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3.xml" ContentType="application/vnd.openxmlformats-officedocument.theme+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5" r:id="rId5"/>
    <p:sldMasterId id="2147483683" r:id="rId6"/>
    <p:sldMasterId id="2147483711" r:id="rId7"/>
  </p:sldMasterIdLst>
  <p:notesMasterIdLst>
    <p:notesMasterId r:id="rId37"/>
  </p:notesMasterIdLst>
  <p:handoutMasterIdLst>
    <p:handoutMasterId r:id="rId38"/>
  </p:handoutMasterIdLst>
  <p:sldIdLst>
    <p:sldId id="372" r:id="rId8"/>
    <p:sldId id="324" r:id="rId9"/>
    <p:sldId id="2584" r:id="rId10"/>
    <p:sldId id="2664" r:id="rId11"/>
    <p:sldId id="2665" r:id="rId12"/>
    <p:sldId id="2669" r:id="rId13"/>
    <p:sldId id="2666" r:id="rId14"/>
    <p:sldId id="2667" r:id="rId15"/>
    <p:sldId id="2601" r:id="rId16"/>
    <p:sldId id="2668" r:id="rId17"/>
    <p:sldId id="2607" r:id="rId18"/>
    <p:sldId id="2670" r:id="rId19"/>
    <p:sldId id="2686" r:id="rId20"/>
    <p:sldId id="2622" r:id="rId21"/>
    <p:sldId id="2671" r:id="rId22"/>
    <p:sldId id="2673" r:id="rId23"/>
    <p:sldId id="2674" r:id="rId24"/>
    <p:sldId id="2675" r:id="rId25"/>
    <p:sldId id="2676" r:id="rId26"/>
    <p:sldId id="2677" r:id="rId27"/>
    <p:sldId id="2678" r:id="rId28"/>
    <p:sldId id="2583" r:id="rId29"/>
    <p:sldId id="2679" r:id="rId30"/>
    <p:sldId id="2683" r:id="rId31"/>
    <p:sldId id="2682" r:id="rId32"/>
    <p:sldId id="2680" r:id="rId33"/>
    <p:sldId id="2681" r:id="rId34"/>
    <p:sldId id="2628" r:id="rId35"/>
    <p:sldId id="2684" r:id="rId36"/>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los Luis Gonzalez-Rubio Plaza" initials="CLGP" lastIdx="5" clrIdx="0">
    <p:extLst>
      <p:ext uri="{19B8F6BF-5375-455C-9EA6-DF929625EA0E}">
        <p15:presenceInfo xmlns:p15="http://schemas.microsoft.com/office/powerpoint/2012/main" userId="S::a5@bakertilly.es::08f5c537-98e6-4c7b-8eca-084861829d04" providerId="AD"/>
      </p:ext>
    </p:extLst>
  </p:cmAuthor>
  <p:cmAuthor id="2" name="Carlos Alonso Allende" initials="CAA" lastIdx="3" clrIdx="1">
    <p:extLst>
      <p:ext uri="{19B8F6BF-5375-455C-9EA6-DF929625EA0E}">
        <p15:presenceInfo xmlns:p15="http://schemas.microsoft.com/office/powerpoint/2012/main" userId="Carlos Alonso Allende" providerId="None"/>
      </p:ext>
    </p:extLst>
  </p:cmAuthor>
  <p:cmAuthor id="3" name="Catalina Arrieta" initials="CA" lastIdx="4" clrIdx="2">
    <p:extLst>
      <p:ext uri="{19B8F6BF-5375-455C-9EA6-DF929625EA0E}">
        <p15:presenceInfo xmlns:p15="http://schemas.microsoft.com/office/powerpoint/2012/main" userId="Catalina Arrieta" providerId="None"/>
      </p:ext>
    </p:extLst>
  </p:cmAuthor>
  <p:cmAuthor id="4" name="Cristina Salmón" initials="CS" lastIdx="2" clrIdx="3">
    <p:extLst>
      <p:ext uri="{19B8F6BF-5375-455C-9EA6-DF929625EA0E}">
        <p15:presenceInfo xmlns:p15="http://schemas.microsoft.com/office/powerpoint/2012/main" userId="S::csalmon@bakertilly.es::e617b2dd-8a81-4a97-a7e7-af3d71863f5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F5F6"/>
    <a:srgbClr val="4D6885"/>
    <a:srgbClr val="2F3F4B"/>
    <a:srgbClr val="005F2A"/>
    <a:srgbClr val="202B34"/>
    <a:srgbClr val="31B1AE"/>
    <a:srgbClr val="E18565"/>
    <a:srgbClr val="98D0CC"/>
    <a:srgbClr val="256181"/>
    <a:srgbClr val="C9EC5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B9631B5-78F2-41C9-869B-9F39066F8104}" styleName="Estilo medio 3 - Énfasis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7" d="100"/>
          <a:sy n="117" d="100"/>
        </p:scale>
        <p:origin x="318" y="84"/>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commentAuthors" Target="commentAuthors.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tableStyles" Target="tableStyles.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OriolPerpiny&#224;iCort&#233;s\Desktop\Nuevo%20Hoja%20de%20c&#225;lculo%20de%20Microsoft%20Excel.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OriolPerpiny&#224;iCort&#233;s\Desktop\Nuevo%20Hoja%20de%20c&#225;lculo%20de%20Microsoft%20Excel.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947965879265093"/>
          <c:y val="0.24129930394431554"/>
          <c:w val="0.38715179352580925"/>
          <c:h val="0.64675009591318489"/>
        </c:manualLayout>
      </c:layout>
      <c:pieChart>
        <c:varyColors val="1"/>
        <c:ser>
          <c:idx val="0"/>
          <c:order val="0"/>
          <c:cat>
            <c:strRef>
              <c:f>Sheet1!$A$3:$A$17</c:f>
              <c:strCache>
                <c:ptCount val="15"/>
                <c:pt idx="0">
                  <c:v>USA</c:v>
                </c:pt>
                <c:pt idx="1">
                  <c:v>UK</c:v>
                </c:pt>
                <c:pt idx="2">
                  <c:v>France</c:v>
                </c:pt>
                <c:pt idx="3">
                  <c:v>China</c:v>
                </c:pt>
                <c:pt idx="4">
                  <c:v>Canada</c:v>
                </c:pt>
                <c:pt idx="5">
                  <c:v>Germany</c:v>
                </c:pt>
                <c:pt idx="6">
                  <c:v>Japan</c:v>
                </c:pt>
                <c:pt idx="7">
                  <c:v>Australia</c:v>
                </c:pt>
                <c:pt idx="8">
                  <c:v>Italy</c:v>
                </c:pt>
                <c:pt idx="9">
                  <c:v>Spain</c:v>
                </c:pt>
                <c:pt idx="10">
                  <c:v>Netherlands</c:v>
                </c:pt>
                <c:pt idx="11">
                  <c:v>Switzerland</c:v>
                </c:pt>
                <c:pt idx="12">
                  <c:v>Russian Fed</c:v>
                </c:pt>
                <c:pt idx="13">
                  <c:v>Brazil</c:v>
                </c:pt>
                <c:pt idx="14">
                  <c:v>Hong Kong</c:v>
                </c:pt>
              </c:strCache>
            </c:strRef>
          </c:cat>
          <c:val>
            <c:numRef>
              <c:f>Sheet1!$B$3:$B$17</c:f>
            </c:numRef>
          </c:val>
          <c:extLst>
            <c:ext xmlns:c16="http://schemas.microsoft.com/office/drawing/2014/chart" uri="{C3380CC4-5D6E-409C-BE32-E72D297353CC}">
              <c16:uniqueId val="{00000000-68A7-429E-8215-21C2E26FBF2F}"/>
            </c:ext>
          </c:extLst>
        </c:ser>
        <c:ser>
          <c:idx val="1"/>
          <c:order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02-68A7-429E-8215-21C2E26FBF2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4-68A7-429E-8215-21C2E26FBF2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6-68A7-429E-8215-21C2E26FBF2F}"/>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8-68A7-429E-8215-21C2E26FBF2F}"/>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A-68A7-429E-8215-21C2E26FBF2F}"/>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C-68A7-429E-8215-21C2E26FBF2F}"/>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E-68A7-429E-8215-21C2E26FBF2F}"/>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10-68A7-429E-8215-21C2E26FBF2F}"/>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2-68A7-429E-8215-21C2E26FBF2F}"/>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4-68A7-429E-8215-21C2E26FBF2F}"/>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16-68A7-429E-8215-21C2E26FBF2F}"/>
              </c:ext>
            </c:extLst>
          </c:dPt>
          <c:dPt>
            <c:idx val="11"/>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18-68A7-429E-8215-21C2E26FBF2F}"/>
              </c:ext>
            </c:extLst>
          </c:dPt>
          <c:dPt>
            <c:idx val="12"/>
            <c:bubble3D val="0"/>
            <c:spPr>
              <a:solidFill>
                <a:schemeClr val="accent1">
                  <a:lumMod val="80000"/>
                  <a:lumOff val="20000"/>
                </a:schemeClr>
              </a:solidFill>
              <a:ln w="19050">
                <a:solidFill>
                  <a:schemeClr val="lt1"/>
                </a:solidFill>
              </a:ln>
              <a:effectLst/>
            </c:spPr>
            <c:extLst>
              <c:ext xmlns:c16="http://schemas.microsoft.com/office/drawing/2014/chart" uri="{C3380CC4-5D6E-409C-BE32-E72D297353CC}">
                <c16:uniqueId val="{0000001A-68A7-429E-8215-21C2E26FBF2F}"/>
              </c:ext>
            </c:extLst>
          </c:dPt>
          <c:dPt>
            <c:idx val="13"/>
            <c:bubble3D val="0"/>
            <c:spPr>
              <a:solidFill>
                <a:schemeClr val="accent2">
                  <a:lumMod val="80000"/>
                  <a:lumOff val="20000"/>
                </a:schemeClr>
              </a:solidFill>
              <a:ln w="19050">
                <a:solidFill>
                  <a:schemeClr val="lt1"/>
                </a:solidFill>
              </a:ln>
              <a:effectLst/>
            </c:spPr>
            <c:extLst>
              <c:ext xmlns:c16="http://schemas.microsoft.com/office/drawing/2014/chart" uri="{C3380CC4-5D6E-409C-BE32-E72D297353CC}">
                <c16:uniqueId val="{0000001C-68A7-429E-8215-21C2E26FBF2F}"/>
              </c:ext>
            </c:extLst>
          </c:dPt>
          <c:dPt>
            <c:idx val="14"/>
            <c:bubble3D val="0"/>
            <c:spPr>
              <a:solidFill>
                <a:schemeClr val="accent3">
                  <a:lumMod val="80000"/>
                  <a:lumOff val="20000"/>
                </a:schemeClr>
              </a:solidFill>
              <a:ln w="19050">
                <a:solidFill>
                  <a:schemeClr val="lt1"/>
                </a:solidFill>
              </a:ln>
              <a:effectLst/>
            </c:spPr>
            <c:extLst>
              <c:ext xmlns:c16="http://schemas.microsoft.com/office/drawing/2014/chart" uri="{C3380CC4-5D6E-409C-BE32-E72D297353CC}">
                <c16:uniqueId val="{0000001E-68A7-429E-8215-21C2E26FBF2F}"/>
              </c:ext>
            </c:extLst>
          </c:dPt>
          <c:cat>
            <c:strRef>
              <c:f>Sheet1!$A$3:$A$17</c:f>
              <c:strCache>
                <c:ptCount val="15"/>
                <c:pt idx="0">
                  <c:v>USA</c:v>
                </c:pt>
                <c:pt idx="1">
                  <c:v>UK</c:v>
                </c:pt>
                <c:pt idx="2">
                  <c:v>France</c:v>
                </c:pt>
                <c:pt idx="3">
                  <c:v>China</c:v>
                </c:pt>
                <c:pt idx="4">
                  <c:v>Canada</c:v>
                </c:pt>
                <c:pt idx="5">
                  <c:v>Germany</c:v>
                </c:pt>
                <c:pt idx="6">
                  <c:v>Japan</c:v>
                </c:pt>
                <c:pt idx="7">
                  <c:v>Australia</c:v>
                </c:pt>
                <c:pt idx="8">
                  <c:v>Italy</c:v>
                </c:pt>
                <c:pt idx="9">
                  <c:v>Spain</c:v>
                </c:pt>
                <c:pt idx="10">
                  <c:v>Netherlands</c:v>
                </c:pt>
                <c:pt idx="11">
                  <c:v>Switzerland</c:v>
                </c:pt>
                <c:pt idx="12">
                  <c:v>Russian Fed</c:v>
                </c:pt>
                <c:pt idx="13">
                  <c:v>Brazil</c:v>
                </c:pt>
                <c:pt idx="14">
                  <c:v>Hong Kong</c:v>
                </c:pt>
              </c:strCache>
            </c:strRef>
          </c:cat>
          <c:val>
            <c:numRef>
              <c:f>Sheet1!$C$3:$C$17</c:f>
              <c:numCache>
                <c:formatCode>0%</c:formatCode>
                <c:ptCount val="15"/>
                <c:pt idx="0">
                  <c:v>0.53638844666818286</c:v>
                </c:pt>
                <c:pt idx="1">
                  <c:v>8.8128269274505344E-2</c:v>
                </c:pt>
                <c:pt idx="2">
                  <c:v>5.0943825335455994E-2</c:v>
                </c:pt>
                <c:pt idx="3">
                  <c:v>4.8669547418694566E-2</c:v>
                </c:pt>
                <c:pt idx="4">
                  <c:v>4.3893563793495564E-2</c:v>
                </c:pt>
                <c:pt idx="5">
                  <c:v>4.1391858085057992E-2</c:v>
                </c:pt>
                <c:pt idx="6">
                  <c:v>3.6388446668182854E-2</c:v>
                </c:pt>
                <c:pt idx="7">
                  <c:v>2.6154196042756424E-2</c:v>
                </c:pt>
                <c:pt idx="8">
                  <c:v>2.3993632021833067E-2</c:v>
                </c:pt>
                <c:pt idx="9">
                  <c:v>2.3083920855128497E-2</c:v>
                </c:pt>
                <c:pt idx="10">
                  <c:v>2.2060495792585854E-2</c:v>
                </c:pt>
                <c:pt idx="11">
                  <c:v>1.9786217875824425E-2</c:v>
                </c:pt>
                <c:pt idx="12">
                  <c:v>1.4100523083920855E-2</c:v>
                </c:pt>
                <c:pt idx="13">
                  <c:v>1.2735956333863999E-2</c:v>
                </c:pt>
                <c:pt idx="14">
                  <c:v>1.2281100750511713E-2</c:v>
                </c:pt>
              </c:numCache>
            </c:numRef>
          </c:val>
          <c:extLst>
            <c:ext xmlns:c16="http://schemas.microsoft.com/office/drawing/2014/chart" uri="{C3380CC4-5D6E-409C-BE32-E72D297353CC}">
              <c16:uniqueId val="{0000001F-68A7-429E-8215-21C2E26FBF2F}"/>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65210673665791774"/>
          <c:y val="4.3501836052396013E-2"/>
          <c:w val="0.31245297462817145"/>
          <c:h val="0.9286559365694137"/>
        </c:manualLayout>
      </c:layout>
      <c:overlay val="0"/>
      <c:spPr>
        <a:noFill/>
        <a:ln>
          <a:noFill/>
        </a:ln>
        <a:effectLst/>
      </c:spPr>
      <c:txPr>
        <a:bodyPr rot="0" spcFirstLastPara="1" vertOverflow="ellipsis" vert="horz" wrap="square" anchor="ctr" anchorCtr="1"/>
        <a:lstStyle/>
        <a:p>
          <a:pPr>
            <a:defRPr lang="en-US" sz="1050" b="0" i="0" u="none" strike="noStrike" kern="1200" baseline="0">
              <a:solidFill>
                <a:srgbClr val="2A4757"/>
              </a:solidFill>
              <a:latin typeface="Roboto Medium" panose="02000000000000000000" pitchFamily="2" charset="0"/>
              <a:ea typeface="Roboto Medium" panose="02000000000000000000" pitchFamily="2" charset="0"/>
              <a:cs typeface="Arial Black"/>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lvl="0" algn="l" rtl="0">
        <a:defRPr lang="en-US" sz="1800" b="0" i="0" u="none" strike="noStrike" kern="1200" baseline="0">
          <a:solidFill>
            <a:srgbClr val="2A4757"/>
          </a:solidFill>
          <a:latin typeface="Roboto Medium" panose="02000000000000000000" pitchFamily="2" charset="0"/>
          <a:ea typeface="Roboto Medium" panose="02000000000000000000" pitchFamily="2" charset="0"/>
          <a:cs typeface="Arial Black"/>
        </a:defRPr>
      </a:pPr>
      <a:endParaRPr lang="es-E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618547681539808E-2"/>
          <c:y val="0.23703658993845281"/>
          <c:w val="0.40242957130358703"/>
          <c:h val="0.67305294155303763"/>
        </c:manualLayout>
      </c:layout>
      <c:pieChart>
        <c:varyColors val="1"/>
        <c:ser>
          <c:idx val="0"/>
          <c:order val="0"/>
          <c:cat>
            <c:strRef>
              <c:f>Sheet1!$A$22:$A$36</c:f>
              <c:strCache>
                <c:ptCount val="15"/>
                <c:pt idx="0">
                  <c:v>USA</c:v>
                </c:pt>
                <c:pt idx="1">
                  <c:v>UK</c:v>
                </c:pt>
                <c:pt idx="2">
                  <c:v>China</c:v>
                </c:pt>
                <c:pt idx="3">
                  <c:v>Germany</c:v>
                </c:pt>
                <c:pt idx="4">
                  <c:v>Canada</c:v>
                </c:pt>
                <c:pt idx="5">
                  <c:v>France</c:v>
                </c:pt>
                <c:pt idx="6">
                  <c:v>Australia</c:v>
                </c:pt>
                <c:pt idx="7">
                  <c:v>Japan</c:v>
                </c:pt>
                <c:pt idx="8">
                  <c:v>Italy</c:v>
                </c:pt>
                <c:pt idx="9">
                  <c:v>Netherlands</c:v>
                </c:pt>
                <c:pt idx="10">
                  <c:v>Spain</c:v>
                </c:pt>
                <c:pt idx="11">
                  <c:v>Brazil</c:v>
                </c:pt>
                <c:pt idx="12">
                  <c:v>Russian Fed</c:v>
                </c:pt>
                <c:pt idx="13">
                  <c:v>Switzerland</c:v>
                </c:pt>
                <c:pt idx="14">
                  <c:v>South Korea</c:v>
                </c:pt>
              </c:strCache>
            </c:strRef>
          </c:cat>
          <c:val>
            <c:numRef>
              <c:f>Sheet1!$B$22:$B$36</c:f>
            </c:numRef>
          </c:val>
          <c:extLst>
            <c:ext xmlns:c16="http://schemas.microsoft.com/office/drawing/2014/chart" uri="{C3380CC4-5D6E-409C-BE32-E72D297353CC}">
              <c16:uniqueId val="{00000000-500E-49C5-AA38-767D9BD2648D}"/>
            </c:ext>
          </c:extLst>
        </c:ser>
        <c:ser>
          <c:idx val="1"/>
          <c:order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02-500E-49C5-AA38-767D9BD2648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4-500E-49C5-AA38-767D9BD2648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6-500E-49C5-AA38-767D9BD2648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8-500E-49C5-AA38-767D9BD2648D}"/>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A-500E-49C5-AA38-767D9BD2648D}"/>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C-500E-49C5-AA38-767D9BD2648D}"/>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E-500E-49C5-AA38-767D9BD2648D}"/>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10-500E-49C5-AA38-767D9BD2648D}"/>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2-500E-49C5-AA38-767D9BD2648D}"/>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4-500E-49C5-AA38-767D9BD2648D}"/>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16-500E-49C5-AA38-767D9BD2648D}"/>
              </c:ext>
            </c:extLst>
          </c:dPt>
          <c:dPt>
            <c:idx val="11"/>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18-500E-49C5-AA38-767D9BD2648D}"/>
              </c:ext>
            </c:extLst>
          </c:dPt>
          <c:dPt>
            <c:idx val="12"/>
            <c:bubble3D val="0"/>
            <c:spPr>
              <a:solidFill>
                <a:schemeClr val="accent1">
                  <a:lumMod val="80000"/>
                  <a:lumOff val="20000"/>
                </a:schemeClr>
              </a:solidFill>
              <a:ln w="19050">
                <a:solidFill>
                  <a:schemeClr val="lt1"/>
                </a:solidFill>
              </a:ln>
              <a:effectLst/>
            </c:spPr>
            <c:extLst>
              <c:ext xmlns:c16="http://schemas.microsoft.com/office/drawing/2014/chart" uri="{C3380CC4-5D6E-409C-BE32-E72D297353CC}">
                <c16:uniqueId val="{0000001A-500E-49C5-AA38-767D9BD2648D}"/>
              </c:ext>
            </c:extLst>
          </c:dPt>
          <c:dPt>
            <c:idx val="13"/>
            <c:bubble3D val="0"/>
            <c:spPr>
              <a:solidFill>
                <a:schemeClr val="accent2">
                  <a:lumMod val="80000"/>
                  <a:lumOff val="20000"/>
                </a:schemeClr>
              </a:solidFill>
              <a:ln w="19050">
                <a:solidFill>
                  <a:schemeClr val="lt1"/>
                </a:solidFill>
              </a:ln>
              <a:effectLst/>
            </c:spPr>
            <c:extLst>
              <c:ext xmlns:c16="http://schemas.microsoft.com/office/drawing/2014/chart" uri="{C3380CC4-5D6E-409C-BE32-E72D297353CC}">
                <c16:uniqueId val="{0000001C-500E-49C5-AA38-767D9BD2648D}"/>
              </c:ext>
            </c:extLst>
          </c:dPt>
          <c:dPt>
            <c:idx val="14"/>
            <c:bubble3D val="0"/>
            <c:spPr>
              <a:solidFill>
                <a:schemeClr val="accent3">
                  <a:lumMod val="80000"/>
                  <a:lumOff val="20000"/>
                </a:schemeClr>
              </a:solidFill>
              <a:ln w="19050">
                <a:solidFill>
                  <a:schemeClr val="lt1"/>
                </a:solidFill>
              </a:ln>
              <a:effectLst/>
            </c:spPr>
            <c:extLst>
              <c:ext xmlns:c16="http://schemas.microsoft.com/office/drawing/2014/chart" uri="{C3380CC4-5D6E-409C-BE32-E72D297353CC}">
                <c16:uniqueId val="{0000001E-500E-49C5-AA38-767D9BD2648D}"/>
              </c:ext>
            </c:extLst>
          </c:dPt>
          <c:cat>
            <c:strRef>
              <c:f>Sheet1!$A$22:$A$36</c:f>
              <c:strCache>
                <c:ptCount val="15"/>
                <c:pt idx="0">
                  <c:v>USA</c:v>
                </c:pt>
                <c:pt idx="1">
                  <c:v>UK</c:v>
                </c:pt>
                <c:pt idx="2">
                  <c:v>China</c:v>
                </c:pt>
                <c:pt idx="3">
                  <c:v>Germany</c:v>
                </c:pt>
                <c:pt idx="4">
                  <c:v>Canada</c:v>
                </c:pt>
                <c:pt idx="5">
                  <c:v>France</c:v>
                </c:pt>
                <c:pt idx="6">
                  <c:v>Australia</c:v>
                </c:pt>
                <c:pt idx="7">
                  <c:v>Japan</c:v>
                </c:pt>
                <c:pt idx="8">
                  <c:v>Italy</c:v>
                </c:pt>
                <c:pt idx="9">
                  <c:v>Netherlands</c:v>
                </c:pt>
                <c:pt idx="10">
                  <c:v>Spain</c:v>
                </c:pt>
                <c:pt idx="11">
                  <c:v>Brazil</c:v>
                </c:pt>
                <c:pt idx="12">
                  <c:v>Russian Fed</c:v>
                </c:pt>
                <c:pt idx="13">
                  <c:v>Switzerland</c:v>
                </c:pt>
                <c:pt idx="14">
                  <c:v>South Korea</c:v>
                </c:pt>
              </c:strCache>
            </c:strRef>
          </c:cat>
          <c:val>
            <c:numRef>
              <c:f>Sheet1!$C$22:$C$36</c:f>
              <c:numCache>
                <c:formatCode>0%</c:formatCode>
                <c:ptCount val="15"/>
                <c:pt idx="0">
                  <c:v>0.56420811892510003</c:v>
                </c:pt>
                <c:pt idx="1">
                  <c:v>8.9193825042881647E-2</c:v>
                </c:pt>
                <c:pt idx="2">
                  <c:v>4.0708976558033162E-2</c:v>
                </c:pt>
                <c:pt idx="3">
                  <c:v>3.9565465980560321E-2</c:v>
                </c:pt>
                <c:pt idx="4">
                  <c:v>3.9108061749571182E-2</c:v>
                </c:pt>
                <c:pt idx="5">
                  <c:v>3.8879359634076613E-2</c:v>
                </c:pt>
                <c:pt idx="6">
                  <c:v>3.0874785591766724E-2</c:v>
                </c:pt>
                <c:pt idx="7">
                  <c:v>2.995997712978845E-2</c:v>
                </c:pt>
                <c:pt idx="8">
                  <c:v>2.6300743281875358E-2</c:v>
                </c:pt>
                <c:pt idx="9">
                  <c:v>2.0583190394511151E-2</c:v>
                </c:pt>
                <c:pt idx="10">
                  <c:v>1.9668381932532876E-2</c:v>
                </c:pt>
                <c:pt idx="11">
                  <c:v>1.8067467124070896E-2</c:v>
                </c:pt>
                <c:pt idx="12">
                  <c:v>1.6809605488850771E-2</c:v>
                </c:pt>
                <c:pt idx="13">
                  <c:v>1.5323041738136077E-2</c:v>
                </c:pt>
                <c:pt idx="14">
                  <c:v>1.0748999428244711E-2</c:v>
                </c:pt>
              </c:numCache>
            </c:numRef>
          </c:val>
          <c:extLst>
            <c:ext xmlns:c16="http://schemas.microsoft.com/office/drawing/2014/chart" uri="{C3380CC4-5D6E-409C-BE32-E72D297353CC}">
              <c16:uniqueId val="{0000001F-500E-49C5-AA38-767D9BD2648D}"/>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60210673665791781"/>
          <c:y val="4.5944744711789075E-2"/>
          <c:w val="0.29023075240594931"/>
          <c:h val="0.91221095037538913"/>
        </c:manualLayout>
      </c:layout>
      <c:overlay val="0"/>
      <c:spPr>
        <a:noFill/>
        <a:ln>
          <a:noFill/>
        </a:ln>
        <a:effectLst/>
      </c:spPr>
      <c:txPr>
        <a:bodyPr rot="0" spcFirstLastPara="1" vertOverflow="ellipsis" vert="horz" wrap="square" anchor="ctr" anchorCtr="1"/>
        <a:lstStyle/>
        <a:p>
          <a:pPr>
            <a:defRPr lang="en-US" sz="1050" b="0" i="0" u="none" strike="noStrike" kern="1200" baseline="0">
              <a:solidFill>
                <a:srgbClr val="2A4757"/>
              </a:solidFill>
              <a:latin typeface="Roboto Medium" panose="02000000000000000000" pitchFamily="2" charset="0"/>
              <a:ea typeface="Roboto Medium" panose="02000000000000000000" pitchFamily="2" charset="0"/>
              <a:cs typeface="Arial Black"/>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tx2">
                <a:lumMod val="25000"/>
                <a:lumOff val="75000"/>
              </a:schemeClr>
            </a:solidFill>
            <a:ln>
              <a:noFill/>
            </a:ln>
            <a:effectLst/>
          </c:spPr>
          <c:invertIfNegative val="0"/>
          <c:dPt>
            <c:idx val="8"/>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1-0AF7-4949-A1B8-40D23F78A41E}"/>
              </c:ext>
            </c:extLst>
          </c:dPt>
          <c:dLbls>
            <c:dLbl>
              <c:idx val="8"/>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s-ES"/>
                </a:p>
              </c:txPr>
              <c:showLegendKey val="0"/>
              <c:showVal val="1"/>
              <c:showCatName val="0"/>
              <c:showSerName val="0"/>
              <c:showPercent val="0"/>
              <c:showBubbleSize val="0"/>
              <c:extLst>
                <c:ext xmlns:c16="http://schemas.microsoft.com/office/drawing/2014/chart" uri="{C3380CC4-5D6E-409C-BE32-E72D297353CC}">
                  <c16:uniqueId val="{00000001-0AF7-4949-A1B8-40D23F78A41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Hoja1!$G$18:$O$18</c:f>
              <c:numCache>
                <c:formatCode>General</c:formatCode>
                <c:ptCount val="9"/>
                <c:pt idx="0">
                  <c:v>2016</c:v>
                </c:pt>
                <c:pt idx="1">
                  <c:v>2017</c:v>
                </c:pt>
                <c:pt idx="2">
                  <c:v>2018</c:v>
                </c:pt>
                <c:pt idx="3">
                  <c:v>2019</c:v>
                </c:pt>
                <c:pt idx="4">
                  <c:v>2020</c:v>
                </c:pt>
                <c:pt idx="5">
                  <c:v>2021</c:v>
                </c:pt>
                <c:pt idx="6">
                  <c:v>2022</c:v>
                </c:pt>
                <c:pt idx="7">
                  <c:v>2023</c:v>
                </c:pt>
                <c:pt idx="8">
                  <c:v>2024</c:v>
                </c:pt>
              </c:numCache>
            </c:numRef>
          </c:cat>
          <c:val>
            <c:numRef>
              <c:f>Hoja1!$G$19:$O$19</c:f>
              <c:numCache>
                <c:formatCode>#,##0</c:formatCode>
                <c:ptCount val="9"/>
                <c:pt idx="0">
                  <c:v>1694</c:v>
                </c:pt>
                <c:pt idx="1">
                  <c:v>1969</c:v>
                </c:pt>
                <c:pt idx="2">
                  <c:v>2287</c:v>
                </c:pt>
                <c:pt idx="3">
                  <c:v>2297</c:v>
                </c:pt>
                <c:pt idx="4">
                  <c:v>2052</c:v>
                </c:pt>
                <c:pt idx="5">
                  <c:v>2623</c:v>
                </c:pt>
                <c:pt idx="6">
                  <c:v>2809</c:v>
                </c:pt>
                <c:pt idx="7">
                  <c:v>2685</c:v>
                </c:pt>
                <c:pt idx="8">
                  <c:v>2804</c:v>
                </c:pt>
              </c:numCache>
            </c:numRef>
          </c:val>
          <c:extLst>
            <c:ext xmlns:c16="http://schemas.microsoft.com/office/drawing/2014/chart" uri="{C3380CC4-5D6E-409C-BE32-E72D297353CC}">
              <c16:uniqueId val="{00000000-0AF7-4949-A1B8-40D23F78A41E}"/>
            </c:ext>
          </c:extLst>
        </c:ser>
        <c:dLbls>
          <c:showLegendKey val="0"/>
          <c:showVal val="0"/>
          <c:showCatName val="0"/>
          <c:showSerName val="0"/>
          <c:showPercent val="0"/>
          <c:showBubbleSize val="0"/>
        </c:dLbls>
        <c:gapWidth val="219"/>
        <c:overlap val="-27"/>
        <c:axId val="1225130911"/>
        <c:axId val="1225131391"/>
      </c:barChart>
      <c:catAx>
        <c:axId val="12251309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225131391"/>
        <c:crosses val="autoZero"/>
        <c:auto val="1"/>
        <c:lblAlgn val="ctr"/>
        <c:lblOffset val="100"/>
        <c:noMultiLvlLbl val="0"/>
      </c:catAx>
      <c:valAx>
        <c:axId val="1225131391"/>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225130911"/>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Hoja1!$B$1</c:f>
              <c:strCache>
                <c:ptCount val="1"/>
                <c:pt idx="0">
                  <c:v>Motiva</c:v>
                </c:pt>
              </c:strCache>
            </c:strRef>
          </c:tx>
          <c:spPr>
            <a:solidFill>
              <a:schemeClr val="accent1"/>
            </a:solidFill>
            <a:ln>
              <a:noFill/>
            </a:ln>
            <a:effectLst/>
          </c:spPr>
          <c:invertIfNegative val="0"/>
          <c:dPt>
            <c:idx val="0"/>
            <c:invertIfNegative val="0"/>
            <c:bubble3D val="0"/>
            <c:spPr>
              <a:solidFill>
                <a:schemeClr val="tx2">
                  <a:lumMod val="90000"/>
                  <a:lumOff val="10000"/>
                </a:schemeClr>
              </a:solidFill>
              <a:ln>
                <a:noFill/>
              </a:ln>
              <a:effectLst/>
            </c:spPr>
            <c:extLst>
              <c:ext xmlns:c16="http://schemas.microsoft.com/office/drawing/2014/chart" uri="{C3380CC4-5D6E-409C-BE32-E72D297353CC}">
                <c16:uniqueId val="{00000001-0B00-4E11-8B9B-1C84FCCC5336}"/>
              </c:ext>
            </c:extLst>
          </c:dPt>
          <c:dPt>
            <c:idx val="1"/>
            <c:invertIfNegative val="0"/>
            <c:bubble3D val="0"/>
            <c:spPr>
              <a:solidFill>
                <a:schemeClr val="tx2">
                  <a:lumMod val="75000"/>
                  <a:lumOff val="25000"/>
                </a:schemeClr>
              </a:solidFill>
              <a:ln>
                <a:noFill/>
              </a:ln>
              <a:effectLst/>
            </c:spPr>
            <c:extLst>
              <c:ext xmlns:c16="http://schemas.microsoft.com/office/drawing/2014/chart" uri="{C3380CC4-5D6E-409C-BE32-E72D297353CC}">
                <c16:uniqueId val="{00000012-0B00-4E11-8B9B-1C84FCCC5336}"/>
              </c:ext>
            </c:extLst>
          </c:dPt>
          <c:dPt>
            <c:idx val="2"/>
            <c:invertIfNegative val="0"/>
            <c:bubble3D val="0"/>
            <c:spPr>
              <a:solidFill>
                <a:schemeClr val="tx2">
                  <a:lumMod val="50000"/>
                  <a:lumOff val="50000"/>
                </a:schemeClr>
              </a:solidFill>
              <a:ln>
                <a:noFill/>
              </a:ln>
              <a:effectLst/>
            </c:spPr>
            <c:extLst>
              <c:ext xmlns:c16="http://schemas.microsoft.com/office/drawing/2014/chart" uri="{C3380CC4-5D6E-409C-BE32-E72D297353CC}">
                <c16:uniqueId val="{00000003-0B00-4E11-8B9B-1C84FCCC5336}"/>
              </c:ext>
            </c:extLst>
          </c:dPt>
          <c:dPt>
            <c:idx val="3"/>
            <c:invertIfNegative val="0"/>
            <c:bubble3D val="0"/>
            <c:spPr>
              <a:solidFill>
                <a:schemeClr val="accent6"/>
              </a:solidFill>
              <a:ln>
                <a:noFill/>
              </a:ln>
              <a:effectLst/>
            </c:spPr>
            <c:extLst>
              <c:ext xmlns:c16="http://schemas.microsoft.com/office/drawing/2014/chart" uri="{C3380CC4-5D6E-409C-BE32-E72D297353CC}">
                <c16:uniqueId val="{00000005-0B00-4E11-8B9B-1C84FCCC5336}"/>
              </c:ext>
            </c:extLst>
          </c:dPt>
          <c:dPt>
            <c:idx val="4"/>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7-0B00-4E11-8B9B-1C84FCCC5336}"/>
              </c:ext>
            </c:extLst>
          </c:dPt>
          <c:dPt>
            <c:idx val="5"/>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9-0B00-4E11-8B9B-1C84FCCC5336}"/>
              </c:ext>
            </c:extLst>
          </c:dPt>
          <c:dPt>
            <c:idx val="6"/>
            <c:invertIfNegative val="0"/>
            <c:bubble3D val="0"/>
            <c:spPr>
              <a:solidFill>
                <a:schemeClr val="accent1">
                  <a:lumMod val="75000"/>
                </a:schemeClr>
              </a:solidFill>
              <a:ln>
                <a:noFill/>
              </a:ln>
              <a:effectLst/>
            </c:spPr>
            <c:extLst>
              <c:ext xmlns:c16="http://schemas.microsoft.com/office/drawing/2014/chart" uri="{C3380CC4-5D6E-409C-BE32-E72D297353CC}">
                <c16:uniqueId val="{0000000B-0B00-4E11-8B9B-1C84FCCC5336}"/>
              </c:ext>
            </c:extLst>
          </c:dPt>
          <c:dPt>
            <c:idx val="7"/>
            <c:invertIfNegative val="0"/>
            <c:bubble3D val="0"/>
            <c:spPr>
              <a:solidFill>
                <a:schemeClr val="accent2">
                  <a:lumMod val="50000"/>
                </a:schemeClr>
              </a:solidFill>
              <a:ln>
                <a:noFill/>
              </a:ln>
              <a:effectLst/>
            </c:spPr>
            <c:extLst>
              <c:ext xmlns:c16="http://schemas.microsoft.com/office/drawing/2014/chart" uri="{C3380CC4-5D6E-409C-BE32-E72D297353CC}">
                <c16:uniqueId val="{0000000D-0B00-4E11-8B9B-1C84FCCC5336}"/>
              </c:ext>
            </c:extLst>
          </c:dPt>
          <c:dPt>
            <c:idx val="8"/>
            <c:invertIfNegative val="0"/>
            <c:bubble3D val="0"/>
            <c:spPr>
              <a:solidFill>
                <a:schemeClr val="accent2">
                  <a:lumMod val="75000"/>
                </a:schemeClr>
              </a:solidFill>
              <a:ln>
                <a:noFill/>
              </a:ln>
              <a:effectLst/>
            </c:spPr>
            <c:extLst>
              <c:ext xmlns:c16="http://schemas.microsoft.com/office/drawing/2014/chart" uri="{C3380CC4-5D6E-409C-BE32-E72D297353CC}">
                <c16:uniqueId val="{0000000F-0B00-4E11-8B9B-1C84FCCC5336}"/>
              </c:ext>
            </c:extLst>
          </c:dPt>
          <c:dPt>
            <c:idx val="9"/>
            <c:invertIfNegative val="0"/>
            <c:bubble3D val="0"/>
            <c:spPr>
              <a:solidFill>
                <a:schemeClr val="accent3">
                  <a:lumMod val="75000"/>
                </a:schemeClr>
              </a:solidFill>
              <a:ln>
                <a:noFill/>
              </a:ln>
              <a:effectLst/>
            </c:spPr>
            <c:extLst>
              <c:ext xmlns:c16="http://schemas.microsoft.com/office/drawing/2014/chart" uri="{C3380CC4-5D6E-409C-BE32-E72D297353CC}">
                <c16:uniqueId val="{00000011-0B00-4E11-8B9B-1C84FCCC5336}"/>
              </c:ext>
            </c:extLst>
          </c:dPt>
          <c:dLbls>
            <c:dLbl>
              <c:idx val="0"/>
              <c:layout>
                <c:manualLayout>
                  <c:x val="0"/>
                  <c:y val="7.958011131917426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B00-4E11-8B9B-1C84FCCC5336}"/>
                </c:ext>
              </c:extLst>
            </c:dLbl>
            <c:dLbl>
              <c:idx val="1"/>
              <c:layout>
                <c:manualLayout>
                  <c:x val="0"/>
                  <c:y val="7.444591058890492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0B00-4E11-8B9B-1C84FCCC5336}"/>
                </c:ext>
              </c:extLst>
            </c:dLbl>
            <c:dLbl>
              <c:idx val="2"/>
              <c:layout>
                <c:manualLayout>
                  <c:x val="0"/>
                  <c:y val="7.444591058890492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B00-4E11-8B9B-1C84FCCC5336}"/>
                </c:ext>
              </c:extLst>
            </c:dLbl>
            <c:dLbl>
              <c:idx val="3"/>
              <c:layout>
                <c:manualLayout>
                  <c:x val="-2.8657158491614533E-17"/>
                  <c:y val="7.701301095403960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B00-4E11-8B9B-1C84FCCC5336}"/>
                </c:ext>
              </c:extLst>
            </c:dLbl>
            <c:dLbl>
              <c:idx val="4"/>
              <c:layout>
                <c:manualLayout>
                  <c:x val="0"/>
                  <c:y val="7.701301095403960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B00-4E11-8B9B-1C84FCCC5336}"/>
                </c:ext>
              </c:extLst>
            </c:dLbl>
            <c:dLbl>
              <c:idx val="5"/>
              <c:layout>
                <c:manualLayout>
                  <c:x val="-5.7314316983229066E-17"/>
                  <c:y val="6.931170985863564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B00-4E11-8B9B-1C84FCCC5336}"/>
                </c:ext>
              </c:extLst>
            </c:dLbl>
            <c:dLbl>
              <c:idx val="6"/>
              <c:layout>
                <c:manualLayout>
                  <c:x val="-5.7314316983229066E-17"/>
                  <c:y val="7.444591058890495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0B00-4E11-8B9B-1C84FCCC5336}"/>
                </c:ext>
              </c:extLst>
            </c:dLbl>
            <c:dLbl>
              <c:idx val="7"/>
              <c:layout>
                <c:manualLayout>
                  <c:x val="-5.7314316983229066E-17"/>
                  <c:y val="7.444591058890495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0B00-4E11-8B9B-1C84FCCC5336}"/>
                </c:ext>
              </c:extLst>
            </c:dLbl>
            <c:dLbl>
              <c:idx val="8"/>
              <c:layout>
                <c:manualLayout>
                  <c:x val="-1.1462863396645813E-16"/>
                  <c:y val="6.931170985863564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0B00-4E11-8B9B-1C84FCCC5336}"/>
                </c:ext>
              </c:extLst>
            </c:dLbl>
            <c:dLbl>
              <c:idx val="9"/>
              <c:layout>
                <c:manualLayout>
                  <c:x val="0"/>
                  <c:y val="6.161040876323168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0B00-4E11-8B9B-1C84FCCC5336}"/>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baseline="0">
                    <a:solidFill>
                      <a:schemeClr val="bg1"/>
                    </a:solidFill>
                    <a:latin typeface="Roboto Medium" panose="02000000000000000000" pitchFamily="2" charset="0"/>
                    <a:ea typeface="Roboto Medium" panose="02000000000000000000" pitchFamily="2" charset="0"/>
                    <a:cs typeface="+mn-cs"/>
                  </a:defRPr>
                </a:pPr>
                <a:endParaRPr lang="ca-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Hoja1!$A$2:$A$11</c:f>
              <c:strCache>
                <c:ptCount val="10"/>
                <c:pt idx="0">
                  <c:v>Consolidar la quota de mercat</c:v>
                </c:pt>
                <c:pt idx="1">
                  <c:v>Expandir l'abast geogràfic</c:v>
                </c:pt>
                <c:pt idx="2">
                  <c:v>Bona oportunitat</c:v>
                </c:pt>
                <c:pt idx="3">
                  <c:v>Expandir la base de clients</c:v>
                </c:pt>
                <c:pt idx="4">
                  <c:v>Entrar en noves línies de negoci</c:v>
                </c:pt>
                <c:pt idx="5">
                  <c:v>Opcions limitades de creixement</c:v>
                </c:pt>
                <c:pt idx="6">
                  <c:v>Liquiditat / finançament disponible</c:v>
                </c:pt>
                <c:pt idx="7">
                  <c:v>Bons preus dels actius</c:v>
                </c:pt>
                <c:pt idx="8">
                  <c:v>Condicions econòmiques</c:v>
                </c:pt>
                <c:pt idx="9">
                  <c:v>Canvis en les necessitats / demandes dels clients</c:v>
                </c:pt>
              </c:strCache>
            </c:strRef>
          </c:cat>
          <c:val>
            <c:numRef>
              <c:f>Hoja1!$B$2:$B$11</c:f>
              <c:numCache>
                <c:formatCode>0%</c:formatCode>
                <c:ptCount val="10"/>
                <c:pt idx="0">
                  <c:v>0.56999999999999995</c:v>
                </c:pt>
                <c:pt idx="1">
                  <c:v>0.52</c:v>
                </c:pt>
                <c:pt idx="2">
                  <c:v>0.52</c:v>
                </c:pt>
                <c:pt idx="3">
                  <c:v>0.37</c:v>
                </c:pt>
                <c:pt idx="4">
                  <c:v>0.37</c:v>
                </c:pt>
                <c:pt idx="5">
                  <c:v>0.28999999999999998</c:v>
                </c:pt>
                <c:pt idx="6">
                  <c:v>0.24</c:v>
                </c:pt>
                <c:pt idx="7">
                  <c:v>0.12</c:v>
                </c:pt>
                <c:pt idx="8">
                  <c:v>0.1</c:v>
                </c:pt>
                <c:pt idx="9">
                  <c:v>0.04</c:v>
                </c:pt>
              </c:numCache>
            </c:numRef>
          </c:val>
          <c:extLst>
            <c:ext xmlns:c16="http://schemas.microsoft.com/office/drawing/2014/chart" uri="{C3380CC4-5D6E-409C-BE32-E72D297353CC}">
              <c16:uniqueId val="{00000013-0B00-4E11-8B9B-1C84FCCC5336}"/>
            </c:ext>
          </c:extLst>
        </c:ser>
        <c:dLbls>
          <c:dLblPos val="outEnd"/>
          <c:showLegendKey val="0"/>
          <c:showVal val="1"/>
          <c:showCatName val="0"/>
          <c:showSerName val="0"/>
          <c:showPercent val="0"/>
          <c:showBubbleSize val="0"/>
        </c:dLbls>
        <c:gapWidth val="0"/>
        <c:axId val="684682832"/>
        <c:axId val="684686768"/>
      </c:barChart>
      <c:catAx>
        <c:axId val="684682832"/>
        <c:scaling>
          <c:orientation val="minMax"/>
        </c:scaling>
        <c:delete val="1"/>
        <c:axPos val="b"/>
        <c:numFmt formatCode="General" sourceLinked="1"/>
        <c:majorTickMark val="none"/>
        <c:minorTickMark val="none"/>
        <c:tickLblPos val="nextTo"/>
        <c:crossAx val="684686768"/>
        <c:crosses val="autoZero"/>
        <c:auto val="1"/>
        <c:lblAlgn val="ctr"/>
        <c:lblOffset val="100"/>
        <c:noMultiLvlLbl val="0"/>
      </c:catAx>
      <c:valAx>
        <c:axId val="684686768"/>
        <c:scaling>
          <c:orientation val="minMax"/>
        </c:scaling>
        <c:delete val="1"/>
        <c:axPos val="l"/>
        <c:numFmt formatCode="0%" sourceLinked="1"/>
        <c:majorTickMark val="out"/>
        <c:minorTickMark val="none"/>
        <c:tickLblPos val="nextTo"/>
        <c:crossAx val="684682832"/>
        <c:crosses val="autoZero"/>
        <c:crossBetween val="between"/>
      </c:valAx>
      <c:spPr>
        <a:noFill/>
        <a:ln>
          <a:noFill/>
        </a:ln>
        <a:effectLst/>
      </c:spPr>
    </c:plotArea>
    <c:legend>
      <c:legendPos val="r"/>
      <c:layout>
        <c:manualLayout>
          <c:xMode val="edge"/>
          <c:yMode val="edge"/>
          <c:x val="0.66899405688386537"/>
          <c:y val="0.14506300108990591"/>
          <c:w val="0.32627800568698956"/>
          <c:h val="0.71757529891559213"/>
        </c:manualLayout>
      </c:layout>
      <c:overlay val="0"/>
      <c:spPr>
        <a:noFill/>
        <a:ln>
          <a:noFill/>
        </a:ln>
        <a:effectLst/>
      </c:spPr>
      <c:txPr>
        <a:bodyPr rot="0" spcFirstLastPara="1" vertOverflow="ellipsis" vert="horz" wrap="square" anchor="ctr" anchorCtr="1"/>
        <a:lstStyle/>
        <a:p>
          <a:pPr>
            <a:defRPr sz="1100" b="0" i="0" u="none" strike="noStrike" baseline="0">
              <a:solidFill>
                <a:schemeClr val="tx1">
                  <a:lumMod val="65000"/>
                  <a:lumOff val="35000"/>
                </a:schemeClr>
              </a:solidFill>
              <a:latin typeface="Roboto Light" panose="02000000000000000000" pitchFamily="2" charset="0"/>
              <a:ea typeface="Roboto Light" panose="02000000000000000000" pitchFamily="2" charset="0"/>
              <a:cs typeface="+mn-cs"/>
            </a:defRPr>
          </a:pPr>
          <a:endParaRPr lang="ca-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ca-E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66">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tx1">
        <a:lumMod val="65000"/>
        <a:lumOff val="35000"/>
      </a:schemeClr>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D19F64-D9DA-4B79-A771-19A8911E40C7}" type="doc">
      <dgm:prSet loTypeId="urn:microsoft.com/office/officeart/2005/8/layout/chevron1" loCatId="process" qsTypeId="urn:microsoft.com/office/officeart/2005/8/quickstyle/simple1" qsCatId="simple" csTypeId="urn:microsoft.com/office/officeart/2005/8/colors/accent1_2" csCatId="accent1" phldr="1"/>
      <dgm:spPr/>
    </dgm:pt>
    <dgm:pt modelId="{95E6FDCD-4C6A-47E3-8532-3DE3A6478E61}">
      <dgm:prSet phldrT="[Texto]" custT="1"/>
      <dgm:spPr>
        <a:solidFill>
          <a:schemeClr val="tx2">
            <a:lumMod val="90000"/>
            <a:lumOff val="10000"/>
          </a:schemeClr>
        </a:solidFill>
      </dgm:spPr>
      <dgm:t>
        <a:bodyPr/>
        <a:lstStyle/>
        <a:p>
          <a:r>
            <a:rPr lang="ca-ES" sz="1600" dirty="0">
              <a:latin typeface="Roboto Light" panose="02000000000000000000" pitchFamily="2" charset="0"/>
              <a:ea typeface="Roboto Light" panose="02000000000000000000" pitchFamily="2" charset="0"/>
            </a:rPr>
            <a:t>FASE A1</a:t>
          </a:r>
        </a:p>
      </dgm:t>
    </dgm:pt>
    <dgm:pt modelId="{AF03A7F0-6BDD-46F1-9B39-F0A02FE3DBF1}" type="parTrans" cxnId="{2BAB2CC4-E9FA-4E93-AE57-7B4D9897AB55}">
      <dgm:prSet/>
      <dgm:spPr/>
      <dgm:t>
        <a:bodyPr/>
        <a:lstStyle/>
        <a:p>
          <a:endParaRPr lang="ca-ES"/>
        </a:p>
      </dgm:t>
    </dgm:pt>
    <dgm:pt modelId="{170C42E5-70EF-40EB-ABB8-385ACCFB1635}" type="sibTrans" cxnId="{2BAB2CC4-E9FA-4E93-AE57-7B4D9897AB55}">
      <dgm:prSet/>
      <dgm:spPr/>
      <dgm:t>
        <a:bodyPr/>
        <a:lstStyle/>
        <a:p>
          <a:endParaRPr lang="ca-ES"/>
        </a:p>
      </dgm:t>
    </dgm:pt>
    <dgm:pt modelId="{714B2C90-1B7E-4D7E-8E0C-839174DAA73B}">
      <dgm:prSet phldrT="[Texto]" custT="1"/>
      <dgm:spPr>
        <a:solidFill>
          <a:schemeClr val="tx2">
            <a:lumMod val="90000"/>
            <a:lumOff val="10000"/>
          </a:schemeClr>
        </a:solidFill>
      </dgm:spPr>
      <dgm:t>
        <a:bodyPr/>
        <a:lstStyle/>
        <a:p>
          <a:r>
            <a:rPr lang="ca-ES" sz="1600" dirty="0">
              <a:latin typeface="Roboto Light" panose="02000000000000000000" pitchFamily="2" charset="0"/>
              <a:ea typeface="Roboto Light" panose="02000000000000000000" pitchFamily="2" charset="0"/>
            </a:rPr>
            <a:t>FASE A2</a:t>
          </a:r>
        </a:p>
      </dgm:t>
    </dgm:pt>
    <dgm:pt modelId="{2911552B-E892-46B3-8E76-84D6D2BABD26}" type="parTrans" cxnId="{BBC26875-2F47-4C6C-A1BB-14477578B648}">
      <dgm:prSet/>
      <dgm:spPr/>
      <dgm:t>
        <a:bodyPr/>
        <a:lstStyle/>
        <a:p>
          <a:endParaRPr lang="ca-ES"/>
        </a:p>
      </dgm:t>
    </dgm:pt>
    <dgm:pt modelId="{9E0F8192-4DE9-453C-9922-FFF3BF89CBD2}" type="sibTrans" cxnId="{BBC26875-2F47-4C6C-A1BB-14477578B648}">
      <dgm:prSet/>
      <dgm:spPr/>
      <dgm:t>
        <a:bodyPr/>
        <a:lstStyle/>
        <a:p>
          <a:endParaRPr lang="ca-ES"/>
        </a:p>
      </dgm:t>
    </dgm:pt>
    <dgm:pt modelId="{A793F0EA-3C19-451B-A4B2-2C74228226C4}">
      <dgm:prSet phldrT="[Texto]" custT="1"/>
      <dgm:spPr>
        <a:solidFill>
          <a:schemeClr val="tx2">
            <a:lumMod val="75000"/>
            <a:lumOff val="25000"/>
          </a:schemeClr>
        </a:solidFill>
      </dgm:spPr>
      <dgm:t>
        <a:bodyPr/>
        <a:lstStyle/>
        <a:p>
          <a:r>
            <a:rPr lang="ca-ES" sz="1600" dirty="0">
              <a:latin typeface="Roboto Light" panose="02000000000000000000" pitchFamily="2" charset="0"/>
              <a:ea typeface="Roboto Light" panose="02000000000000000000" pitchFamily="2" charset="0"/>
            </a:rPr>
            <a:t>FASE B1</a:t>
          </a:r>
        </a:p>
      </dgm:t>
    </dgm:pt>
    <dgm:pt modelId="{A07A1BA4-5D81-48A1-B55A-8933E3123E9E}" type="parTrans" cxnId="{BF514ADC-A8EE-472F-AF30-CE0FB0184618}">
      <dgm:prSet/>
      <dgm:spPr/>
      <dgm:t>
        <a:bodyPr/>
        <a:lstStyle/>
        <a:p>
          <a:endParaRPr lang="ca-ES"/>
        </a:p>
      </dgm:t>
    </dgm:pt>
    <dgm:pt modelId="{C0790C05-198F-4563-944A-EA87640C2736}" type="sibTrans" cxnId="{BF514ADC-A8EE-472F-AF30-CE0FB0184618}">
      <dgm:prSet/>
      <dgm:spPr/>
      <dgm:t>
        <a:bodyPr/>
        <a:lstStyle/>
        <a:p>
          <a:endParaRPr lang="ca-ES"/>
        </a:p>
      </dgm:t>
    </dgm:pt>
    <dgm:pt modelId="{BB4906DB-3CD4-413B-898A-4F6E7C8BA035}">
      <dgm:prSet phldrT="[Texto]" custT="1"/>
      <dgm:spPr>
        <a:solidFill>
          <a:schemeClr val="tx2">
            <a:lumMod val="75000"/>
            <a:lumOff val="25000"/>
          </a:schemeClr>
        </a:solidFill>
      </dgm:spPr>
      <dgm:t>
        <a:bodyPr/>
        <a:lstStyle/>
        <a:p>
          <a:r>
            <a:rPr lang="ca-ES" sz="1600" dirty="0">
              <a:latin typeface="Roboto Light" panose="02000000000000000000" pitchFamily="2" charset="0"/>
              <a:ea typeface="Roboto Light" panose="02000000000000000000" pitchFamily="2" charset="0"/>
            </a:rPr>
            <a:t>FASE B2</a:t>
          </a:r>
        </a:p>
      </dgm:t>
    </dgm:pt>
    <dgm:pt modelId="{64EE0AAC-BB40-476D-8BE9-B56CC14C4516}" type="parTrans" cxnId="{CD533EA0-7364-4846-8C78-5C9C7778EA97}">
      <dgm:prSet/>
      <dgm:spPr/>
      <dgm:t>
        <a:bodyPr/>
        <a:lstStyle/>
        <a:p>
          <a:endParaRPr lang="ca-ES"/>
        </a:p>
      </dgm:t>
    </dgm:pt>
    <dgm:pt modelId="{7A8406BB-6F53-46B3-AAD7-957B3C5F6EA8}" type="sibTrans" cxnId="{CD533EA0-7364-4846-8C78-5C9C7778EA97}">
      <dgm:prSet/>
      <dgm:spPr/>
      <dgm:t>
        <a:bodyPr/>
        <a:lstStyle/>
        <a:p>
          <a:endParaRPr lang="ca-ES"/>
        </a:p>
      </dgm:t>
    </dgm:pt>
    <dgm:pt modelId="{7909C51C-F808-4762-A509-08B158FC9925}">
      <dgm:prSet phldrT="[Texto]" custT="1"/>
      <dgm:spPr>
        <a:solidFill>
          <a:schemeClr val="accent2">
            <a:lumMod val="50000"/>
          </a:schemeClr>
        </a:solidFill>
      </dgm:spPr>
      <dgm:t>
        <a:bodyPr/>
        <a:lstStyle/>
        <a:p>
          <a:r>
            <a:rPr lang="ca-ES" sz="1600" dirty="0">
              <a:latin typeface="Roboto Light" panose="02000000000000000000" pitchFamily="2" charset="0"/>
              <a:ea typeface="Roboto Light" panose="02000000000000000000" pitchFamily="2" charset="0"/>
            </a:rPr>
            <a:t>FASE C</a:t>
          </a:r>
        </a:p>
      </dgm:t>
    </dgm:pt>
    <dgm:pt modelId="{49966EA0-7E51-47E0-A216-31DDD3D4F497}" type="parTrans" cxnId="{B8F79999-0197-4A1C-B07B-86F80F3CF411}">
      <dgm:prSet/>
      <dgm:spPr/>
      <dgm:t>
        <a:bodyPr/>
        <a:lstStyle/>
        <a:p>
          <a:endParaRPr lang="ca-ES"/>
        </a:p>
      </dgm:t>
    </dgm:pt>
    <dgm:pt modelId="{54AFE7F9-D0EE-44C8-8246-46F37D23F038}" type="sibTrans" cxnId="{B8F79999-0197-4A1C-B07B-86F80F3CF411}">
      <dgm:prSet/>
      <dgm:spPr/>
      <dgm:t>
        <a:bodyPr/>
        <a:lstStyle/>
        <a:p>
          <a:endParaRPr lang="ca-ES"/>
        </a:p>
      </dgm:t>
    </dgm:pt>
    <dgm:pt modelId="{5D063739-6B17-4190-AA77-A82B75CD1B14}">
      <dgm:prSet phldrT="[Texto]" custT="1"/>
      <dgm:spPr/>
      <dgm:t>
        <a:bodyPr/>
        <a:lstStyle/>
        <a:p>
          <a:pPr algn="ctr">
            <a:buFontTx/>
            <a:buNone/>
          </a:pPr>
          <a:r>
            <a:rPr lang="ca-ES" sz="1300" dirty="0">
              <a:solidFill>
                <a:srgbClr val="514F4E"/>
              </a:solidFill>
              <a:latin typeface="Roboto Light" panose="02000000000000000000" pitchFamily="2" charset="0"/>
              <a:ea typeface="Roboto Light" panose="02000000000000000000" pitchFamily="2" charset="0"/>
            </a:rPr>
            <a:t>Estratègia i documentació</a:t>
          </a:r>
        </a:p>
      </dgm:t>
    </dgm:pt>
    <dgm:pt modelId="{844B254F-3B3B-4073-80B3-91A7F79510CC}" type="parTrans" cxnId="{0F6C00D1-FA37-4713-81AD-C87A2A3C4C84}">
      <dgm:prSet/>
      <dgm:spPr/>
      <dgm:t>
        <a:bodyPr/>
        <a:lstStyle/>
        <a:p>
          <a:endParaRPr lang="ca-ES"/>
        </a:p>
      </dgm:t>
    </dgm:pt>
    <dgm:pt modelId="{53DA01C7-8B2F-4D35-918C-72DE8F72256F}" type="sibTrans" cxnId="{0F6C00D1-FA37-4713-81AD-C87A2A3C4C84}">
      <dgm:prSet/>
      <dgm:spPr/>
      <dgm:t>
        <a:bodyPr/>
        <a:lstStyle/>
        <a:p>
          <a:endParaRPr lang="ca-ES"/>
        </a:p>
      </dgm:t>
    </dgm:pt>
    <dgm:pt modelId="{5C1F006C-9451-4C04-A67F-0219CA43869A}">
      <dgm:prSet phldrT="[Texto]" custT="1"/>
      <dgm:spPr/>
      <dgm:t>
        <a:bodyPr/>
        <a:lstStyle/>
        <a:p>
          <a:pPr algn="ctr">
            <a:buFontTx/>
            <a:buNone/>
          </a:pPr>
          <a:r>
            <a:rPr lang="ca-ES" sz="1300" dirty="0">
              <a:solidFill>
                <a:srgbClr val="514F4E"/>
              </a:solidFill>
              <a:latin typeface="Roboto Light" panose="02000000000000000000" pitchFamily="2" charset="0"/>
              <a:ea typeface="Roboto Light" panose="02000000000000000000" pitchFamily="2" charset="0"/>
            </a:rPr>
            <a:t>BBDD. Contacte </a:t>
          </a:r>
          <a:r>
            <a:rPr lang="ca-ES" sz="1300" dirty="0" err="1">
              <a:solidFill>
                <a:srgbClr val="514F4E"/>
              </a:solidFill>
              <a:latin typeface="Roboto Light" panose="02000000000000000000" pitchFamily="2" charset="0"/>
              <a:ea typeface="Roboto Light" panose="02000000000000000000" pitchFamily="2" charset="0"/>
            </a:rPr>
            <a:t>targets</a:t>
          </a:r>
          <a:endParaRPr lang="ca-ES" sz="1300" dirty="0">
            <a:solidFill>
              <a:srgbClr val="514F4E"/>
            </a:solidFill>
            <a:latin typeface="Roboto Light" panose="02000000000000000000" pitchFamily="2" charset="0"/>
            <a:ea typeface="Roboto Light" panose="02000000000000000000" pitchFamily="2" charset="0"/>
          </a:endParaRPr>
        </a:p>
      </dgm:t>
    </dgm:pt>
    <dgm:pt modelId="{18000370-6DC8-4B00-BD63-40DDF79BC74E}" type="parTrans" cxnId="{A4479A6C-4532-4252-A0F9-400AE2779E91}">
      <dgm:prSet/>
      <dgm:spPr/>
      <dgm:t>
        <a:bodyPr/>
        <a:lstStyle/>
        <a:p>
          <a:endParaRPr lang="ca-ES"/>
        </a:p>
      </dgm:t>
    </dgm:pt>
    <dgm:pt modelId="{4B709130-7332-4530-823B-90D10F5CF24B}" type="sibTrans" cxnId="{A4479A6C-4532-4252-A0F9-400AE2779E91}">
      <dgm:prSet/>
      <dgm:spPr/>
      <dgm:t>
        <a:bodyPr/>
        <a:lstStyle/>
        <a:p>
          <a:endParaRPr lang="ca-ES"/>
        </a:p>
      </dgm:t>
    </dgm:pt>
    <dgm:pt modelId="{C351EA87-5F0D-4151-B881-75124F072CAF}">
      <dgm:prSet phldrT="[Texto]" custT="1"/>
      <dgm:spPr/>
      <dgm:t>
        <a:bodyPr/>
        <a:lstStyle/>
        <a:p>
          <a:pPr algn="ctr">
            <a:buFontTx/>
            <a:buNone/>
          </a:pPr>
          <a:r>
            <a:rPr lang="ca-ES" sz="1300" dirty="0">
              <a:solidFill>
                <a:srgbClr val="514F4E"/>
              </a:solidFill>
              <a:latin typeface="Roboto Light" panose="02000000000000000000" pitchFamily="2" charset="0"/>
              <a:ea typeface="Roboto Light" panose="02000000000000000000" pitchFamily="2" charset="0"/>
            </a:rPr>
            <a:t>Anàlisi i selecció</a:t>
          </a:r>
        </a:p>
      </dgm:t>
    </dgm:pt>
    <dgm:pt modelId="{B46311DE-F549-42E8-80F7-FEBBD40FC359}" type="parTrans" cxnId="{24E58360-5AED-458F-B9ED-5B300FEDC232}">
      <dgm:prSet/>
      <dgm:spPr/>
      <dgm:t>
        <a:bodyPr/>
        <a:lstStyle/>
        <a:p>
          <a:endParaRPr lang="ca-ES"/>
        </a:p>
      </dgm:t>
    </dgm:pt>
    <dgm:pt modelId="{1E2A6121-B41A-44E3-9FF3-97A8BD2AF4E0}" type="sibTrans" cxnId="{24E58360-5AED-458F-B9ED-5B300FEDC232}">
      <dgm:prSet/>
      <dgm:spPr/>
      <dgm:t>
        <a:bodyPr/>
        <a:lstStyle/>
        <a:p>
          <a:endParaRPr lang="ca-ES"/>
        </a:p>
      </dgm:t>
    </dgm:pt>
    <dgm:pt modelId="{CC6B7F4C-6FE1-4525-8A64-5C208CA1D423}">
      <dgm:prSet phldrT="[Texto]" custT="1"/>
      <dgm:spPr/>
      <dgm:t>
        <a:bodyPr/>
        <a:lstStyle/>
        <a:p>
          <a:pPr algn="ctr">
            <a:buFontTx/>
            <a:buNone/>
          </a:pPr>
          <a:r>
            <a:rPr lang="ca-ES" sz="1300" dirty="0">
              <a:solidFill>
                <a:srgbClr val="514F4E"/>
              </a:solidFill>
              <a:latin typeface="Roboto Light" panose="02000000000000000000" pitchFamily="2" charset="0"/>
              <a:ea typeface="Roboto Light" panose="02000000000000000000" pitchFamily="2" charset="0"/>
            </a:rPr>
            <a:t>Negociació i tancament</a:t>
          </a:r>
        </a:p>
      </dgm:t>
    </dgm:pt>
    <dgm:pt modelId="{72049519-2626-4EA3-89B0-A360D7C2692C}" type="parTrans" cxnId="{CCB8CE5C-4F8E-47C1-8012-1FF03F2AE564}">
      <dgm:prSet/>
      <dgm:spPr/>
      <dgm:t>
        <a:bodyPr/>
        <a:lstStyle/>
        <a:p>
          <a:endParaRPr lang="ca-ES"/>
        </a:p>
      </dgm:t>
    </dgm:pt>
    <dgm:pt modelId="{C87634C2-4574-4360-8F5F-306964464C88}" type="sibTrans" cxnId="{CCB8CE5C-4F8E-47C1-8012-1FF03F2AE564}">
      <dgm:prSet/>
      <dgm:spPr/>
      <dgm:t>
        <a:bodyPr/>
        <a:lstStyle/>
        <a:p>
          <a:endParaRPr lang="ca-ES"/>
        </a:p>
      </dgm:t>
    </dgm:pt>
    <dgm:pt modelId="{04E16E5C-7178-489E-BA43-8640D07659F6}">
      <dgm:prSet phldrT="[Texto]" custT="1"/>
      <dgm:spPr/>
      <dgm:t>
        <a:bodyPr/>
        <a:lstStyle/>
        <a:p>
          <a:pPr algn="ctr">
            <a:buFontTx/>
            <a:buNone/>
          </a:pPr>
          <a:r>
            <a:rPr lang="ca-ES" sz="1300" dirty="0">
              <a:solidFill>
                <a:srgbClr val="514F4E"/>
              </a:solidFill>
              <a:latin typeface="Roboto Light" panose="02000000000000000000" pitchFamily="2" charset="0"/>
              <a:ea typeface="Roboto Light" panose="02000000000000000000" pitchFamily="2" charset="0"/>
            </a:rPr>
            <a:t>Integració</a:t>
          </a:r>
        </a:p>
      </dgm:t>
    </dgm:pt>
    <dgm:pt modelId="{D1C2AB0D-5C94-4EA4-9A9B-90802C640AA9}" type="parTrans" cxnId="{08FA22E9-90EE-4848-939F-923F18D2FA30}">
      <dgm:prSet/>
      <dgm:spPr/>
      <dgm:t>
        <a:bodyPr/>
        <a:lstStyle/>
        <a:p>
          <a:endParaRPr lang="ca-ES"/>
        </a:p>
      </dgm:t>
    </dgm:pt>
    <dgm:pt modelId="{1F48D273-A5FF-44F3-A942-97D1CED9E9EE}" type="sibTrans" cxnId="{08FA22E9-90EE-4848-939F-923F18D2FA30}">
      <dgm:prSet/>
      <dgm:spPr/>
      <dgm:t>
        <a:bodyPr/>
        <a:lstStyle/>
        <a:p>
          <a:endParaRPr lang="ca-ES"/>
        </a:p>
      </dgm:t>
    </dgm:pt>
    <dgm:pt modelId="{DC54DF5F-743B-4C51-8CFB-EE9A6701FC62}" type="pres">
      <dgm:prSet presAssocID="{76D19F64-D9DA-4B79-A771-19A8911E40C7}" presName="Name0" presStyleCnt="0">
        <dgm:presLayoutVars>
          <dgm:dir/>
          <dgm:animLvl val="lvl"/>
          <dgm:resizeHandles val="exact"/>
        </dgm:presLayoutVars>
      </dgm:prSet>
      <dgm:spPr/>
    </dgm:pt>
    <dgm:pt modelId="{7FAD96D8-5136-42BF-BFE7-FCC4C4D29219}" type="pres">
      <dgm:prSet presAssocID="{95E6FDCD-4C6A-47E3-8532-3DE3A6478E61}" presName="composite" presStyleCnt="0"/>
      <dgm:spPr/>
    </dgm:pt>
    <dgm:pt modelId="{50A130B7-29B2-43BB-AC87-214776ADBC9E}" type="pres">
      <dgm:prSet presAssocID="{95E6FDCD-4C6A-47E3-8532-3DE3A6478E61}" presName="parTx" presStyleLbl="node1" presStyleIdx="0" presStyleCnt="5">
        <dgm:presLayoutVars>
          <dgm:chMax val="0"/>
          <dgm:chPref val="0"/>
          <dgm:bulletEnabled val="1"/>
        </dgm:presLayoutVars>
      </dgm:prSet>
      <dgm:spPr/>
    </dgm:pt>
    <dgm:pt modelId="{5C03A400-B01D-4A97-B952-CD75F7A69066}" type="pres">
      <dgm:prSet presAssocID="{95E6FDCD-4C6A-47E3-8532-3DE3A6478E61}" presName="desTx" presStyleLbl="revTx" presStyleIdx="0" presStyleCnt="5">
        <dgm:presLayoutVars>
          <dgm:bulletEnabled val="1"/>
        </dgm:presLayoutVars>
      </dgm:prSet>
      <dgm:spPr/>
    </dgm:pt>
    <dgm:pt modelId="{CCEC6635-0D1A-4A7A-A548-273B9A542DF1}" type="pres">
      <dgm:prSet presAssocID="{170C42E5-70EF-40EB-ABB8-385ACCFB1635}" presName="space" presStyleCnt="0"/>
      <dgm:spPr/>
    </dgm:pt>
    <dgm:pt modelId="{602554DE-2BAA-47AE-8987-FAED20D885F3}" type="pres">
      <dgm:prSet presAssocID="{714B2C90-1B7E-4D7E-8E0C-839174DAA73B}" presName="composite" presStyleCnt="0"/>
      <dgm:spPr/>
    </dgm:pt>
    <dgm:pt modelId="{689BAEAF-876C-4E0C-8ADE-05F4FF53E6F1}" type="pres">
      <dgm:prSet presAssocID="{714B2C90-1B7E-4D7E-8E0C-839174DAA73B}" presName="parTx" presStyleLbl="node1" presStyleIdx="1" presStyleCnt="5">
        <dgm:presLayoutVars>
          <dgm:chMax val="0"/>
          <dgm:chPref val="0"/>
          <dgm:bulletEnabled val="1"/>
        </dgm:presLayoutVars>
      </dgm:prSet>
      <dgm:spPr/>
    </dgm:pt>
    <dgm:pt modelId="{8CA1E4C7-DB86-450E-9BF7-2659BCFD69E1}" type="pres">
      <dgm:prSet presAssocID="{714B2C90-1B7E-4D7E-8E0C-839174DAA73B}" presName="desTx" presStyleLbl="revTx" presStyleIdx="1" presStyleCnt="5">
        <dgm:presLayoutVars>
          <dgm:bulletEnabled val="1"/>
        </dgm:presLayoutVars>
      </dgm:prSet>
      <dgm:spPr/>
    </dgm:pt>
    <dgm:pt modelId="{2BE40CB2-9E36-46AD-A1F7-B092AC32BF62}" type="pres">
      <dgm:prSet presAssocID="{9E0F8192-4DE9-453C-9922-FFF3BF89CBD2}" presName="space" presStyleCnt="0"/>
      <dgm:spPr/>
    </dgm:pt>
    <dgm:pt modelId="{10C165E3-E6F8-4DA8-B444-8EB8CF1E2FE7}" type="pres">
      <dgm:prSet presAssocID="{A793F0EA-3C19-451B-A4B2-2C74228226C4}" presName="composite" presStyleCnt="0"/>
      <dgm:spPr/>
    </dgm:pt>
    <dgm:pt modelId="{FEE308A6-61A3-48F7-9443-06707AA18BAE}" type="pres">
      <dgm:prSet presAssocID="{A793F0EA-3C19-451B-A4B2-2C74228226C4}" presName="parTx" presStyleLbl="node1" presStyleIdx="2" presStyleCnt="5">
        <dgm:presLayoutVars>
          <dgm:chMax val="0"/>
          <dgm:chPref val="0"/>
          <dgm:bulletEnabled val="1"/>
        </dgm:presLayoutVars>
      </dgm:prSet>
      <dgm:spPr/>
    </dgm:pt>
    <dgm:pt modelId="{6E30C259-ABCF-41A6-98A8-7F9602878DF0}" type="pres">
      <dgm:prSet presAssocID="{A793F0EA-3C19-451B-A4B2-2C74228226C4}" presName="desTx" presStyleLbl="revTx" presStyleIdx="2" presStyleCnt="5">
        <dgm:presLayoutVars>
          <dgm:bulletEnabled val="1"/>
        </dgm:presLayoutVars>
      </dgm:prSet>
      <dgm:spPr/>
    </dgm:pt>
    <dgm:pt modelId="{F624B018-BEDC-4641-B47B-221185C27E0E}" type="pres">
      <dgm:prSet presAssocID="{C0790C05-198F-4563-944A-EA87640C2736}" presName="space" presStyleCnt="0"/>
      <dgm:spPr/>
    </dgm:pt>
    <dgm:pt modelId="{FF36CE0F-F073-4C70-B976-FD9EB934292D}" type="pres">
      <dgm:prSet presAssocID="{BB4906DB-3CD4-413B-898A-4F6E7C8BA035}" presName="composite" presStyleCnt="0"/>
      <dgm:spPr/>
    </dgm:pt>
    <dgm:pt modelId="{558C61CB-4B62-4DC3-9E02-A1970AD378C0}" type="pres">
      <dgm:prSet presAssocID="{BB4906DB-3CD4-413B-898A-4F6E7C8BA035}" presName="parTx" presStyleLbl="node1" presStyleIdx="3" presStyleCnt="5">
        <dgm:presLayoutVars>
          <dgm:chMax val="0"/>
          <dgm:chPref val="0"/>
          <dgm:bulletEnabled val="1"/>
        </dgm:presLayoutVars>
      </dgm:prSet>
      <dgm:spPr/>
    </dgm:pt>
    <dgm:pt modelId="{5287A10D-DE0A-4905-9994-698474BE3E95}" type="pres">
      <dgm:prSet presAssocID="{BB4906DB-3CD4-413B-898A-4F6E7C8BA035}" presName="desTx" presStyleLbl="revTx" presStyleIdx="3" presStyleCnt="5">
        <dgm:presLayoutVars>
          <dgm:bulletEnabled val="1"/>
        </dgm:presLayoutVars>
      </dgm:prSet>
      <dgm:spPr/>
    </dgm:pt>
    <dgm:pt modelId="{B7753919-E6AD-40B3-A143-F575CAE9FDA2}" type="pres">
      <dgm:prSet presAssocID="{7A8406BB-6F53-46B3-AAD7-957B3C5F6EA8}" presName="space" presStyleCnt="0"/>
      <dgm:spPr/>
    </dgm:pt>
    <dgm:pt modelId="{3FD8992B-C859-448E-A7FA-2E30869303AB}" type="pres">
      <dgm:prSet presAssocID="{7909C51C-F808-4762-A509-08B158FC9925}" presName="composite" presStyleCnt="0"/>
      <dgm:spPr/>
    </dgm:pt>
    <dgm:pt modelId="{22D0D05B-0891-4C90-9CAB-1847F823A9AA}" type="pres">
      <dgm:prSet presAssocID="{7909C51C-F808-4762-A509-08B158FC9925}" presName="parTx" presStyleLbl="node1" presStyleIdx="4" presStyleCnt="5">
        <dgm:presLayoutVars>
          <dgm:chMax val="0"/>
          <dgm:chPref val="0"/>
          <dgm:bulletEnabled val="1"/>
        </dgm:presLayoutVars>
      </dgm:prSet>
      <dgm:spPr/>
    </dgm:pt>
    <dgm:pt modelId="{0F3F8B86-6A9C-4D0F-B34C-3000554FC4B7}" type="pres">
      <dgm:prSet presAssocID="{7909C51C-F808-4762-A509-08B158FC9925}" presName="desTx" presStyleLbl="revTx" presStyleIdx="4" presStyleCnt="5">
        <dgm:presLayoutVars>
          <dgm:bulletEnabled val="1"/>
        </dgm:presLayoutVars>
      </dgm:prSet>
      <dgm:spPr/>
    </dgm:pt>
  </dgm:ptLst>
  <dgm:cxnLst>
    <dgm:cxn modelId="{C6B15607-0E44-48A4-8A72-152C9597EAC1}" type="presOf" srcId="{BB4906DB-3CD4-413B-898A-4F6E7C8BA035}" destId="{558C61CB-4B62-4DC3-9E02-A1970AD378C0}" srcOrd="0" destOrd="0" presId="urn:microsoft.com/office/officeart/2005/8/layout/chevron1"/>
    <dgm:cxn modelId="{961A8219-DA2A-49D0-B228-0120FC2716A8}" type="presOf" srcId="{95E6FDCD-4C6A-47E3-8532-3DE3A6478E61}" destId="{50A130B7-29B2-43BB-AC87-214776ADBC9E}" srcOrd="0" destOrd="0" presId="urn:microsoft.com/office/officeart/2005/8/layout/chevron1"/>
    <dgm:cxn modelId="{FFFE5728-2078-4ECE-9AA6-6EBA578DC77D}" type="presOf" srcId="{7909C51C-F808-4762-A509-08B158FC9925}" destId="{22D0D05B-0891-4C90-9CAB-1847F823A9AA}" srcOrd="0" destOrd="0" presId="urn:microsoft.com/office/officeart/2005/8/layout/chevron1"/>
    <dgm:cxn modelId="{6BA7A534-D1DB-4529-9A5C-1C79328F3295}" type="presOf" srcId="{A793F0EA-3C19-451B-A4B2-2C74228226C4}" destId="{FEE308A6-61A3-48F7-9443-06707AA18BAE}" srcOrd="0" destOrd="0" presId="urn:microsoft.com/office/officeart/2005/8/layout/chevron1"/>
    <dgm:cxn modelId="{CCB8CE5C-4F8E-47C1-8012-1FF03F2AE564}" srcId="{BB4906DB-3CD4-413B-898A-4F6E7C8BA035}" destId="{CC6B7F4C-6FE1-4525-8A64-5C208CA1D423}" srcOrd="0" destOrd="0" parTransId="{72049519-2626-4EA3-89B0-A360D7C2692C}" sibTransId="{C87634C2-4574-4360-8F5F-306964464C88}"/>
    <dgm:cxn modelId="{24E58360-5AED-458F-B9ED-5B300FEDC232}" srcId="{A793F0EA-3C19-451B-A4B2-2C74228226C4}" destId="{C351EA87-5F0D-4151-B881-75124F072CAF}" srcOrd="0" destOrd="0" parTransId="{B46311DE-F549-42E8-80F7-FEBBD40FC359}" sibTransId="{1E2A6121-B41A-44E3-9FF3-97A8BD2AF4E0}"/>
    <dgm:cxn modelId="{B1F5B066-DC34-4968-82A3-CBE93C5FF396}" type="presOf" srcId="{76D19F64-D9DA-4B79-A771-19A8911E40C7}" destId="{DC54DF5F-743B-4C51-8CFB-EE9A6701FC62}" srcOrd="0" destOrd="0" presId="urn:microsoft.com/office/officeart/2005/8/layout/chevron1"/>
    <dgm:cxn modelId="{871F6468-48C8-4F5D-B7C7-06E68C96E98A}" type="presOf" srcId="{5D063739-6B17-4190-AA77-A82B75CD1B14}" destId="{5C03A400-B01D-4A97-B952-CD75F7A69066}" srcOrd="0" destOrd="0" presId="urn:microsoft.com/office/officeart/2005/8/layout/chevron1"/>
    <dgm:cxn modelId="{2CAF246B-4F44-4D8B-894D-D1012C1024E3}" type="presOf" srcId="{CC6B7F4C-6FE1-4525-8A64-5C208CA1D423}" destId="{5287A10D-DE0A-4905-9994-698474BE3E95}" srcOrd="0" destOrd="0" presId="urn:microsoft.com/office/officeart/2005/8/layout/chevron1"/>
    <dgm:cxn modelId="{A4479A6C-4532-4252-A0F9-400AE2779E91}" srcId="{714B2C90-1B7E-4D7E-8E0C-839174DAA73B}" destId="{5C1F006C-9451-4C04-A67F-0219CA43869A}" srcOrd="0" destOrd="0" parTransId="{18000370-6DC8-4B00-BD63-40DDF79BC74E}" sibTransId="{4B709130-7332-4530-823B-90D10F5CF24B}"/>
    <dgm:cxn modelId="{A67AC94D-A049-49F4-9F91-52E6063925B5}" type="presOf" srcId="{5C1F006C-9451-4C04-A67F-0219CA43869A}" destId="{8CA1E4C7-DB86-450E-9BF7-2659BCFD69E1}" srcOrd="0" destOrd="0" presId="urn:microsoft.com/office/officeart/2005/8/layout/chevron1"/>
    <dgm:cxn modelId="{BBC26875-2F47-4C6C-A1BB-14477578B648}" srcId="{76D19F64-D9DA-4B79-A771-19A8911E40C7}" destId="{714B2C90-1B7E-4D7E-8E0C-839174DAA73B}" srcOrd="1" destOrd="0" parTransId="{2911552B-E892-46B3-8E76-84D6D2BABD26}" sibTransId="{9E0F8192-4DE9-453C-9922-FFF3BF89CBD2}"/>
    <dgm:cxn modelId="{37CF4681-8C4C-41BF-A376-12293C280089}" type="presOf" srcId="{714B2C90-1B7E-4D7E-8E0C-839174DAA73B}" destId="{689BAEAF-876C-4E0C-8ADE-05F4FF53E6F1}" srcOrd="0" destOrd="0" presId="urn:microsoft.com/office/officeart/2005/8/layout/chevron1"/>
    <dgm:cxn modelId="{B8F79999-0197-4A1C-B07B-86F80F3CF411}" srcId="{76D19F64-D9DA-4B79-A771-19A8911E40C7}" destId="{7909C51C-F808-4762-A509-08B158FC9925}" srcOrd="4" destOrd="0" parTransId="{49966EA0-7E51-47E0-A216-31DDD3D4F497}" sibTransId="{54AFE7F9-D0EE-44C8-8246-46F37D23F038}"/>
    <dgm:cxn modelId="{CD533EA0-7364-4846-8C78-5C9C7778EA97}" srcId="{76D19F64-D9DA-4B79-A771-19A8911E40C7}" destId="{BB4906DB-3CD4-413B-898A-4F6E7C8BA035}" srcOrd="3" destOrd="0" parTransId="{64EE0AAC-BB40-476D-8BE9-B56CC14C4516}" sibTransId="{7A8406BB-6F53-46B3-AAD7-957B3C5F6EA8}"/>
    <dgm:cxn modelId="{2BAB2CC4-E9FA-4E93-AE57-7B4D9897AB55}" srcId="{76D19F64-D9DA-4B79-A771-19A8911E40C7}" destId="{95E6FDCD-4C6A-47E3-8532-3DE3A6478E61}" srcOrd="0" destOrd="0" parTransId="{AF03A7F0-6BDD-46F1-9B39-F0A02FE3DBF1}" sibTransId="{170C42E5-70EF-40EB-ABB8-385ACCFB1635}"/>
    <dgm:cxn modelId="{B588FACD-CB03-4FE5-B4E9-3DC048BC1198}" type="presOf" srcId="{C351EA87-5F0D-4151-B881-75124F072CAF}" destId="{6E30C259-ABCF-41A6-98A8-7F9602878DF0}" srcOrd="0" destOrd="0" presId="urn:microsoft.com/office/officeart/2005/8/layout/chevron1"/>
    <dgm:cxn modelId="{74AC16D0-965B-48D8-B2E9-B566B6EC94FB}" type="presOf" srcId="{04E16E5C-7178-489E-BA43-8640D07659F6}" destId="{0F3F8B86-6A9C-4D0F-B34C-3000554FC4B7}" srcOrd="0" destOrd="0" presId="urn:microsoft.com/office/officeart/2005/8/layout/chevron1"/>
    <dgm:cxn modelId="{0F6C00D1-FA37-4713-81AD-C87A2A3C4C84}" srcId="{95E6FDCD-4C6A-47E3-8532-3DE3A6478E61}" destId="{5D063739-6B17-4190-AA77-A82B75CD1B14}" srcOrd="0" destOrd="0" parTransId="{844B254F-3B3B-4073-80B3-91A7F79510CC}" sibTransId="{53DA01C7-8B2F-4D35-918C-72DE8F72256F}"/>
    <dgm:cxn modelId="{BF514ADC-A8EE-472F-AF30-CE0FB0184618}" srcId="{76D19F64-D9DA-4B79-A771-19A8911E40C7}" destId="{A793F0EA-3C19-451B-A4B2-2C74228226C4}" srcOrd="2" destOrd="0" parTransId="{A07A1BA4-5D81-48A1-B55A-8933E3123E9E}" sibTransId="{C0790C05-198F-4563-944A-EA87640C2736}"/>
    <dgm:cxn modelId="{08FA22E9-90EE-4848-939F-923F18D2FA30}" srcId="{7909C51C-F808-4762-A509-08B158FC9925}" destId="{04E16E5C-7178-489E-BA43-8640D07659F6}" srcOrd="0" destOrd="0" parTransId="{D1C2AB0D-5C94-4EA4-9A9B-90802C640AA9}" sibTransId="{1F48D273-A5FF-44F3-A942-97D1CED9E9EE}"/>
    <dgm:cxn modelId="{E567EA84-8559-4B90-B753-6DD429893467}" type="presParOf" srcId="{DC54DF5F-743B-4C51-8CFB-EE9A6701FC62}" destId="{7FAD96D8-5136-42BF-BFE7-FCC4C4D29219}" srcOrd="0" destOrd="0" presId="urn:microsoft.com/office/officeart/2005/8/layout/chevron1"/>
    <dgm:cxn modelId="{47CE153C-E6FE-4D8A-8745-3707A357250C}" type="presParOf" srcId="{7FAD96D8-5136-42BF-BFE7-FCC4C4D29219}" destId="{50A130B7-29B2-43BB-AC87-214776ADBC9E}" srcOrd="0" destOrd="0" presId="urn:microsoft.com/office/officeart/2005/8/layout/chevron1"/>
    <dgm:cxn modelId="{A1EFA0C3-E1B7-4EED-9C30-E60C8D2BAEEF}" type="presParOf" srcId="{7FAD96D8-5136-42BF-BFE7-FCC4C4D29219}" destId="{5C03A400-B01D-4A97-B952-CD75F7A69066}" srcOrd="1" destOrd="0" presId="urn:microsoft.com/office/officeart/2005/8/layout/chevron1"/>
    <dgm:cxn modelId="{3B015A9C-1F00-475A-A446-2CD0F9FFC211}" type="presParOf" srcId="{DC54DF5F-743B-4C51-8CFB-EE9A6701FC62}" destId="{CCEC6635-0D1A-4A7A-A548-273B9A542DF1}" srcOrd="1" destOrd="0" presId="urn:microsoft.com/office/officeart/2005/8/layout/chevron1"/>
    <dgm:cxn modelId="{5A2BAC68-3942-4526-B541-FCBE1DCC8070}" type="presParOf" srcId="{DC54DF5F-743B-4C51-8CFB-EE9A6701FC62}" destId="{602554DE-2BAA-47AE-8987-FAED20D885F3}" srcOrd="2" destOrd="0" presId="urn:microsoft.com/office/officeart/2005/8/layout/chevron1"/>
    <dgm:cxn modelId="{90D750AD-D60F-4EEF-B140-7A4B418875E8}" type="presParOf" srcId="{602554DE-2BAA-47AE-8987-FAED20D885F3}" destId="{689BAEAF-876C-4E0C-8ADE-05F4FF53E6F1}" srcOrd="0" destOrd="0" presId="urn:microsoft.com/office/officeart/2005/8/layout/chevron1"/>
    <dgm:cxn modelId="{F7CD6B52-81EA-469E-813C-53155A6C5C5F}" type="presParOf" srcId="{602554DE-2BAA-47AE-8987-FAED20D885F3}" destId="{8CA1E4C7-DB86-450E-9BF7-2659BCFD69E1}" srcOrd="1" destOrd="0" presId="urn:microsoft.com/office/officeart/2005/8/layout/chevron1"/>
    <dgm:cxn modelId="{BFEDD28F-1054-4773-9E79-4E60E3A1CA48}" type="presParOf" srcId="{DC54DF5F-743B-4C51-8CFB-EE9A6701FC62}" destId="{2BE40CB2-9E36-46AD-A1F7-B092AC32BF62}" srcOrd="3" destOrd="0" presId="urn:microsoft.com/office/officeart/2005/8/layout/chevron1"/>
    <dgm:cxn modelId="{A5411095-3567-446B-8984-97371C890933}" type="presParOf" srcId="{DC54DF5F-743B-4C51-8CFB-EE9A6701FC62}" destId="{10C165E3-E6F8-4DA8-B444-8EB8CF1E2FE7}" srcOrd="4" destOrd="0" presId="urn:microsoft.com/office/officeart/2005/8/layout/chevron1"/>
    <dgm:cxn modelId="{07088226-4C5A-45F6-A32B-DA960794E0D0}" type="presParOf" srcId="{10C165E3-E6F8-4DA8-B444-8EB8CF1E2FE7}" destId="{FEE308A6-61A3-48F7-9443-06707AA18BAE}" srcOrd="0" destOrd="0" presId="urn:microsoft.com/office/officeart/2005/8/layout/chevron1"/>
    <dgm:cxn modelId="{C40CBB9B-8984-456A-A6F0-B0A78C6EA84C}" type="presParOf" srcId="{10C165E3-E6F8-4DA8-B444-8EB8CF1E2FE7}" destId="{6E30C259-ABCF-41A6-98A8-7F9602878DF0}" srcOrd="1" destOrd="0" presId="urn:microsoft.com/office/officeart/2005/8/layout/chevron1"/>
    <dgm:cxn modelId="{D535ABF3-6E8D-4506-98A0-2BFEF3637DE6}" type="presParOf" srcId="{DC54DF5F-743B-4C51-8CFB-EE9A6701FC62}" destId="{F624B018-BEDC-4641-B47B-221185C27E0E}" srcOrd="5" destOrd="0" presId="urn:microsoft.com/office/officeart/2005/8/layout/chevron1"/>
    <dgm:cxn modelId="{19915BF8-2BA2-454C-A2BE-FC96692924AA}" type="presParOf" srcId="{DC54DF5F-743B-4C51-8CFB-EE9A6701FC62}" destId="{FF36CE0F-F073-4C70-B976-FD9EB934292D}" srcOrd="6" destOrd="0" presId="urn:microsoft.com/office/officeart/2005/8/layout/chevron1"/>
    <dgm:cxn modelId="{60C693D6-4BD6-407F-BF1F-F480427B8F32}" type="presParOf" srcId="{FF36CE0F-F073-4C70-B976-FD9EB934292D}" destId="{558C61CB-4B62-4DC3-9E02-A1970AD378C0}" srcOrd="0" destOrd="0" presId="urn:microsoft.com/office/officeart/2005/8/layout/chevron1"/>
    <dgm:cxn modelId="{C7475343-651F-4C4C-A538-60491CD71ADD}" type="presParOf" srcId="{FF36CE0F-F073-4C70-B976-FD9EB934292D}" destId="{5287A10D-DE0A-4905-9994-698474BE3E95}" srcOrd="1" destOrd="0" presId="urn:microsoft.com/office/officeart/2005/8/layout/chevron1"/>
    <dgm:cxn modelId="{DCEA2196-596E-4B47-93A0-2F62124BE102}" type="presParOf" srcId="{DC54DF5F-743B-4C51-8CFB-EE9A6701FC62}" destId="{B7753919-E6AD-40B3-A143-F575CAE9FDA2}" srcOrd="7" destOrd="0" presId="urn:microsoft.com/office/officeart/2005/8/layout/chevron1"/>
    <dgm:cxn modelId="{FF25A945-ABC5-4806-B678-8A1899598CC3}" type="presParOf" srcId="{DC54DF5F-743B-4C51-8CFB-EE9A6701FC62}" destId="{3FD8992B-C859-448E-A7FA-2E30869303AB}" srcOrd="8" destOrd="0" presId="urn:microsoft.com/office/officeart/2005/8/layout/chevron1"/>
    <dgm:cxn modelId="{AA454CBA-311D-463A-8BC4-4AC6215D6B9B}" type="presParOf" srcId="{3FD8992B-C859-448E-A7FA-2E30869303AB}" destId="{22D0D05B-0891-4C90-9CAB-1847F823A9AA}" srcOrd="0" destOrd="0" presId="urn:microsoft.com/office/officeart/2005/8/layout/chevron1"/>
    <dgm:cxn modelId="{5963FAD2-FA2A-478E-9B48-FB067FABF42F}" type="presParOf" srcId="{3FD8992B-C859-448E-A7FA-2E30869303AB}" destId="{0F3F8B86-6A9C-4D0F-B34C-3000554FC4B7}" srcOrd="1" destOrd="0" presId="urn:microsoft.com/office/officeart/2005/8/layout/chevro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8D255F8-BDC1-4E5A-859A-75BD0985B348}" type="doc">
      <dgm:prSet loTypeId="urn:microsoft.com/office/officeart/2005/8/layout/pyramid3" loCatId="pyramid" qsTypeId="urn:microsoft.com/office/officeart/2005/8/quickstyle/simple1" qsCatId="simple" csTypeId="urn:microsoft.com/office/officeart/2005/8/colors/accent0_2" csCatId="mainScheme" phldr="1"/>
      <dgm:spPr/>
    </dgm:pt>
    <dgm:pt modelId="{BE3958DE-DE3C-46B2-B822-208445388F28}">
      <dgm:prSet phldrT="[Texto]" custT="1"/>
      <dgm:spPr>
        <a:solidFill>
          <a:schemeClr val="tx2">
            <a:lumMod val="90000"/>
            <a:lumOff val="10000"/>
          </a:schemeClr>
        </a:solidFill>
        <a:ln w="25400">
          <a:solidFill>
            <a:srgbClr val="2A4757"/>
          </a:solidFill>
        </a:ln>
      </dgm:spPr>
      <dgm:t>
        <a:bodyPr/>
        <a:lstStyle/>
        <a:p>
          <a:r>
            <a:rPr lang="ca-ES" sz="1500" noProof="0" dirty="0">
              <a:solidFill>
                <a:schemeClr val="bg1"/>
              </a:solidFill>
              <a:latin typeface="Roboto Light" panose="02000000000000000000" pitchFamily="2" charset="0"/>
              <a:ea typeface="Roboto Light" panose="02000000000000000000" pitchFamily="2" charset="0"/>
            </a:rPr>
            <a:t>160 empreses</a:t>
          </a:r>
        </a:p>
        <a:p>
          <a:r>
            <a:rPr lang="ca-ES" sz="1500" noProof="0" dirty="0">
              <a:solidFill>
                <a:schemeClr val="bg1"/>
              </a:solidFill>
              <a:latin typeface="Roboto Light" panose="02000000000000000000" pitchFamily="2" charset="0"/>
              <a:ea typeface="Roboto Light" panose="02000000000000000000" pitchFamily="2" charset="0"/>
            </a:rPr>
            <a:t>7-10 fons d’inversió</a:t>
          </a:r>
        </a:p>
      </dgm:t>
    </dgm:pt>
    <dgm:pt modelId="{706E108C-B6B2-4EDF-8392-B88C8DBFEE87}" type="parTrans" cxnId="{7D5EE28A-0AB2-4EF8-858C-7382F213096C}">
      <dgm:prSet/>
      <dgm:spPr/>
      <dgm:t>
        <a:bodyPr/>
        <a:lstStyle/>
        <a:p>
          <a:endParaRPr lang="ca-ES" sz="1600" noProof="0" dirty="0">
            <a:latin typeface="Nexa Light" panose="02000000000000000000" pitchFamily="50" charset="0"/>
          </a:endParaRPr>
        </a:p>
      </dgm:t>
    </dgm:pt>
    <dgm:pt modelId="{D7CF1B85-D456-4252-A005-1DCEA3696717}" type="sibTrans" cxnId="{7D5EE28A-0AB2-4EF8-858C-7382F213096C}">
      <dgm:prSet/>
      <dgm:spPr/>
      <dgm:t>
        <a:bodyPr/>
        <a:lstStyle/>
        <a:p>
          <a:endParaRPr lang="ca-ES" sz="1600" noProof="0" dirty="0">
            <a:latin typeface="Nexa Light" panose="02000000000000000000" pitchFamily="50" charset="0"/>
          </a:endParaRPr>
        </a:p>
      </dgm:t>
    </dgm:pt>
    <dgm:pt modelId="{73043222-042E-4CE5-AE6F-9F65F0E1C2B8}">
      <dgm:prSet phldrT="[Texto]" custT="1"/>
      <dgm:spPr>
        <a:solidFill>
          <a:schemeClr val="tx2">
            <a:lumMod val="90000"/>
            <a:lumOff val="10000"/>
          </a:schemeClr>
        </a:solidFill>
        <a:ln w="25400">
          <a:solidFill>
            <a:srgbClr val="2A4757"/>
          </a:solidFill>
        </a:ln>
      </dgm:spPr>
      <dgm:t>
        <a:bodyPr/>
        <a:lstStyle/>
        <a:p>
          <a:r>
            <a:rPr lang="ca-ES" sz="1500" noProof="0" dirty="0">
              <a:solidFill>
                <a:schemeClr val="bg1"/>
              </a:solidFill>
              <a:latin typeface="Roboto Light" panose="02000000000000000000" pitchFamily="2" charset="0"/>
              <a:ea typeface="Roboto Light" panose="02000000000000000000" pitchFamily="2" charset="0"/>
            </a:rPr>
            <a:t>18 NDA</a:t>
          </a:r>
        </a:p>
      </dgm:t>
    </dgm:pt>
    <dgm:pt modelId="{63FD4DBF-7F6C-4C9A-AD7F-2862ECBBC6C1}" type="parTrans" cxnId="{A2408F65-5AC9-4887-A34B-EB038C9E0712}">
      <dgm:prSet/>
      <dgm:spPr/>
      <dgm:t>
        <a:bodyPr/>
        <a:lstStyle/>
        <a:p>
          <a:endParaRPr lang="ca-ES" sz="1600" noProof="0" dirty="0">
            <a:latin typeface="Nexa Light" panose="02000000000000000000" pitchFamily="50" charset="0"/>
          </a:endParaRPr>
        </a:p>
      </dgm:t>
    </dgm:pt>
    <dgm:pt modelId="{548C2A0E-E12D-49E7-96CC-7AF96226CF64}" type="sibTrans" cxnId="{A2408F65-5AC9-4887-A34B-EB038C9E0712}">
      <dgm:prSet/>
      <dgm:spPr/>
      <dgm:t>
        <a:bodyPr/>
        <a:lstStyle/>
        <a:p>
          <a:endParaRPr lang="ca-ES" sz="1600" noProof="0" dirty="0">
            <a:latin typeface="Nexa Light" panose="02000000000000000000" pitchFamily="50" charset="0"/>
          </a:endParaRPr>
        </a:p>
      </dgm:t>
    </dgm:pt>
    <dgm:pt modelId="{F3C41B48-60E6-4349-83AC-2D68D65557E7}">
      <dgm:prSet phldrT="[Texto]" custT="1"/>
      <dgm:spPr>
        <a:solidFill>
          <a:schemeClr val="tx2">
            <a:lumMod val="90000"/>
            <a:lumOff val="10000"/>
          </a:schemeClr>
        </a:solidFill>
        <a:ln w="25400">
          <a:solidFill>
            <a:srgbClr val="2A4757"/>
          </a:solidFill>
        </a:ln>
      </dgm:spPr>
      <dgm:t>
        <a:bodyPr/>
        <a:lstStyle/>
        <a:p>
          <a:r>
            <a:rPr lang="ca-ES" sz="1500" noProof="0" dirty="0">
              <a:solidFill>
                <a:schemeClr val="bg1"/>
              </a:solidFill>
              <a:latin typeface="Roboto Light" panose="02000000000000000000" pitchFamily="2" charset="0"/>
              <a:ea typeface="Roboto Light" panose="02000000000000000000" pitchFamily="2" charset="0"/>
            </a:rPr>
            <a:t>2-3 LOI</a:t>
          </a:r>
        </a:p>
      </dgm:t>
    </dgm:pt>
    <dgm:pt modelId="{B60A6E8B-3A2E-42D5-8F6A-C42230ADD251}" type="parTrans" cxnId="{08761C4C-9F10-4DC7-B198-704E94B32550}">
      <dgm:prSet/>
      <dgm:spPr/>
      <dgm:t>
        <a:bodyPr/>
        <a:lstStyle/>
        <a:p>
          <a:endParaRPr lang="ca-ES" sz="1600" noProof="0" dirty="0">
            <a:latin typeface="Nexa Light" panose="02000000000000000000" pitchFamily="50" charset="0"/>
          </a:endParaRPr>
        </a:p>
      </dgm:t>
    </dgm:pt>
    <dgm:pt modelId="{B801D47B-332D-4662-BB9B-03443931E46A}" type="sibTrans" cxnId="{08761C4C-9F10-4DC7-B198-704E94B32550}">
      <dgm:prSet/>
      <dgm:spPr/>
      <dgm:t>
        <a:bodyPr/>
        <a:lstStyle/>
        <a:p>
          <a:endParaRPr lang="ca-ES" sz="1600" noProof="0" dirty="0">
            <a:latin typeface="Nexa Light" panose="02000000000000000000" pitchFamily="50" charset="0"/>
          </a:endParaRPr>
        </a:p>
      </dgm:t>
    </dgm:pt>
    <dgm:pt modelId="{F69E26A8-26E2-4E51-8592-4D77E527E0C8}">
      <dgm:prSet custT="1"/>
      <dgm:spPr>
        <a:noFill/>
        <a:ln>
          <a:noFill/>
        </a:ln>
      </dgm:spPr>
      <dgm:t>
        <a:bodyPr/>
        <a:lstStyle/>
        <a:p>
          <a:r>
            <a:rPr lang="es-ES" sz="1100" noProof="0" dirty="0">
              <a:solidFill>
                <a:srgbClr val="514F4E"/>
              </a:solidFill>
              <a:latin typeface="Roboto Light" panose="02000000000000000000" pitchFamily="2" charset="0"/>
              <a:ea typeface="Roboto Light" panose="02000000000000000000" pitchFamily="2" charset="0"/>
            </a:rPr>
            <a:t> 15 </a:t>
          </a:r>
          <a:r>
            <a:rPr lang="es-ES" sz="1100" noProof="0" dirty="0" err="1">
              <a:solidFill>
                <a:srgbClr val="514F4E"/>
              </a:solidFill>
              <a:latin typeface="Roboto Light" panose="02000000000000000000" pitchFamily="2" charset="0"/>
              <a:ea typeface="Roboto Light" panose="02000000000000000000" pitchFamily="2" charset="0"/>
            </a:rPr>
            <a:t>reunions</a:t>
          </a:r>
          <a:r>
            <a:rPr lang="es-ES" sz="1100" noProof="0" dirty="0">
              <a:solidFill>
                <a:srgbClr val="514F4E"/>
              </a:solidFill>
              <a:latin typeface="Roboto Light" panose="02000000000000000000" pitchFamily="2" charset="0"/>
              <a:ea typeface="Roboto Light" panose="02000000000000000000" pitchFamily="2" charset="0"/>
            </a:rPr>
            <a:t> </a:t>
          </a:r>
          <a:r>
            <a:rPr lang="es-ES" sz="1100" noProof="0" dirty="0" err="1">
              <a:solidFill>
                <a:srgbClr val="514F4E"/>
              </a:solidFill>
              <a:latin typeface="Roboto Light" panose="02000000000000000000" pitchFamily="2" charset="0"/>
              <a:ea typeface="Roboto Light" panose="02000000000000000000" pitchFamily="2" charset="0"/>
            </a:rPr>
            <a:t>presencials</a:t>
          </a:r>
          <a:endParaRPr lang="ca-ES" sz="1100" noProof="0" dirty="0">
            <a:solidFill>
              <a:srgbClr val="514F4E"/>
            </a:solidFill>
            <a:latin typeface="Roboto Light" panose="02000000000000000000" pitchFamily="2" charset="0"/>
            <a:ea typeface="Roboto Light" panose="02000000000000000000" pitchFamily="2" charset="0"/>
          </a:endParaRPr>
        </a:p>
      </dgm:t>
    </dgm:pt>
    <dgm:pt modelId="{AEF661FC-E938-491A-85C9-3EAFA41B2A93}" type="parTrans" cxnId="{8401DD56-08B4-4A50-BE9B-1E0181731809}">
      <dgm:prSet/>
      <dgm:spPr/>
      <dgm:t>
        <a:bodyPr/>
        <a:lstStyle/>
        <a:p>
          <a:endParaRPr lang="ca-ES" noProof="0" dirty="0"/>
        </a:p>
      </dgm:t>
    </dgm:pt>
    <dgm:pt modelId="{899804EF-EC6E-49A9-BD6B-BE5C7D8AB4F6}" type="sibTrans" cxnId="{8401DD56-08B4-4A50-BE9B-1E0181731809}">
      <dgm:prSet/>
      <dgm:spPr/>
      <dgm:t>
        <a:bodyPr/>
        <a:lstStyle/>
        <a:p>
          <a:endParaRPr lang="ca-ES" noProof="0" dirty="0"/>
        </a:p>
      </dgm:t>
    </dgm:pt>
    <dgm:pt modelId="{D1F08C36-6395-4585-86AE-39534AA47FCF}">
      <dgm:prSet custT="1"/>
      <dgm:spPr>
        <a:solidFill>
          <a:schemeClr val="tx2">
            <a:lumMod val="90000"/>
            <a:lumOff val="10000"/>
          </a:schemeClr>
        </a:solidFill>
        <a:ln w="25400">
          <a:solidFill>
            <a:srgbClr val="2A4757"/>
          </a:solidFill>
        </a:ln>
      </dgm:spPr>
      <dgm:t>
        <a:bodyPr/>
        <a:lstStyle/>
        <a:p>
          <a:pPr>
            <a:lnSpc>
              <a:spcPct val="100000"/>
            </a:lnSpc>
          </a:pPr>
          <a:r>
            <a:rPr lang="ca-ES" sz="1500" noProof="0" dirty="0">
              <a:solidFill>
                <a:schemeClr val="bg1"/>
              </a:solidFill>
              <a:latin typeface="Roboto Light" panose="02000000000000000000" pitchFamily="2" charset="0"/>
              <a:ea typeface="Roboto Light" panose="02000000000000000000" pitchFamily="2" charset="0"/>
            </a:rPr>
            <a:t>Ofertes</a:t>
          </a:r>
        </a:p>
        <a:p>
          <a:pPr>
            <a:lnSpc>
              <a:spcPct val="100000"/>
            </a:lnSpc>
          </a:pPr>
          <a:r>
            <a:rPr lang="ca-ES" sz="1500" noProof="0" dirty="0">
              <a:solidFill>
                <a:schemeClr val="bg1"/>
              </a:solidFill>
              <a:latin typeface="Roboto Light" panose="02000000000000000000" pitchFamily="2" charset="0"/>
              <a:ea typeface="Roboto Light" panose="02000000000000000000" pitchFamily="2" charset="0"/>
            </a:rPr>
            <a:t>2-3</a:t>
          </a:r>
        </a:p>
      </dgm:t>
    </dgm:pt>
    <dgm:pt modelId="{9EC16EB0-1C04-4112-841C-FA601941BA89}" type="parTrans" cxnId="{C04E3929-80BB-4EF0-B35E-DCB769F40BDA}">
      <dgm:prSet/>
      <dgm:spPr/>
      <dgm:t>
        <a:bodyPr/>
        <a:lstStyle/>
        <a:p>
          <a:endParaRPr lang="ca-ES" noProof="0" dirty="0"/>
        </a:p>
      </dgm:t>
    </dgm:pt>
    <dgm:pt modelId="{191E736D-5917-4D6F-9765-BAE5A43E9D71}" type="sibTrans" cxnId="{C04E3929-80BB-4EF0-B35E-DCB769F40BDA}">
      <dgm:prSet/>
      <dgm:spPr/>
      <dgm:t>
        <a:bodyPr/>
        <a:lstStyle/>
        <a:p>
          <a:endParaRPr lang="ca-ES" noProof="0" dirty="0"/>
        </a:p>
      </dgm:t>
    </dgm:pt>
    <dgm:pt modelId="{BADCA4B4-7B2F-404D-98CF-01978ADFC2AA}">
      <dgm:prSet custT="1"/>
      <dgm:spPr>
        <a:noFill/>
        <a:ln>
          <a:noFill/>
        </a:ln>
      </dgm:spPr>
      <dgm:t>
        <a:bodyPr/>
        <a:lstStyle/>
        <a:p>
          <a:r>
            <a:rPr lang="ca-ES" sz="1100" noProof="0" dirty="0">
              <a:solidFill>
                <a:srgbClr val="514F4E"/>
              </a:solidFill>
              <a:latin typeface="Roboto Light" panose="02000000000000000000" pitchFamily="2" charset="0"/>
              <a:ea typeface="Roboto Light" panose="02000000000000000000" pitchFamily="2" charset="0"/>
            </a:rPr>
            <a:t> 3,5 M competidor espanyol (3,6 més tard)</a:t>
          </a:r>
        </a:p>
      </dgm:t>
    </dgm:pt>
    <dgm:pt modelId="{3453E898-72CD-4D3B-9427-9D0096231C45}" type="parTrans" cxnId="{7B1CC8BC-254D-46CE-B41E-ADA775498D0C}">
      <dgm:prSet/>
      <dgm:spPr/>
      <dgm:t>
        <a:bodyPr/>
        <a:lstStyle/>
        <a:p>
          <a:endParaRPr lang="ca-ES" noProof="0" dirty="0"/>
        </a:p>
      </dgm:t>
    </dgm:pt>
    <dgm:pt modelId="{8957ACCF-C178-408A-AF09-C05A2774EE8F}" type="sibTrans" cxnId="{7B1CC8BC-254D-46CE-B41E-ADA775498D0C}">
      <dgm:prSet/>
      <dgm:spPr/>
      <dgm:t>
        <a:bodyPr/>
        <a:lstStyle/>
        <a:p>
          <a:endParaRPr lang="ca-ES" noProof="0" dirty="0"/>
        </a:p>
      </dgm:t>
    </dgm:pt>
    <dgm:pt modelId="{057753A5-5E85-4F40-B15F-3CA877DBD5B9}">
      <dgm:prSet custT="1"/>
      <dgm:spPr>
        <a:noFill/>
        <a:ln>
          <a:noFill/>
        </a:ln>
      </dgm:spPr>
      <dgm:t>
        <a:bodyPr/>
        <a:lstStyle/>
        <a:p>
          <a:r>
            <a:rPr lang="ca-ES" sz="1100" noProof="0" dirty="0">
              <a:solidFill>
                <a:srgbClr val="514F4E"/>
              </a:solidFill>
              <a:latin typeface="Roboto Light" panose="02000000000000000000" pitchFamily="2" charset="0"/>
              <a:ea typeface="Roboto Light" panose="02000000000000000000" pitchFamily="2" charset="0"/>
            </a:rPr>
            <a:t> Nacional</a:t>
          </a:r>
        </a:p>
      </dgm:t>
    </dgm:pt>
    <dgm:pt modelId="{1B26E00C-EFDB-47A3-B258-0BD6260A3E02}" type="parTrans" cxnId="{B60737B0-613C-414D-B1AE-57B790F247DC}">
      <dgm:prSet/>
      <dgm:spPr/>
      <dgm:t>
        <a:bodyPr/>
        <a:lstStyle/>
        <a:p>
          <a:endParaRPr lang="ca-ES" noProof="0" dirty="0"/>
        </a:p>
      </dgm:t>
    </dgm:pt>
    <dgm:pt modelId="{0539F471-672D-4E1E-A41B-7D9EACF80D37}" type="sibTrans" cxnId="{B60737B0-613C-414D-B1AE-57B790F247DC}">
      <dgm:prSet/>
      <dgm:spPr/>
      <dgm:t>
        <a:bodyPr/>
        <a:lstStyle/>
        <a:p>
          <a:endParaRPr lang="ca-ES" noProof="0" dirty="0"/>
        </a:p>
      </dgm:t>
    </dgm:pt>
    <dgm:pt modelId="{9AB42F59-7107-431E-B4D1-B45F597E3B75}">
      <dgm:prSet custT="1"/>
      <dgm:spPr>
        <a:noFill/>
        <a:ln>
          <a:noFill/>
        </a:ln>
      </dgm:spPr>
      <dgm:t>
        <a:bodyPr/>
        <a:lstStyle/>
        <a:p>
          <a:r>
            <a:rPr lang="ca-ES" sz="1100" noProof="0" dirty="0">
              <a:solidFill>
                <a:srgbClr val="514F4E"/>
              </a:solidFill>
              <a:latin typeface="Roboto Light" panose="02000000000000000000" pitchFamily="2" charset="0"/>
              <a:ea typeface="Roboto Light" panose="02000000000000000000" pitchFamily="2" charset="0"/>
            </a:rPr>
            <a:t> 4 M competidor internacional</a:t>
          </a:r>
        </a:p>
      </dgm:t>
    </dgm:pt>
    <dgm:pt modelId="{1F159D97-8DC2-4010-873C-EC4B533DB401}" type="parTrans" cxnId="{E9F308C7-8408-4F00-A6F2-851ABBCF0875}">
      <dgm:prSet/>
      <dgm:spPr/>
      <dgm:t>
        <a:bodyPr/>
        <a:lstStyle/>
        <a:p>
          <a:endParaRPr lang="ca-ES" noProof="0" dirty="0"/>
        </a:p>
      </dgm:t>
    </dgm:pt>
    <dgm:pt modelId="{3D64F10A-247A-48C0-83E1-0007CCA86012}" type="sibTrans" cxnId="{E9F308C7-8408-4F00-A6F2-851ABBCF0875}">
      <dgm:prSet/>
      <dgm:spPr/>
      <dgm:t>
        <a:bodyPr/>
        <a:lstStyle/>
        <a:p>
          <a:endParaRPr lang="ca-ES" noProof="0" dirty="0"/>
        </a:p>
      </dgm:t>
    </dgm:pt>
    <dgm:pt modelId="{3F6A9140-34DA-4D35-8C68-D9388BAB5C46}">
      <dgm:prSet custT="1"/>
      <dgm:spPr>
        <a:noFill/>
        <a:ln>
          <a:noFill/>
        </a:ln>
      </dgm:spPr>
      <dgm:t>
        <a:bodyPr/>
        <a:lstStyle/>
        <a:p>
          <a:r>
            <a:rPr lang="ca-ES" sz="1100" noProof="0" dirty="0">
              <a:solidFill>
                <a:srgbClr val="514F4E"/>
              </a:solidFill>
              <a:latin typeface="Roboto Light" panose="02000000000000000000" pitchFamily="2" charset="0"/>
              <a:ea typeface="Roboto Light" panose="02000000000000000000" pitchFamily="2" charset="0"/>
            </a:rPr>
            <a:t> 4,7 M empresa complementària asiàtica</a:t>
          </a:r>
        </a:p>
      </dgm:t>
    </dgm:pt>
    <dgm:pt modelId="{6FE87031-E6C7-417D-9C0A-607FBFCE9669}" type="parTrans" cxnId="{E06A6B49-D472-4A06-8679-1376CD2A6668}">
      <dgm:prSet/>
      <dgm:spPr/>
      <dgm:t>
        <a:bodyPr/>
        <a:lstStyle/>
        <a:p>
          <a:endParaRPr lang="ca-ES" noProof="0" dirty="0"/>
        </a:p>
      </dgm:t>
    </dgm:pt>
    <dgm:pt modelId="{78019E00-0073-49A6-B296-6AC064C92B2D}" type="sibTrans" cxnId="{E06A6B49-D472-4A06-8679-1376CD2A6668}">
      <dgm:prSet/>
      <dgm:spPr/>
      <dgm:t>
        <a:bodyPr/>
        <a:lstStyle/>
        <a:p>
          <a:endParaRPr lang="ca-ES" noProof="0" dirty="0"/>
        </a:p>
      </dgm:t>
    </dgm:pt>
    <dgm:pt modelId="{37C6DEB4-3C33-4155-BDFA-2AA049A20D87}">
      <dgm:prSet custT="1"/>
      <dgm:spPr>
        <a:noFill/>
        <a:ln>
          <a:noFill/>
        </a:ln>
      </dgm:spPr>
      <dgm:t>
        <a:bodyPr/>
        <a:lstStyle/>
        <a:p>
          <a:r>
            <a:rPr lang="ca-ES" sz="1100" noProof="0" dirty="0">
              <a:solidFill>
                <a:srgbClr val="514F4E"/>
              </a:solidFill>
              <a:latin typeface="Roboto Light" panose="02000000000000000000" pitchFamily="2" charset="0"/>
              <a:ea typeface="Roboto Light" panose="02000000000000000000" pitchFamily="2" charset="0"/>
            </a:rPr>
            <a:t> Internacional</a:t>
          </a:r>
        </a:p>
      </dgm:t>
    </dgm:pt>
    <dgm:pt modelId="{0F177665-1E88-40A1-8E45-804D63589778}" type="parTrans" cxnId="{B34CFDB5-2EDE-4F09-85FF-A9B07237348F}">
      <dgm:prSet/>
      <dgm:spPr/>
      <dgm:t>
        <a:bodyPr/>
        <a:lstStyle/>
        <a:p>
          <a:endParaRPr lang="es-ES"/>
        </a:p>
      </dgm:t>
    </dgm:pt>
    <dgm:pt modelId="{9867CD7D-C963-407D-BE6D-0108C3A6C93B}" type="sibTrans" cxnId="{B34CFDB5-2EDE-4F09-85FF-A9B07237348F}">
      <dgm:prSet/>
      <dgm:spPr/>
      <dgm:t>
        <a:bodyPr/>
        <a:lstStyle/>
        <a:p>
          <a:endParaRPr lang="es-ES"/>
        </a:p>
      </dgm:t>
    </dgm:pt>
    <dgm:pt modelId="{7BD632DC-C013-40FD-B95E-73D8F8D5FC48}">
      <dgm:prSet custT="1"/>
      <dgm:spPr>
        <a:noFill/>
        <a:ln>
          <a:noFill/>
        </a:ln>
      </dgm:spPr>
      <dgm:t>
        <a:bodyPr/>
        <a:lstStyle/>
        <a:p>
          <a:r>
            <a:rPr lang="ca-ES" sz="1100" noProof="0" dirty="0">
              <a:solidFill>
                <a:srgbClr val="514F4E"/>
              </a:solidFill>
              <a:latin typeface="Roboto Light" panose="02000000000000000000" pitchFamily="2" charset="0"/>
              <a:ea typeface="Roboto Light" panose="02000000000000000000" pitchFamily="2" charset="0"/>
            </a:rPr>
            <a:t> 38 reunions</a:t>
          </a:r>
          <a:br>
            <a:rPr lang="ca-ES" sz="1100" noProof="0" dirty="0">
              <a:solidFill>
                <a:srgbClr val="514F4E"/>
              </a:solidFill>
              <a:latin typeface="Roboto Light" panose="02000000000000000000" pitchFamily="2" charset="0"/>
              <a:ea typeface="Roboto Light" panose="02000000000000000000" pitchFamily="2" charset="0"/>
            </a:rPr>
          </a:br>
          <a:r>
            <a:rPr lang="ca-ES" sz="1100" noProof="0" dirty="0">
              <a:solidFill>
                <a:srgbClr val="514F4E"/>
              </a:solidFill>
              <a:latin typeface="Roboto Light" panose="02000000000000000000" pitchFamily="2" charset="0"/>
              <a:ea typeface="Roboto Light" panose="02000000000000000000" pitchFamily="2" charset="0"/>
            </a:rPr>
            <a:t>per videoconferència</a:t>
          </a:r>
        </a:p>
      </dgm:t>
    </dgm:pt>
    <dgm:pt modelId="{4C7E287B-1410-418C-BA77-29241C9C9249}" type="parTrans" cxnId="{08100B4F-937E-4C69-BA5A-66D44B7B2782}">
      <dgm:prSet/>
      <dgm:spPr/>
      <dgm:t>
        <a:bodyPr/>
        <a:lstStyle/>
        <a:p>
          <a:endParaRPr lang="es-ES"/>
        </a:p>
      </dgm:t>
    </dgm:pt>
    <dgm:pt modelId="{C54DB9C6-5FFA-4B7D-9F53-40154EEBEDC4}" type="sibTrans" cxnId="{08100B4F-937E-4C69-BA5A-66D44B7B2782}">
      <dgm:prSet/>
      <dgm:spPr/>
      <dgm:t>
        <a:bodyPr/>
        <a:lstStyle/>
        <a:p>
          <a:endParaRPr lang="es-ES"/>
        </a:p>
      </dgm:t>
    </dgm:pt>
    <dgm:pt modelId="{E1E507F9-5A20-4760-AAE1-97E63D73D06B}" type="pres">
      <dgm:prSet presAssocID="{48D255F8-BDC1-4E5A-859A-75BD0985B348}" presName="Name0" presStyleCnt="0">
        <dgm:presLayoutVars>
          <dgm:dir/>
          <dgm:animLvl val="lvl"/>
          <dgm:resizeHandles val="exact"/>
        </dgm:presLayoutVars>
      </dgm:prSet>
      <dgm:spPr/>
    </dgm:pt>
    <dgm:pt modelId="{99298F33-A298-4B5E-ABA6-9F9B39A337F5}" type="pres">
      <dgm:prSet presAssocID="{BE3958DE-DE3C-46B2-B822-208445388F28}" presName="Name8" presStyleCnt="0"/>
      <dgm:spPr/>
    </dgm:pt>
    <dgm:pt modelId="{F4301C8B-029B-4850-AA7A-A1CDCB16E016}" type="pres">
      <dgm:prSet presAssocID="{BE3958DE-DE3C-46B2-B822-208445388F28}" presName="acctBkgd" presStyleLbl="alignAcc1" presStyleIdx="0" presStyleCnt="4"/>
      <dgm:spPr/>
    </dgm:pt>
    <dgm:pt modelId="{1D4B179C-E457-41D4-A477-A07585045001}" type="pres">
      <dgm:prSet presAssocID="{BE3958DE-DE3C-46B2-B822-208445388F28}" presName="acctTx" presStyleLbl="alignAcc1" presStyleIdx="0" presStyleCnt="4">
        <dgm:presLayoutVars>
          <dgm:bulletEnabled val="1"/>
        </dgm:presLayoutVars>
      </dgm:prSet>
      <dgm:spPr/>
    </dgm:pt>
    <dgm:pt modelId="{43E1D45E-E659-4FA8-A040-E65BAC33FEB2}" type="pres">
      <dgm:prSet presAssocID="{BE3958DE-DE3C-46B2-B822-208445388F28}" presName="level" presStyleLbl="node1" presStyleIdx="0" presStyleCnt="4" custScaleX="99939" custScaleY="90156" custLinFactNeighborY="439">
        <dgm:presLayoutVars>
          <dgm:chMax val="1"/>
          <dgm:bulletEnabled val="1"/>
        </dgm:presLayoutVars>
      </dgm:prSet>
      <dgm:spPr/>
    </dgm:pt>
    <dgm:pt modelId="{21CD2CAD-F7C3-4D35-BA5B-02FF97A88F47}" type="pres">
      <dgm:prSet presAssocID="{BE3958DE-DE3C-46B2-B822-208445388F28}" presName="levelTx" presStyleLbl="revTx" presStyleIdx="0" presStyleCnt="0">
        <dgm:presLayoutVars>
          <dgm:chMax val="1"/>
          <dgm:bulletEnabled val="1"/>
        </dgm:presLayoutVars>
      </dgm:prSet>
      <dgm:spPr/>
    </dgm:pt>
    <dgm:pt modelId="{1436AB3A-FDA2-44CF-97F6-6165BC98605C}" type="pres">
      <dgm:prSet presAssocID="{73043222-042E-4CE5-AE6F-9F65F0E1C2B8}" presName="Name8" presStyleCnt="0"/>
      <dgm:spPr/>
    </dgm:pt>
    <dgm:pt modelId="{2E8B2437-5AAB-4105-9F02-A13250CDE573}" type="pres">
      <dgm:prSet presAssocID="{73043222-042E-4CE5-AE6F-9F65F0E1C2B8}" presName="acctBkgd" presStyleLbl="alignAcc1" presStyleIdx="1" presStyleCnt="4"/>
      <dgm:spPr/>
    </dgm:pt>
    <dgm:pt modelId="{0628067C-5138-44D4-9A4F-B795C58068B9}" type="pres">
      <dgm:prSet presAssocID="{73043222-042E-4CE5-AE6F-9F65F0E1C2B8}" presName="acctTx" presStyleLbl="alignAcc1" presStyleIdx="1" presStyleCnt="4">
        <dgm:presLayoutVars>
          <dgm:bulletEnabled val="1"/>
        </dgm:presLayoutVars>
      </dgm:prSet>
      <dgm:spPr/>
    </dgm:pt>
    <dgm:pt modelId="{7B5E50E6-C99E-4C63-9DB5-151C5FFF8F73}" type="pres">
      <dgm:prSet presAssocID="{73043222-042E-4CE5-AE6F-9F65F0E1C2B8}" presName="level" presStyleLbl="node1" presStyleIdx="1" presStyleCnt="4" custLinFactNeighborY="827">
        <dgm:presLayoutVars>
          <dgm:chMax val="1"/>
          <dgm:bulletEnabled val="1"/>
        </dgm:presLayoutVars>
      </dgm:prSet>
      <dgm:spPr/>
    </dgm:pt>
    <dgm:pt modelId="{DB47383F-D0EF-486E-A501-DEC36789AE06}" type="pres">
      <dgm:prSet presAssocID="{73043222-042E-4CE5-AE6F-9F65F0E1C2B8}" presName="levelTx" presStyleLbl="revTx" presStyleIdx="0" presStyleCnt="0">
        <dgm:presLayoutVars>
          <dgm:chMax val="1"/>
          <dgm:bulletEnabled val="1"/>
        </dgm:presLayoutVars>
      </dgm:prSet>
      <dgm:spPr/>
    </dgm:pt>
    <dgm:pt modelId="{C1FA488D-34E2-4388-ADCB-9C86B39DD146}" type="pres">
      <dgm:prSet presAssocID="{F3C41B48-60E6-4349-83AC-2D68D65557E7}" presName="Name8" presStyleCnt="0"/>
      <dgm:spPr/>
    </dgm:pt>
    <dgm:pt modelId="{D2ED61B1-3E4C-4809-AB03-0CFBF1B4B90D}" type="pres">
      <dgm:prSet presAssocID="{F3C41B48-60E6-4349-83AC-2D68D65557E7}" presName="acctBkgd" presStyleLbl="alignAcc1" presStyleIdx="2" presStyleCnt="4"/>
      <dgm:spPr/>
    </dgm:pt>
    <dgm:pt modelId="{B8309B31-342B-4AD8-A21B-8A4A77EE36C8}" type="pres">
      <dgm:prSet presAssocID="{F3C41B48-60E6-4349-83AC-2D68D65557E7}" presName="acctTx" presStyleLbl="alignAcc1" presStyleIdx="2" presStyleCnt="4">
        <dgm:presLayoutVars>
          <dgm:bulletEnabled val="1"/>
        </dgm:presLayoutVars>
      </dgm:prSet>
      <dgm:spPr/>
    </dgm:pt>
    <dgm:pt modelId="{9FD6A6A2-90C7-42FF-B756-30FCDCBD3931}" type="pres">
      <dgm:prSet presAssocID="{F3C41B48-60E6-4349-83AC-2D68D65557E7}" presName="level" presStyleLbl="node1" presStyleIdx="2" presStyleCnt="4" custLinFactNeighborY="827">
        <dgm:presLayoutVars>
          <dgm:chMax val="1"/>
          <dgm:bulletEnabled val="1"/>
        </dgm:presLayoutVars>
      </dgm:prSet>
      <dgm:spPr/>
    </dgm:pt>
    <dgm:pt modelId="{96727A86-4A02-4735-9AD8-584EDB4181C6}" type="pres">
      <dgm:prSet presAssocID="{F3C41B48-60E6-4349-83AC-2D68D65557E7}" presName="levelTx" presStyleLbl="revTx" presStyleIdx="0" presStyleCnt="0">
        <dgm:presLayoutVars>
          <dgm:chMax val="1"/>
          <dgm:bulletEnabled val="1"/>
        </dgm:presLayoutVars>
      </dgm:prSet>
      <dgm:spPr/>
    </dgm:pt>
    <dgm:pt modelId="{32F848E2-E382-45EC-B47F-3AFEC3FFC68C}" type="pres">
      <dgm:prSet presAssocID="{D1F08C36-6395-4585-86AE-39534AA47FCF}" presName="Name8" presStyleCnt="0"/>
      <dgm:spPr/>
    </dgm:pt>
    <dgm:pt modelId="{4B5C4181-2716-47A7-A1F7-860547D482E4}" type="pres">
      <dgm:prSet presAssocID="{D1F08C36-6395-4585-86AE-39534AA47FCF}" presName="acctBkgd" presStyleLbl="alignAcc1" presStyleIdx="3" presStyleCnt="4"/>
      <dgm:spPr/>
    </dgm:pt>
    <dgm:pt modelId="{61AA9BC0-AAF2-4D5D-A17D-D79894AAC858}" type="pres">
      <dgm:prSet presAssocID="{D1F08C36-6395-4585-86AE-39534AA47FCF}" presName="acctTx" presStyleLbl="alignAcc1" presStyleIdx="3" presStyleCnt="4">
        <dgm:presLayoutVars>
          <dgm:bulletEnabled val="1"/>
        </dgm:presLayoutVars>
      </dgm:prSet>
      <dgm:spPr/>
    </dgm:pt>
    <dgm:pt modelId="{8A3964F8-BEEA-480A-B5E6-6B8087539E1E}" type="pres">
      <dgm:prSet presAssocID="{D1F08C36-6395-4585-86AE-39534AA47FCF}" presName="level" presStyleLbl="node1" presStyleIdx="3" presStyleCnt="4" custScaleX="99829" custScaleY="143986" custLinFactNeighborX="-524" custLinFactNeighborY="0">
        <dgm:presLayoutVars>
          <dgm:chMax val="1"/>
          <dgm:bulletEnabled val="1"/>
        </dgm:presLayoutVars>
      </dgm:prSet>
      <dgm:spPr/>
    </dgm:pt>
    <dgm:pt modelId="{4D191D94-38B4-43A9-A714-6B8573B5A94A}" type="pres">
      <dgm:prSet presAssocID="{D1F08C36-6395-4585-86AE-39534AA47FCF}" presName="levelTx" presStyleLbl="revTx" presStyleIdx="0" presStyleCnt="0">
        <dgm:presLayoutVars>
          <dgm:chMax val="1"/>
          <dgm:bulletEnabled val="1"/>
        </dgm:presLayoutVars>
      </dgm:prSet>
      <dgm:spPr/>
    </dgm:pt>
  </dgm:ptLst>
  <dgm:cxnLst>
    <dgm:cxn modelId="{5DB80F01-77CD-4FFD-921E-FD5C6192BA6E}" type="presOf" srcId="{9AB42F59-7107-431E-B4D1-B45F597E3B75}" destId="{61AA9BC0-AAF2-4D5D-A17D-D79894AAC858}" srcOrd="1" destOrd="1" presId="urn:microsoft.com/office/officeart/2005/8/layout/pyramid3"/>
    <dgm:cxn modelId="{B2A22304-9BED-4581-AFC9-3B7E87ECC8A9}" type="presOf" srcId="{73043222-042E-4CE5-AE6F-9F65F0E1C2B8}" destId="{DB47383F-D0EF-486E-A501-DEC36789AE06}" srcOrd="1" destOrd="0" presId="urn:microsoft.com/office/officeart/2005/8/layout/pyramid3"/>
    <dgm:cxn modelId="{E4D3E606-29DC-4075-BC03-5208068CBF59}" type="presOf" srcId="{3F6A9140-34DA-4D35-8C68-D9388BAB5C46}" destId="{61AA9BC0-AAF2-4D5D-A17D-D79894AAC858}" srcOrd="1" destOrd="2" presId="urn:microsoft.com/office/officeart/2005/8/layout/pyramid3"/>
    <dgm:cxn modelId="{9C41540A-781F-41E3-BA68-6BC60EE2E85C}" type="presOf" srcId="{F69E26A8-26E2-4E51-8592-4D77E527E0C8}" destId="{D2ED61B1-3E4C-4809-AB03-0CFBF1B4B90D}" srcOrd="0" destOrd="0" presId="urn:microsoft.com/office/officeart/2005/8/layout/pyramid3"/>
    <dgm:cxn modelId="{29686023-10DB-4A91-99F4-C2A5209D1120}" type="presOf" srcId="{F3C41B48-60E6-4349-83AC-2D68D65557E7}" destId="{9FD6A6A2-90C7-42FF-B756-30FCDCBD3931}" srcOrd="0" destOrd="0" presId="urn:microsoft.com/office/officeart/2005/8/layout/pyramid3"/>
    <dgm:cxn modelId="{C04E3929-80BB-4EF0-B35E-DCB769F40BDA}" srcId="{48D255F8-BDC1-4E5A-859A-75BD0985B348}" destId="{D1F08C36-6395-4585-86AE-39534AA47FCF}" srcOrd="3" destOrd="0" parTransId="{9EC16EB0-1C04-4112-841C-FA601941BA89}" sibTransId="{191E736D-5917-4D6F-9765-BAE5A43E9D71}"/>
    <dgm:cxn modelId="{7C49262C-04AA-4E68-BB4A-385C007EE728}" type="presOf" srcId="{73043222-042E-4CE5-AE6F-9F65F0E1C2B8}" destId="{7B5E50E6-C99E-4C63-9DB5-151C5FFF8F73}" srcOrd="0" destOrd="0" presId="urn:microsoft.com/office/officeart/2005/8/layout/pyramid3"/>
    <dgm:cxn modelId="{9FA60065-DF26-4D50-A547-185E751C4CAA}" type="presOf" srcId="{9AB42F59-7107-431E-B4D1-B45F597E3B75}" destId="{4B5C4181-2716-47A7-A1F7-860547D482E4}" srcOrd="0" destOrd="1" presId="urn:microsoft.com/office/officeart/2005/8/layout/pyramid3"/>
    <dgm:cxn modelId="{E0BF4265-C17A-4433-8966-2B92B6AC158C}" type="presOf" srcId="{D1F08C36-6395-4585-86AE-39534AA47FCF}" destId="{4D191D94-38B4-43A9-A714-6B8573B5A94A}" srcOrd="1" destOrd="0" presId="urn:microsoft.com/office/officeart/2005/8/layout/pyramid3"/>
    <dgm:cxn modelId="{A2408F65-5AC9-4887-A34B-EB038C9E0712}" srcId="{48D255F8-BDC1-4E5A-859A-75BD0985B348}" destId="{73043222-042E-4CE5-AE6F-9F65F0E1C2B8}" srcOrd="1" destOrd="0" parTransId="{63FD4DBF-7F6C-4C9A-AD7F-2862ECBBC6C1}" sibTransId="{548C2A0E-E12D-49E7-96CC-7AF96226CF64}"/>
    <dgm:cxn modelId="{DC761267-46AB-40B2-A6BD-286DB477F013}" type="presOf" srcId="{057753A5-5E85-4F40-B15F-3CA877DBD5B9}" destId="{1D4B179C-E457-41D4-A477-A07585045001}" srcOrd="1" destOrd="0" presId="urn:microsoft.com/office/officeart/2005/8/layout/pyramid3"/>
    <dgm:cxn modelId="{E06A6B49-D472-4A06-8679-1376CD2A6668}" srcId="{D1F08C36-6395-4585-86AE-39534AA47FCF}" destId="{3F6A9140-34DA-4D35-8C68-D9388BAB5C46}" srcOrd="2" destOrd="0" parTransId="{6FE87031-E6C7-417D-9C0A-607FBFCE9669}" sibTransId="{78019E00-0073-49A6-B296-6AC064C92B2D}"/>
    <dgm:cxn modelId="{08761C4C-9F10-4DC7-B198-704E94B32550}" srcId="{48D255F8-BDC1-4E5A-859A-75BD0985B348}" destId="{F3C41B48-60E6-4349-83AC-2D68D65557E7}" srcOrd="2" destOrd="0" parTransId="{B60A6E8B-3A2E-42D5-8F6A-C42230ADD251}" sibTransId="{B801D47B-332D-4662-BB9B-03443931E46A}"/>
    <dgm:cxn modelId="{08100B4F-937E-4C69-BA5A-66D44B7B2782}" srcId="{73043222-042E-4CE5-AE6F-9F65F0E1C2B8}" destId="{7BD632DC-C013-40FD-B95E-73D8F8D5FC48}" srcOrd="0" destOrd="0" parTransId="{4C7E287B-1410-418C-BA77-29241C9C9249}" sibTransId="{C54DB9C6-5FFA-4B7D-9F53-40154EEBEDC4}"/>
    <dgm:cxn modelId="{D372E873-07ED-4917-8660-1C1ACF185CEF}" type="presOf" srcId="{37C6DEB4-3C33-4155-BDFA-2AA049A20D87}" destId="{1D4B179C-E457-41D4-A477-A07585045001}" srcOrd="1" destOrd="1" presId="urn:microsoft.com/office/officeart/2005/8/layout/pyramid3"/>
    <dgm:cxn modelId="{70235574-38F9-4478-94B8-D99EB5665F43}" type="presOf" srcId="{BE3958DE-DE3C-46B2-B822-208445388F28}" destId="{43E1D45E-E659-4FA8-A040-E65BAC33FEB2}" srcOrd="0" destOrd="0" presId="urn:microsoft.com/office/officeart/2005/8/layout/pyramid3"/>
    <dgm:cxn modelId="{7F810175-C983-43BC-8F26-2696164710CA}" type="presOf" srcId="{BADCA4B4-7B2F-404D-98CF-01978ADFC2AA}" destId="{4B5C4181-2716-47A7-A1F7-860547D482E4}" srcOrd="0" destOrd="0" presId="urn:microsoft.com/office/officeart/2005/8/layout/pyramid3"/>
    <dgm:cxn modelId="{8401DD56-08B4-4A50-BE9B-1E0181731809}" srcId="{F3C41B48-60E6-4349-83AC-2D68D65557E7}" destId="{F69E26A8-26E2-4E51-8592-4D77E527E0C8}" srcOrd="0" destOrd="0" parTransId="{AEF661FC-E938-491A-85C9-3EAFA41B2A93}" sibTransId="{899804EF-EC6E-49A9-BD6B-BE5C7D8AB4F6}"/>
    <dgm:cxn modelId="{40E45F7C-D0C3-459C-B22F-C7813B9DECE6}" type="presOf" srcId="{37C6DEB4-3C33-4155-BDFA-2AA049A20D87}" destId="{F4301C8B-029B-4850-AA7A-A1CDCB16E016}" srcOrd="0" destOrd="1" presId="urn:microsoft.com/office/officeart/2005/8/layout/pyramid3"/>
    <dgm:cxn modelId="{E0BC9E84-8FE0-420D-9BFD-768B138C19CB}" type="presOf" srcId="{3F6A9140-34DA-4D35-8C68-D9388BAB5C46}" destId="{4B5C4181-2716-47A7-A1F7-860547D482E4}" srcOrd="0" destOrd="2" presId="urn:microsoft.com/office/officeart/2005/8/layout/pyramid3"/>
    <dgm:cxn modelId="{7D5EE28A-0AB2-4EF8-858C-7382F213096C}" srcId="{48D255F8-BDC1-4E5A-859A-75BD0985B348}" destId="{BE3958DE-DE3C-46B2-B822-208445388F28}" srcOrd="0" destOrd="0" parTransId="{706E108C-B6B2-4EDF-8392-B88C8DBFEE87}" sibTransId="{D7CF1B85-D456-4252-A005-1DCEA3696717}"/>
    <dgm:cxn modelId="{FB3B1296-500B-4A70-8A0A-2D68657CAB78}" type="presOf" srcId="{F3C41B48-60E6-4349-83AC-2D68D65557E7}" destId="{96727A86-4A02-4735-9AD8-584EDB4181C6}" srcOrd="1" destOrd="0" presId="urn:microsoft.com/office/officeart/2005/8/layout/pyramid3"/>
    <dgm:cxn modelId="{5C3167AC-9DFA-40B6-81E1-F93070D28FF7}" type="presOf" srcId="{7BD632DC-C013-40FD-B95E-73D8F8D5FC48}" destId="{2E8B2437-5AAB-4105-9F02-A13250CDE573}" srcOrd="0" destOrd="0" presId="urn:microsoft.com/office/officeart/2005/8/layout/pyramid3"/>
    <dgm:cxn modelId="{510176AD-9C58-475A-8186-7FDE6A9D7CB0}" type="presOf" srcId="{057753A5-5E85-4F40-B15F-3CA877DBD5B9}" destId="{F4301C8B-029B-4850-AA7A-A1CDCB16E016}" srcOrd="0" destOrd="0" presId="urn:microsoft.com/office/officeart/2005/8/layout/pyramid3"/>
    <dgm:cxn modelId="{B60737B0-613C-414D-B1AE-57B790F247DC}" srcId="{BE3958DE-DE3C-46B2-B822-208445388F28}" destId="{057753A5-5E85-4F40-B15F-3CA877DBD5B9}" srcOrd="0" destOrd="0" parTransId="{1B26E00C-EFDB-47A3-B258-0BD6260A3E02}" sibTransId="{0539F471-672D-4E1E-A41B-7D9EACF80D37}"/>
    <dgm:cxn modelId="{61089EB4-77A5-46F2-9E73-449A36C24D8A}" type="presOf" srcId="{F69E26A8-26E2-4E51-8592-4D77E527E0C8}" destId="{B8309B31-342B-4AD8-A21B-8A4A77EE36C8}" srcOrd="1" destOrd="0" presId="urn:microsoft.com/office/officeart/2005/8/layout/pyramid3"/>
    <dgm:cxn modelId="{B34CFDB5-2EDE-4F09-85FF-A9B07237348F}" srcId="{BE3958DE-DE3C-46B2-B822-208445388F28}" destId="{37C6DEB4-3C33-4155-BDFA-2AA049A20D87}" srcOrd="1" destOrd="0" parTransId="{0F177665-1E88-40A1-8E45-804D63589778}" sibTransId="{9867CD7D-C963-407D-BE6D-0108C3A6C93B}"/>
    <dgm:cxn modelId="{7B1CC8BC-254D-46CE-B41E-ADA775498D0C}" srcId="{D1F08C36-6395-4585-86AE-39534AA47FCF}" destId="{BADCA4B4-7B2F-404D-98CF-01978ADFC2AA}" srcOrd="0" destOrd="0" parTransId="{3453E898-72CD-4D3B-9427-9D0096231C45}" sibTransId="{8957ACCF-C178-408A-AF09-C05A2774EE8F}"/>
    <dgm:cxn modelId="{7556AEC5-2E9F-4488-8E67-BC490AD0B297}" type="presOf" srcId="{BE3958DE-DE3C-46B2-B822-208445388F28}" destId="{21CD2CAD-F7C3-4D35-BA5B-02FF97A88F47}" srcOrd="1" destOrd="0" presId="urn:microsoft.com/office/officeart/2005/8/layout/pyramid3"/>
    <dgm:cxn modelId="{CEDB5DC6-A110-4E8F-AFAC-6E2A4DBB7EB1}" type="presOf" srcId="{BADCA4B4-7B2F-404D-98CF-01978ADFC2AA}" destId="{61AA9BC0-AAF2-4D5D-A17D-D79894AAC858}" srcOrd="1" destOrd="0" presId="urn:microsoft.com/office/officeart/2005/8/layout/pyramid3"/>
    <dgm:cxn modelId="{E9F308C7-8408-4F00-A6F2-851ABBCF0875}" srcId="{D1F08C36-6395-4585-86AE-39534AA47FCF}" destId="{9AB42F59-7107-431E-B4D1-B45F597E3B75}" srcOrd="1" destOrd="0" parTransId="{1F159D97-8DC2-4010-873C-EC4B533DB401}" sibTransId="{3D64F10A-247A-48C0-83E1-0007CCA86012}"/>
    <dgm:cxn modelId="{ED4FCDE5-8E48-407A-BD97-152BAFF72E78}" type="presOf" srcId="{D1F08C36-6395-4585-86AE-39534AA47FCF}" destId="{8A3964F8-BEEA-480A-B5E6-6B8087539E1E}" srcOrd="0" destOrd="0" presId="urn:microsoft.com/office/officeart/2005/8/layout/pyramid3"/>
    <dgm:cxn modelId="{2DCBF7E9-FB01-46A0-8EEB-0D9075FEC3B4}" type="presOf" srcId="{7BD632DC-C013-40FD-B95E-73D8F8D5FC48}" destId="{0628067C-5138-44D4-9A4F-B795C58068B9}" srcOrd="1" destOrd="0" presId="urn:microsoft.com/office/officeart/2005/8/layout/pyramid3"/>
    <dgm:cxn modelId="{D33D80FA-2709-43F7-96C7-DAE2DF3CCA39}" type="presOf" srcId="{48D255F8-BDC1-4E5A-859A-75BD0985B348}" destId="{E1E507F9-5A20-4760-AAE1-97E63D73D06B}" srcOrd="0" destOrd="0" presId="urn:microsoft.com/office/officeart/2005/8/layout/pyramid3"/>
    <dgm:cxn modelId="{059A225E-C71C-4649-BFDD-A55386C11782}" type="presParOf" srcId="{E1E507F9-5A20-4760-AAE1-97E63D73D06B}" destId="{99298F33-A298-4B5E-ABA6-9F9B39A337F5}" srcOrd="0" destOrd="0" presId="urn:microsoft.com/office/officeart/2005/8/layout/pyramid3"/>
    <dgm:cxn modelId="{8FA0B41A-6700-4AB8-82D8-1337C02FA5A9}" type="presParOf" srcId="{99298F33-A298-4B5E-ABA6-9F9B39A337F5}" destId="{F4301C8B-029B-4850-AA7A-A1CDCB16E016}" srcOrd="0" destOrd="0" presId="urn:microsoft.com/office/officeart/2005/8/layout/pyramid3"/>
    <dgm:cxn modelId="{461144A0-E913-463F-89C2-4D45E8DD2470}" type="presParOf" srcId="{99298F33-A298-4B5E-ABA6-9F9B39A337F5}" destId="{1D4B179C-E457-41D4-A477-A07585045001}" srcOrd="1" destOrd="0" presId="urn:microsoft.com/office/officeart/2005/8/layout/pyramid3"/>
    <dgm:cxn modelId="{A079D21D-45F1-415C-9423-5AAE80B44C5B}" type="presParOf" srcId="{99298F33-A298-4B5E-ABA6-9F9B39A337F5}" destId="{43E1D45E-E659-4FA8-A040-E65BAC33FEB2}" srcOrd="2" destOrd="0" presId="urn:microsoft.com/office/officeart/2005/8/layout/pyramid3"/>
    <dgm:cxn modelId="{C4D0DDAC-87AE-4198-8327-00B57FE70438}" type="presParOf" srcId="{99298F33-A298-4B5E-ABA6-9F9B39A337F5}" destId="{21CD2CAD-F7C3-4D35-BA5B-02FF97A88F47}" srcOrd="3" destOrd="0" presId="urn:microsoft.com/office/officeart/2005/8/layout/pyramid3"/>
    <dgm:cxn modelId="{A31E86A3-1E28-4928-849D-136339DD59EB}" type="presParOf" srcId="{E1E507F9-5A20-4760-AAE1-97E63D73D06B}" destId="{1436AB3A-FDA2-44CF-97F6-6165BC98605C}" srcOrd="1" destOrd="0" presId="urn:microsoft.com/office/officeart/2005/8/layout/pyramid3"/>
    <dgm:cxn modelId="{93418A6D-FB8B-47F1-8B48-478EC4885BB5}" type="presParOf" srcId="{1436AB3A-FDA2-44CF-97F6-6165BC98605C}" destId="{2E8B2437-5AAB-4105-9F02-A13250CDE573}" srcOrd="0" destOrd="0" presId="urn:microsoft.com/office/officeart/2005/8/layout/pyramid3"/>
    <dgm:cxn modelId="{A2A8E164-AA80-4675-A83D-4D8C5EE59B78}" type="presParOf" srcId="{1436AB3A-FDA2-44CF-97F6-6165BC98605C}" destId="{0628067C-5138-44D4-9A4F-B795C58068B9}" srcOrd="1" destOrd="0" presId="urn:microsoft.com/office/officeart/2005/8/layout/pyramid3"/>
    <dgm:cxn modelId="{54215276-5E4A-40CB-B0A5-4999238F495B}" type="presParOf" srcId="{1436AB3A-FDA2-44CF-97F6-6165BC98605C}" destId="{7B5E50E6-C99E-4C63-9DB5-151C5FFF8F73}" srcOrd="2" destOrd="0" presId="urn:microsoft.com/office/officeart/2005/8/layout/pyramid3"/>
    <dgm:cxn modelId="{4C27B637-57D9-4A57-BC49-B5376302B6B2}" type="presParOf" srcId="{1436AB3A-FDA2-44CF-97F6-6165BC98605C}" destId="{DB47383F-D0EF-486E-A501-DEC36789AE06}" srcOrd="3" destOrd="0" presId="urn:microsoft.com/office/officeart/2005/8/layout/pyramid3"/>
    <dgm:cxn modelId="{E295789B-10A2-4C53-A79E-F7F1CBC44D5C}" type="presParOf" srcId="{E1E507F9-5A20-4760-AAE1-97E63D73D06B}" destId="{C1FA488D-34E2-4388-ADCB-9C86B39DD146}" srcOrd="2" destOrd="0" presId="urn:microsoft.com/office/officeart/2005/8/layout/pyramid3"/>
    <dgm:cxn modelId="{8BF43F73-911F-4B53-8A8A-F5B57C332E8F}" type="presParOf" srcId="{C1FA488D-34E2-4388-ADCB-9C86B39DD146}" destId="{D2ED61B1-3E4C-4809-AB03-0CFBF1B4B90D}" srcOrd="0" destOrd="0" presId="urn:microsoft.com/office/officeart/2005/8/layout/pyramid3"/>
    <dgm:cxn modelId="{5EE9A533-1F76-4620-B10D-95348A566356}" type="presParOf" srcId="{C1FA488D-34E2-4388-ADCB-9C86B39DD146}" destId="{B8309B31-342B-4AD8-A21B-8A4A77EE36C8}" srcOrd="1" destOrd="0" presId="urn:microsoft.com/office/officeart/2005/8/layout/pyramid3"/>
    <dgm:cxn modelId="{52E13745-BD3F-478C-A6BE-D56FDDD2DB16}" type="presParOf" srcId="{C1FA488D-34E2-4388-ADCB-9C86B39DD146}" destId="{9FD6A6A2-90C7-42FF-B756-30FCDCBD3931}" srcOrd="2" destOrd="0" presId="urn:microsoft.com/office/officeart/2005/8/layout/pyramid3"/>
    <dgm:cxn modelId="{399FAED7-B5A6-4C64-8DDC-A87BF88B8C32}" type="presParOf" srcId="{C1FA488D-34E2-4388-ADCB-9C86B39DD146}" destId="{96727A86-4A02-4735-9AD8-584EDB4181C6}" srcOrd="3" destOrd="0" presId="urn:microsoft.com/office/officeart/2005/8/layout/pyramid3"/>
    <dgm:cxn modelId="{F3E03C65-C83B-4104-98A7-926971A2F0EB}" type="presParOf" srcId="{E1E507F9-5A20-4760-AAE1-97E63D73D06B}" destId="{32F848E2-E382-45EC-B47F-3AFEC3FFC68C}" srcOrd="3" destOrd="0" presId="urn:microsoft.com/office/officeart/2005/8/layout/pyramid3"/>
    <dgm:cxn modelId="{E395BB0E-7EB3-4782-9304-E18BEDF737D5}" type="presParOf" srcId="{32F848E2-E382-45EC-B47F-3AFEC3FFC68C}" destId="{4B5C4181-2716-47A7-A1F7-860547D482E4}" srcOrd="0" destOrd="0" presId="urn:microsoft.com/office/officeart/2005/8/layout/pyramid3"/>
    <dgm:cxn modelId="{FB4CB983-9231-411C-AC9B-642558F8424C}" type="presParOf" srcId="{32F848E2-E382-45EC-B47F-3AFEC3FFC68C}" destId="{61AA9BC0-AAF2-4D5D-A17D-D79894AAC858}" srcOrd="1" destOrd="0" presId="urn:microsoft.com/office/officeart/2005/8/layout/pyramid3"/>
    <dgm:cxn modelId="{77EFE946-4DD1-4146-8E4B-BDA8DCB9F6B7}" type="presParOf" srcId="{32F848E2-E382-45EC-B47F-3AFEC3FFC68C}" destId="{8A3964F8-BEEA-480A-B5E6-6B8087539E1E}" srcOrd="2" destOrd="0" presId="urn:microsoft.com/office/officeart/2005/8/layout/pyramid3"/>
    <dgm:cxn modelId="{F750B8BA-0E0D-425F-A59E-CFBA169273F3}" type="presParOf" srcId="{32F848E2-E382-45EC-B47F-3AFEC3FFC68C}" destId="{4D191D94-38B4-43A9-A714-6B8573B5A94A}" srcOrd="3" destOrd="0" presId="urn:microsoft.com/office/officeart/2005/8/layout/pyramid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A130B7-29B2-43BB-AC87-214776ADBC9E}">
      <dsp:nvSpPr>
        <dsp:cNvPr id="0" name=""/>
        <dsp:cNvSpPr/>
      </dsp:nvSpPr>
      <dsp:spPr>
        <a:xfrm>
          <a:off x="2157" y="4575"/>
          <a:ext cx="1673544" cy="669417"/>
        </a:xfrm>
        <a:prstGeom prst="chevron">
          <a:avLst/>
        </a:prstGeom>
        <a:solidFill>
          <a:schemeClr val="tx2">
            <a:lumMod val="90000"/>
            <a:lumOff val="1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ca-ES" sz="1600" kern="1200" dirty="0">
              <a:latin typeface="Roboto Light" panose="02000000000000000000" pitchFamily="2" charset="0"/>
              <a:ea typeface="Roboto Light" panose="02000000000000000000" pitchFamily="2" charset="0"/>
            </a:rPr>
            <a:t>FASE A1</a:t>
          </a:r>
        </a:p>
      </dsp:txBody>
      <dsp:txXfrm>
        <a:off x="336866" y="4575"/>
        <a:ext cx="1004127" cy="669417"/>
      </dsp:txXfrm>
    </dsp:sp>
    <dsp:sp modelId="{5C03A400-B01D-4A97-B952-CD75F7A69066}">
      <dsp:nvSpPr>
        <dsp:cNvPr id="0" name=""/>
        <dsp:cNvSpPr/>
      </dsp:nvSpPr>
      <dsp:spPr>
        <a:xfrm>
          <a:off x="2157" y="757671"/>
          <a:ext cx="1338835" cy="66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ctr" defTabSz="577850">
            <a:lnSpc>
              <a:spcPct val="90000"/>
            </a:lnSpc>
            <a:spcBef>
              <a:spcPct val="0"/>
            </a:spcBef>
            <a:spcAft>
              <a:spcPct val="15000"/>
            </a:spcAft>
            <a:buFontTx/>
            <a:buNone/>
          </a:pPr>
          <a:r>
            <a:rPr lang="ca-ES" sz="1300" kern="1200" dirty="0">
              <a:solidFill>
                <a:srgbClr val="514F4E"/>
              </a:solidFill>
              <a:latin typeface="Roboto Light" panose="02000000000000000000" pitchFamily="2" charset="0"/>
              <a:ea typeface="Roboto Light" panose="02000000000000000000" pitchFamily="2" charset="0"/>
            </a:rPr>
            <a:t>Estratègia i documentació</a:t>
          </a:r>
        </a:p>
      </dsp:txBody>
      <dsp:txXfrm>
        <a:off x="2157" y="757671"/>
        <a:ext cx="1338835" cy="666000"/>
      </dsp:txXfrm>
    </dsp:sp>
    <dsp:sp modelId="{689BAEAF-876C-4E0C-8ADE-05F4FF53E6F1}">
      <dsp:nvSpPr>
        <dsp:cNvPr id="0" name=""/>
        <dsp:cNvSpPr/>
      </dsp:nvSpPr>
      <dsp:spPr>
        <a:xfrm>
          <a:off x="1459702" y="4575"/>
          <a:ext cx="1673544" cy="669417"/>
        </a:xfrm>
        <a:prstGeom prst="chevron">
          <a:avLst/>
        </a:prstGeom>
        <a:solidFill>
          <a:schemeClr val="tx2">
            <a:lumMod val="90000"/>
            <a:lumOff val="1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ca-ES" sz="1600" kern="1200" dirty="0">
              <a:latin typeface="Roboto Light" panose="02000000000000000000" pitchFamily="2" charset="0"/>
              <a:ea typeface="Roboto Light" panose="02000000000000000000" pitchFamily="2" charset="0"/>
            </a:rPr>
            <a:t>FASE A2</a:t>
          </a:r>
        </a:p>
      </dsp:txBody>
      <dsp:txXfrm>
        <a:off x="1794411" y="4575"/>
        <a:ext cx="1004127" cy="669417"/>
      </dsp:txXfrm>
    </dsp:sp>
    <dsp:sp modelId="{8CA1E4C7-DB86-450E-9BF7-2659BCFD69E1}">
      <dsp:nvSpPr>
        <dsp:cNvPr id="0" name=""/>
        <dsp:cNvSpPr/>
      </dsp:nvSpPr>
      <dsp:spPr>
        <a:xfrm>
          <a:off x="1459702" y="757671"/>
          <a:ext cx="1338835" cy="66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ctr" defTabSz="577850">
            <a:lnSpc>
              <a:spcPct val="90000"/>
            </a:lnSpc>
            <a:spcBef>
              <a:spcPct val="0"/>
            </a:spcBef>
            <a:spcAft>
              <a:spcPct val="15000"/>
            </a:spcAft>
            <a:buFontTx/>
            <a:buNone/>
          </a:pPr>
          <a:r>
            <a:rPr lang="ca-ES" sz="1300" kern="1200" dirty="0">
              <a:solidFill>
                <a:srgbClr val="514F4E"/>
              </a:solidFill>
              <a:latin typeface="Roboto Light" panose="02000000000000000000" pitchFamily="2" charset="0"/>
              <a:ea typeface="Roboto Light" panose="02000000000000000000" pitchFamily="2" charset="0"/>
            </a:rPr>
            <a:t>BBDD. Contacte </a:t>
          </a:r>
          <a:r>
            <a:rPr lang="ca-ES" sz="1300" kern="1200" dirty="0" err="1">
              <a:solidFill>
                <a:srgbClr val="514F4E"/>
              </a:solidFill>
              <a:latin typeface="Roboto Light" panose="02000000000000000000" pitchFamily="2" charset="0"/>
              <a:ea typeface="Roboto Light" panose="02000000000000000000" pitchFamily="2" charset="0"/>
            </a:rPr>
            <a:t>targets</a:t>
          </a:r>
          <a:endParaRPr lang="ca-ES" sz="1300" kern="1200" dirty="0">
            <a:solidFill>
              <a:srgbClr val="514F4E"/>
            </a:solidFill>
            <a:latin typeface="Roboto Light" panose="02000000000000000000" pitchFamily="2" charset="0"/>
            <a:ea typeface="Roboto Light" panose="02000000000000000000" pitchFamily="2" charset="0"/>
          </a:endParaRPr>
        </a:p>
      </dsp:txBody>
      <dsp:txXfrm>
        <a:off x="1459702" y="757671"/>
        <a:ext cx="1338835" cy="666000"/>
      </dsp:txXfrm>
    </dsp:sp>
    <dsp:sp modelId="{FEE308A6-61A3-48F7-9443-06707AA18BAE}">
      <dsp:nvSpPr>
        <dsp:cNvPr id="0" name=""/>
        <dsp:cNvSpPr/>
      </dsp:nvSpPr>
      <dsp:spPr>
        <a:xfrm>
          <a:off x="2917246" y="4575"/>
          <a:ext cx="1673544" cy="669417"/>
        </a:xfrm>
        <a:prstGeom prst="chevron">
          <a:avLst/>
        </a:prstGeom>
        <a:solidFill>
          <a:schemeClr val="tx2">
            <a:lumMod val="75000"/>
            <a:lumOff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ca-ES" sz="1600" kern="1200" dirty="0">
              <a:latin typeface="Roboto Light" panose="02000000000000000000" pitchFamily="2" charset="0"/>
              <a:ea typeface="Roboto Light" panose="02000000000000000000" pitchFamily="2" charset="0"/>
            </a:rPr>
            <a:t>FASE B1</a:t>
          </a:r>
        </a:p>
      </dsp:txBody>
      <dsp:txXfrm>
        <a:off x="3251955" y="4575"/>
        <a:ext cx="1004127" cy="669417"/>
      </dsp:txXfrm>
    </dsp:sp>
    <dsp:sp modelId="{6E30C259-ABCF-41A6-98A8-7F9602878DF0}">
      <dsp:nvSpPr>
        <dsp:cNvPr id="0" name=""/>
        <dsp:cNvSpPr/>
      </dsp:nvSpPr>
      <dsp:spPr>
        <a:xfrm>
          <a:off x="2917246" y="757671"/>
          <a:ext cx="1338835" cy="66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ctr" defTabSz="577850">
            <a:lnSpc>
              <a:spcPct val="90000"/>
            </a:lnSpc>
            <a:spcBef>
              <a:spcPct val="0"/>
            </a:spcBef>
            <a:spcAft>
              <a:spcPct val="15000"/>
            </a:spcAft>
            <a:buFontTx/>
            <a:buNone/>
          </a:pPr>
          <a:r>
            <a:rPr lang="ca-ES" sz="1300" kern="1200" dirty="0">
              <a:solidFill>
                <a:srgbClr val="514F4E"/>
              </a:solidFill>
              <a:latin typeface="Roboto Light" panose="02000000000000000000" pitchFamily="2" charset="0"/>
              <a:ea typeface="Roboto Light" panose="02000000000000000000" pitchFamily="2" charset="0"/>
            </a:rPr>
            <a:t>Anàlisi i selecció</a:t>
          </a:r>
        </a:p>
      </dsp:txBody>
      <dsp:txXfrm>
        <a:off x="2917246" y="757671"/>
        <a:ext cx="1338835" cy="666000"/>
      </dsp:txXfrm>
    </dsp:sp>
    <dsp:sp modelId="{558C61CB-4B62-4DC3-9E02-A1970AD378C0}">
      <dsp:nvSpPr>
        <dsp:cNvPr id="0" name=""/>
        <dsp:cNvSpPr/>
      </dsp:nvSpPr>
      <dsp:spPr>
        <a:xfrm>
          <a:off x="4374791" y="4575"/>
          <a:ext cx="1673544" cy="669417"/>
        </a:xfrm>
        <a:prstGeom prst="chevron">
          <a:avLst/>
        </a:prstGeom>
        <a:solidFill>
          <a:schemeClr val="tx2">
            <a:lumMod val="75000"/>
            <a:lumOff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ca-ES" sz="1600" kern="1200" dirty="0">
              <a:latin typeface="Roboto Light" panose="02000000000000000000" pitchFamily="2" charset="0"/>
              <a:ea typeface="Roboto Light" panose="02000000000000000000" pitchFamily="2" charset="0"/>
            </a:rPr>
            <a:t>FASE B2</a:t>
          </a:r>
        </a:p>
      </dsp:txBody>
      <dsp:txXfrm>
        <a:off x="4709500" y="4575"/>
        <a:ext cx="1004127" cy="669417"/>
      </dsp:txXfrm>
    </dsp:sp>
    <dsp:sp modelId="{5287A10D-DE0A-4905-9994-698474BE3E95}">
      <dsp:nvSpPr>
        <dsp:cNvPr id="0" name=""/>
        <dsp:cNvSpPr/>
      </dsp:nvSpPr>
      <dsp:spPr>
        <a:xfrm>
          <a:off x="4374791" y="757671"/>
          <a:ext cx="1338835" cy="66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ctr" defTabSz="577850">
            <a:lnSpc>
              <a:spcPct val="90000"/>
            </a:lnSpc>
            <a:spcBef>
              <a:spcPct val="0"/>
            </a:spcBef>
            <a:spcAft>
              <a:spcPct val="15000"/>
            </a:spcAft>
            <a:buFontTx/>
            <a:buNone/>
          </a:pPr>
          <a:r>
            <a:rPr lang="ca-ES" sz="1300" kern="1200" dirty="0">
              <a:solidFill>
                <a:srgbClr val="514F4E"/>
              </a:solidFill>
              <a:latin typeface="Roboto Light" panose="02000000000000000000" pitchFamily="2" charset="0"/>
              <a:ea typeface="Roboto Light" panose="02000000000000000000" pitchFamily="2" charset="0"/>
            </a:rPr>
            <a:t>Negociació i tancament</a:t>
          </a:r>
        </a:p>
      </dsp:txBody>
      <dsp:txXfrm>
        <a:off x="4374791" y="757671"/>
        <a:ext cx="1338835" cy="666000"/>
      </dsp:txXfrm>
    </dsp:sp>
    <dsp:sp modelId="{22D0D05B-0891-4C90-9CAB-1847F823A9AA}">
      <dsp:nvSpPr>
        <dsp:cNvPr id="0" name=""/>
        <dsp:cNvSpPr/>
      </dsp:nvSpPr>
      <dsp:spPr>
        <a:xfrm>
          <a:off x="5832335" y="4575"/>
          <a:ext cx="1673544" cy="669417"/>
        </a:xfrm>
        <a:prstGeom prst="chevron">
          <a:avLst/>
        </a:prstGeom>
        <a:solidFill>
          <a:schemeClr val="accent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ca-ES" sz="1600" kern="1200" dirty="0">
              <a:latin typeface="Roboto Light" panose="02000000000000000000" pitchFamily="2" charset="0"/>
              <a:ea typeface="Roboto Light" panose="02000000000000000000" pitchFamily="2" charset="0"/>
            </a:rPr>
            <a:t>FASE C</a:t>
          </a:r>
        </a:p>
      </dsp:txBody>
      <dsp:txXfrm>
        <a:off x="6167044" y="4575"/>
        <a:ext cx="1004127" cy="669417"/>
      </dsp:txXfrm>
    </dsp:sp>
    <dsp:sp modelId="{0F3F8B86-6A9C-4D0F-B34C-3000554FC4B7}">
      <dsp:nvSpPr>
        <dsp:cNvPr id="0" name=""/>
        <dsp:cNvSpPr/>
      </dsp:nvSpPr>
      <dsp:spPr>
        <a:xfrm>
          <a:off x="5832335" y="757671"/>
          <a:ext cx="1338835" cy="66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ctr" defTabSz="577850">
            <a:lnSpc>
              <a:spcPct val="90000"/>
            </a:lnSpc>
            <a:spcBef>
              <a:spcPct val="0"/>
            </a:spcBef>
            <a:spcAft>
              <a:spcPct val="15000"/>
            </a:spcAft>
            <a:buFontTx/>
            <a:buNone/>
          </a:pPr>
          <a:r>
            <a:rPr lang="ca-ES" sz="1300" kern="1200" dirty="0">
              <a:solidFill>
                <a:srgbClr val="514F4E"/>
              </a:solidFill>
              <a:latin typeface="Roboto Light" panose="02000000000000000000" pitchFamily="2" charset="0"/>
              <a:ea typeface="Roboto Light" panose="02000000000000000000" pitchFamily="2" charset="0"/>
            </a:rPr>
            <a:t>Integració</a:t>
          </a:r>
        </a:p>
      </dsp:txBody>
      <dsp:txXfrm>
        <a:off x="5832335" y="757671"/>
        <a:ext cx="1338835" cy="666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301C8B-029B-4850-AA7A-A1CDCB16E016}">
      <dsp:nvSpPr>
        <dsp:cNvPr id="0" name=""/>
        <dsp:cNvSpPr/>
      </dsp:nvSpPr>
      <dsp:spPr>
        <a:xfrm>
          <a:off x="4935270" y="0"/>
          <a:ext cx="3166679" cy="986512"/>
        </a:xfrm>
        <a:prstGeom prst="nonIsoscelesTrapezoid">
          <a:avLst>
            <a:gd name="adj1" fmla="val 57993"/>
            <a:gd name="adj2" fmla="val 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57150" lvl="1" indent="-57150" algn="l" defTabSz="488950">
            <a:lnSpc>
              <a:spcPct val="90000"/>
            </a:lnSpc>
            <a:spcBef>
              <a:spcPct val="0"/>
            </a:spcBef>
            <a:spcAft>
              <a:spcPct val="15000"/>
            </a:spcAft>
            <a:buChar char="•"/>
          </a:pPr>
          <a:r>
            <a:rPr lang="ca-ES" sz="1100" kern="1200" noProof="0" dirty="0">
              <a:solidFill>
                <a:srgbClr val="514F4E"/>
              </a:solidFill>
              <a:latin typeface="Roboto Light" panose="02000000000000000000" pitchFamily="2" charset="0"/>
              <a:ea typeface="Roboto Light" panose="02000000000000000000" pitchFamily="2" charset="0"/>
            </a:rPr>
            <a:t> Nacional</a:t>
          </a:r>
        </a:p>
        <a:p>
          <a:pPr marL="57150" lvl="1" indent="-57150" algn="l" defTabSz="488950">
            <a:lnSpc>
              <a:spcPct val="90000"/>
            </a:lnSpc>
            <a:spcBef>
              <a:spcPct val="0"/>
            </a:spcBef>
            <a:spcAft>
              <a:spcPct val="15000"/>
            </a:spcAft>
            <a:buChar char="•"/>
          </a:pPr>
          <a:r>
            <a:rPr lang="ca-ES" sz="1100" kern="1200" noProof="0" dirty="0">
              <a:solidFill>
                <a:srgbClr val="514F4E"/>
              </a:solidFill>
              <a:latin typeface="Roboto Light" panose="02000000000000000000" pitchFamily="2" charset="0"/>
              <a:ea typeface="Roboto Light" panose="02000000000000000000" pitchFamily="2" charset="0"/>
            </a:rPr>
            <a:t> Internacional</a:t>
          </a:r>
        </a:p>
      </dsp:txBody>
      <dsp:txXfrm>
        <a:off x="5507376" y="0"/>
        <a:ext cx="2594573" cy="986512"/>
      </dsp:txXfrm>
    </dsp:sp>
    <dsp:sp modelId="{43E1D45E-E659-4FA8-A040-E65BAC33FEB2}">
      <dsp:nvSpPr>
        <dsp:cNvPr id="0" name=""/>
        <dsp:cNvSpPr/>
      </dsp:nvSpPr>
      <dsp:spPr>
        <a:xfrm rot="10800000">
          <a:off x="840" y="4803"/>
          <a:ext cx="5506536" cy="986512"/>
        </a:xfrm>
        <a:prstGeom prst="trapezoid">
          <a:avLst>
            <a:gd name="adj" fmla="val 57993"/>
          </a:avLst>
        </a:prstGeom>
        <a:solidFill>
          <a:schemeClr val="tx2">
            <a:lumMod val="90000"/>
            <a:lumOff val="10000"/>
          </a:schemeClr>
        </a:solidFill>
        <a:ln w="25400" cap="flat" cmpd="sng" algn="ctr">
          <a:solidFill>
            <a:srgbClr val="2A475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ca-ES" sz="1500" kern="1200" noProof="0" dirty="0">
              <a:solidFill>
                <a:schemeClr val="bg1"/>
              </a:solidFill>
              <a:latin typeface="Roboto Light" panose="02000000000000000000" pitchFamily="2" charset="0"/>
              <a:ea typeface="Roboto Light" panose="02000000000000000000" pitchFamily="2" charset="0"/>
            </a:rPr>
            <a:t>160 empreses</a:t>
          </a:r>
        </a:p>
        <a:p>
          <a:pPr marL="0" lvl="0" indent="0" algn="ctr" defTabSz="666750">
            <a:lnSpc>
              <a:spcPct val="90000"/>
            </a:lnSpc>
            <a:spcBef>
              <a:spcPct val="0"/>
            </a:spcBef>
            <a:spcAft>
              <a:spcPct val="35000"/>
            </a:spcAft>
            <a:buNone/>
          </a:pPr>
          <a:r>
            <a:rPr lang="ca-ES" sz="1500" kern="1200" noProof="0" dirty="0">
              <a:solidFill>
                <a:schemeClr val="bg1"/>
              </a:solidFill>
              <a:latin typeface="Roboto Light" panose="02000000000000000000" pitchFamily="2" charset="0"/>
              <a:ea typeface="Roboto Light" panose="02000000000000000000" pitchFamily="2" charset="0"/>
            </a:rPr>
            <a:t>7-10 fons d’inversió</a:t>
          </a:r>
        </a:p>
      </dsp:txBody>
      <dsp:txXfrm rot="-10800000">
        <a:off x="964484" y="4803"/>
        <a:ext cx="3579248" cy="986512"/>
      </dsp:txXfrm>
    </dsp:sp>
    <dsp:sp modelId="{2E8B2437-5AAB-4105-9F02-A13250CDE573}">
      <dsp:nvSpPr>
        <dsp:cNvPr id="0" name=""/>
        <dsp:cNvSpPr/>
      </dsp:nvSpPr>
      <dsp:spPr>
        <a:xfrm>
          <a:off x="4302378" y="986512"/>
          <a:ext cx="3799571" cy="1094228"/>
        </a:xfrm>
        <a:prstGeom prst="nonIsoscelesTrapezoid">
          <a:avLst>
            <a:gd name="adj1" fmla="val 57993"/>
            <a:gd name="adj2" fmla="val 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57150" lvl="1" indent="-57150" algn="l" defTabSz="488950">
            <a:lnSpc>
              <a:spcPct val="90000"/>
            </a:lnSpc>
            <a:spcBef>
              <a:spcPct val="0"/>
            </a:spcBef>
            <a:spcAft>
              <a:spcPct val="15000"/>
            </a:spcAft>
            <a:buChar char="•"/>
          </a:pPr>
          <a:r>
            <a:rPr lang="ca-ES" sz="1100" kern="1200" noProof="0" dirty="0">
              <a:solidFill>
                <a:srgbClr val="514F4E"/>
              </a:solidFill>
              <a:latin typeface="Roboto Light" panose="02000000000000000000" pitchFamily="2" charset="0"/>
              <a:ea typeface="Roboto Light" panose="02000000000000000000" pitchFamily="2" charset="0"/>
            </a:rPr>
            <a:t> 38 reunions</a:t>
          </a:r>
          <a:br>
            <a:rPr lang="ca-ES" sz="1100" kern="1200" noProof="0" dirty="0">
              <a:solidFill>
                <a:srgbClr val="514F4E"/>
              </a:solidFill>
              <a:latin typeface="Roboto Light" panose="02000000000000000000" pitchFamily="2" charset="0"/>
              <a:ea typeface="Roboto Light" panose="02000000000000000000" pitchFamily="2" charset="0"/>
            </a:rPr>
          </a:br>
          <a:r>
            <a:rPr lang="ca-ES" sz="1100" kern="1200" noProof="0" dirty="0">
              <a:solidFill>
                <a:srgbClr val="514F4E"/>
              </a:solidFill>
              <a:latin typeface="Roboto Light" panose="02000000000000000000" pitchFamily="2" charset="0"/>
              <a:ea typeface="Roboto Light" panose="02000000000000000000" pitchFamily="2" charset="0"/>
            </a:rPr>
            <a:t>per videoconferència</a:t>
          </a:r>
        </a:p>
      </dsp:txBody>
      <dsp:txXfrm>
        <a:off x="4936951" y="986512"/>
        <a:ext cx="3164998" cy="1094228"/>
      </dsp:txXfrm>
    </dsp:sp>
    <dsp:sp modelId="{7B5E50E6-C99E-4C63-9DB5-151C5FFF8F73}">
      <dsp:nvSpPr>
        <dsp:cNvPr id="0" name=""/>
        <dsp:cNvSpPr/>
      </dsp:nvSpPr>
      <dsp:spPr>
        <a:xfrm rot="10800000">
          <a:off x="571265" y="995562"/>
          <a:ext cx="4365685" cy="1094228"/>
        </a:xfrm>
        <a:prstGeom prst="trapezoid">
          <a:avLst>
            <a:gd name="adj" fmla="val 57993"/>
          </a:avLst>
        </a:prstGeom>
        <a:solidFill>
          <a:schemeClr val="tx2">
            <a:lumMod val="90000"/>
            <a:lumOff val="10000"/>
          </a:schemeClr>
        </a:solidFill>
        <a:ln w="25400" cap="flat" cmpd="sng" algn="ctr">
          <a:solidFill>
            <a:srgbClr val="2A475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ca-ES" sz="1500" kern="1200" noProof="0" dirty="0">
              <a:solidFill>
                <a:schemeClr val="bg1"/>
              </a:solidFill>
              <a:latin typeface="Roboto Light" panose="02000000000000000000" pitchFamily="2" charset="0"/>
              <a:ea typeface="Roboto Light" panose="02000000000000000000" pitchFamily="2" charset="0"/>
            </a:rPr>
            <a:t>18 NDA</a:t>
          </a:r>
        </a:p>
      </dsp:txBody>
      <dsp:txXfrm rot="-10800000">
        <a:off x="1335260" y="995562"/>
        <a:ext cx="2837695" cy="1094228"/>
      </dsp:txXfrm>
    </dsp:sp>
    <dsp:sp modelId="{D2ED61B1-3E4C-4809-AB03-0CFBF1B4B90D}">
      <dsp:nvSpPr>
        <dsp:cNvPr id="0" name=""/>
        <dsp:cNvSpPr/>
      </dsp:nvSpPr>
      <dsp:spPr>
        <a:xfrm>
          <a:off x="3667804" y="2080741"/>
          <a:ext cx="4434144" cy="1094228"/>
        </a:xfrm>
        <a:prstGeom prst="nonIsoscelesTrapezoid">
          <a:avLst>
            <a:gd name="adj1" fmla="val 57993"/>
            <a:gd name="adj2" fmla="val 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57150" lvl="1" indent="-57150" algn="l" defTabSz="488950">
            <a:lnSpc>
              <a:spcPct val="90000"/>
            </a:lnSpc>
            <a:spcBef>
              <a:spcPct val="0"/>
            </a:spcBef>
            <a:spcAft>
              <a:spcPct val="15000"/>
            </a:spcAft>
            <a:buChar char="•"/>
          </a:pPr>
          <a:r>
            <a:rPr lang="es-ES" sz="1100" kern="1200" noProof="0" dirty="0">
              <a:solidFill>
                <a:srgbClr val="514F4E"/>
              </a:solidFill>
              <a:latin typeface="Roboto Light" panose="02000000000000000000" pitchFamily="2" charset="0"/>
              <a:ea typeface="Roboto Light" panose="02000000000000000000" pitchFamily="2" charset="0"/>
            </a:rPr>
            <a:t> 15 </a:t>
          </a:r>
          <a:r>
            <a:rPr lang="es-ES" sz="1100" kern="1200" noProof="0" dirty="0" err="1">
              <a:solidFill>
                <a:srgbClr val="514F4E"/>
              </a:solidFill>
              <a:latin typeface="Roboto Light" panose="02000000000000000000" pitchFamily="2" charset="0"/>
              <a:ea typeface="Roboto Light" panose="02000000000000000000" pitchFamily="2" charset="0"/>
            </a:rPr>
            <a:t>reunions</a:t>
          </a:r>
          <a:r>
            <a:rPr lang="es-ES" sz="1100" kern="1200" noProof="0" dirty="0">
              <a:solidFill>
                <a:srgbClr val="514F4E"/>
              </a:solidFill>
              <a:latin typeface="Roboto Light" panose="02000000000000000000" pitchFamily="2" charset="0"/>
              <a:ea typeface="Roboto Light" panose="02000000000000000000" pitchFamily="2" charset="0"/>
            </a:rPr>
            <a:t> </a:t>
          </a:r>
          <a:r>
            <a:rPr lang="es-ES" sz="1100" kern="1200" noProof="0" dirty="0" err="1">
              <a:solidFill>
                <a:srgbClr val="514F4E"/>
              </a:solidFill>
              <a:latin typeface="Roboto Light" panose="02000000000000000000" pitchFamily="2" charset="0"/>
              <a:ea typeface="Roboto Light" panose="02000000000000000000" pitchFamily="2" charset="0"/>
            </a:rPr>
            <a:t>presencials</a:t>
          </a:r>
          <a:endParaRPr lang="ca-ES" sz="1100" kern="1200" noProof="0" dirty="0">
            <a:solidFill>
              <a:srgbClr val="514F4E"/>
            </a:solidFill>
            <a:latin typeface="Roboto Light" panose="02000000000000000000" pitchFamily="2" charset="0"/>
            <a:ea typeface="Roboto Light" panose="02000000000000000000" pitchFamily="2" charset="0"/>
          </a:endParaRPr>
        </a:p>
      </dsp:txBody>
      <dsp:txXfrm>
        <a:off x="4302378" y="2080741"/>
        <a:ext cx="3799571" cy="1094228"/>
      </dsp:txXfrm>
    </dsp:sp>
    <dsp:sp modelId="{9FD6A6A2-90C7-42FF-B756-30FCDCBD3931}">
      <dsp:nvSpPr>
        <dsp:cNvPr id="0" name=""/>
        <dsp:cNvSpPr/>
      </dsp:nvSpPr>
      <dsp:spPr>
        <a:xfrm rot="10800000">
          <a:off x="1205838" y="2089790"/>
          <a:ext cx="3096539" cy="1094228"/>
        </a:xfrm>
        <a:prstGeom prst="trapezoid">
          <a:avLst>
            <a:gd name="adj" fmla="val 57993"/>
          </a:avLst>
        </a:prstGeom>
        <a:solidFill>
          <a:schemeClr val="tx2">
            <a:lumMod val="90000"/>
            <a:lumOff val="10000"/>
          </a:schemeClr>
        </a:solidFill>
        <a:ln w="25400" cap="flat" cmpd="sng" algn="ctr">
          <a:solidFill>
            <a:srgbClr val="2A475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ca-ES" sz="1500" kern="1200" noProof="0" dirty="0">
              <a:solidFill>
                <a:schemeClr val="bg1"/>
              </a:solidFill>
              <a:latin typeface="Roboto Light" panose="02000000000000000000" pitchFamily="2" charset="0"/>
              <a:ea typeface="Roboto Light" panose="02000000000000000000" pitchFamily="2" charset="0"/>
            </a:rPr>
            <a:t>2-3 LOI</a:t>
          </a:r>
        </a:p>
      </dsp:txBody>
      <dsp:txXfrm rot="-10800000">
        <a:off x="1747733" y="2089790"/>
        <a:ext cx="2012750" cy="1094228"/>
      </dsp:txXfrm>
    </dsp:sp>
    <dsp:sp modelId="{4B5C4181-2716-47A7-A1F7-860547D482E4}">
      <dsp:nvSpPr>
        <dsp:cNvPr id="0" name=""/>
        <dsp:cNvSpPr/>
      </dsp:nvSpPr>
      <dsp:spPr>
        <a:xfrm>
          <a:off x="2752545" y="3174969"/>
          <a:ext cx="5349403" cy="1575536"/>
        </a:xfrm>
        <a:prstGeom prst="nonIsoscelesTrapezoid">
          <a:avLst>
            <a:gd name="adj1" fmla="val 57993"/>
            <a:gd name="adj2" fmla="val 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57150" lvl="1" indent="-57150" algn="l" defTabSz="488950">
            <a:lnSpc>
              <a:spcPct val="90000"/>
            </a:lnSpc>
            <a:spcBef>
              <a:spcPct val="0"/>
            </a:spcBef>
            <a:spcAft>
              <a:spcPct val="15000"/>
            </a:spcAft>
            <a:buChar char="•"/>
          </a:pPr>
          <a:r>
            <a:rPr lang="ca-ES" sz="1100" kern="1200" noProof="0" dirty="0">
              <a:solidFill>
                <a:srgbClr val="514F4E"/>
              </a:solidFill>
              <a:latin typeface="Roboto Light" panose="02000000000000000000" pitchFamily="2" charset="0"/>
              <a:ea typeface="Roboto Light" panose="02000000000000000000" pitchFamily="2" charset="0"/>
            </a:rPr>
            <a:t> 3,5 M competidor espanyol (3,6 més tard)</a:t>
          </a:r>
        </a:p>
        <a:p>
          <a:pPr marL="57150" lvl="1" indent="-57150" algn="l" defTabSz="488950">
            <a:lnSpc>
              <a:spcPct val="90000"/>
            </a:lnSpc>
            <a:spcBef>
              <a:spcPct val="0"/>
            </a:spcBef>
            <a:spcAft>
              <a:spcPct val="15000"/>
            </a:spcAft>
            <a:buChar char="•"/>
          </a:pPr>
          <a:r>
            <a:rPr lang="ca-ES" sz="1100" kern="1200" noProof="0" dirty="0">
              <a:solidFill>
                <a:srgbClr val="514F4E"/>
              </a:solidFill>
              <a:latin typeface="Roboto Light" panose="02000000000000000000" pitchFamily="2" charset="0"/>
              <a:ea typeface="Roboto Light" panose="02000000000000000000" pitchFamily="2" charset="0"/>
            </a:rPr>
            <a:t> 4 M competidor internacional</a:t>
          </a:r>
        </a:p>
        <a:p>
          <a:pPr marL="57150" lvl="1" indent="-57150" algn="l" defTabSz="488950">
            <a:lnSpc>
              <a:spcPct val="90000"/>
            </a:lnSpc>
            <a:spcBef>
              <a:spcPct val="0"/>
            </a:spcBef>
            <a:spcAft>
              <a:spcPct val="15000"/>
            </a:spcAft>
            <a:buChar char="•"/>
          </a:pPr>
          <a:r>
            <a:rPr lang="ca-ES" sz="1100" kern="1200" noProof="0" dirty="0">
              <a:solidFill>
                <a:srgbClr val="514F4E"/>
              </a:solidFill>
              <a:latin typeface="Roboto Light" panose="02000000000000000000" pitchFamily="2" charset="0"/>
              <a:ea typeface="Roboto Light" panose="02000000000000000000" pitchFamily="2" charset="0"/>
            </a:rPr>
            <a:t> 4,7 M empresa complementària asiàtica</a:t>
          </a:r>
        </a:p>
      </dsp:txBody>
      <dsp:txXfrm>
        <a:off x="3666242" y="3174969"/>
        <a:ext cx="4435707" cy="1575536"/>
      </dsp:txXfrm>
    </dsp:sp>
    <dsp:sp modelId="{8A3964F8-BEEA-480A-B5E6-6B8087539E1E}">
      <dsp:nvSpPr>
        <dsp:cNvPr id="0" name=""/>
        <dsp:cNvSpPr/>
      </dsp:nvSpPr>
      <dsp:spPr>
        <a:xfrm rot="10800000">
          <a:off x="1832398" y="3174969"/>
          <a:ext cx="1824268" cy="1575536"/>
        </a:xfrm>
        <a:prstGeom prst="trapezoid">
          <a:avLst>
            <a:gd name="adj" fmla="val 57993"/>
          </a:avLst>
        </a:prstGeom>
        <a:solidFill>
          <a:schemeClr val="tx2">
            <a:lumMod val="90000"/>
            <a:lumOff val="10000"/>
          </a:schemeClr>
        </a:solidFill>
        <a:ln w="25400" cap="flat" cmpd="sng" algn="ctr">
          <a:solidFill>
            <a:srgbClr val="2A475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100000"/>
            </a:lnSpc>
            <a:spcBef>
              <a:spcPct val="0"/>
            </a:spcBef>
            <a:spcAft>
              <a:spcPct val="35000"/>
            </a:spcAft>
            <a:buNone/>
          </a:pPr>
          <a:r>
            <a:rPr lang="ca-ES" sz="1500" kern="1200" noProof="0" dirty="0">
              <a:solidFill>
                <a:schemeClr val="bg1"/>
              </a:solidFill>
              <a:latin typeface="Roboto Light" panose="02000000000000000000" pitchFamily="2" charset="0"/>
              <a:ea typeface="Roboto Light" panose="02000000000000000000" pitchFamily="2" charset="0"/>
            </a:rPr>
            <a:t>Ofertes</a:t>
          </a:r>
        </a:p>
        <a:p>
          <a:pPr marL="0" lvl="0" indent="0" algn="ctr" defTabSz="666750">
            <a:lnSpc>
              <a:spcPct val="100000"/>
            </a:lnSpc>
            <a:spcBef>
              <a:spcPct val="0"/>
            </a:spcBef>
            <a:spcAft>
              <a:spcPct val="35000"/>
            </a:spcAft>
            <a:buNone/>
          </a:pPr>
          <a:r>
            <a:rPr lang="ca-ES" sz="1500" kern="1200" noProof="0" dirty="0">
              <a:solidFill>
                <a:schemeClr val="bg1"/>
              </a:solidFill>
              <a:latin typeface="Roboto Light" panose="02000000000000000000" pitchFamily="2" charset="0"/>
              <a:ea typeface="Roboto Light" panose="02000000000000000000" pitchFamily="2" charset="0"/>
            </a:rPr>
            <a:t>2-3</a:t>
          </a:r>
        </a:p>
      </dsp:txBody>
      <dsp:txXfrm rot="-10800000">
        <a:off x="1832398" y="3174969"/>
        <a:ext cx="1824268" cy="1575536"/>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0.01365</cdr:x>
      <cdr:y>0.05593</cdr:y>
    </cdr:from>
    <cdr:to>
      <cdr:x>0.70311</cdr:x>
      <cdr:y>0.25415</cdr:y>
    </cdr:to>
    <cdr:sp macro="" textlink="">
      <cdr:nvSpPr>
        <cdr:cNvPr id="2" name="CuadroTexto 1">
          <a:extLst xmlns:a="http://schemas.openxmlformats.org/drawingml/2006/main">
            <a:ext uri="{FF2B5EF4-FFF2-40B4-BE49-F238E27FC236}">
              <a16:creationId xmlns:a16="http://schemas.microsoft.com/office/drawing/2014/main" id="{E6057BD2-7495-F5C3-16CF-020293A2D473}"/>
            </a:ext>
          </a:extLst>
        </cdr:cNvPr>
        <cdr:cNvSpPr txBox="1"/>
      </cdr:nvSpPr>
      <cdr:spPr>
        <a:xfrm xmlns:a="http://schemas.openxmlformats.org/drawingml/2006/main">
          <a:off x="62402" y="153078"/>
          <a:ext cx="3152228" cy="54248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l" rtl="0">
            <a:defRPr lang="ca-ES" sz="1800" b="1" i="0" u="none" strike="noStrike" kern="1200" baseline="0">
              <a:solidFill>
                <a:srgbClr val="C18AB7">
                  <a:lumMod val="75000"/>
                </a:srgbClr>
              </a:solidFill>
              <a:latin typeface="+mj-lt"/>
              <a:ea typeface="Arial Black"/>
              <a:cs typeface="Arial Black"/>
            </a:defRPr>
          </a:pPr>
          <a:r>
            <a:rPr lang="es-ES" sz="1600" kern="1200" dirty="0">
              <a:solidFill>
                <a:srgbClr val="2A4757"/>
              </a:solidFill>
              <a:latin typeface="Roboto Light" panose="02000000000000000000" pitchFamily="2" charset="0"/>
              <a:ea typeface="Roboto Light" panose="02000000000000000000" pitchFamily="2" charset="0"/>
              <a:cs typeface="Arial Black"/>
            </a:rPr>
            <a:t>M&amp;A al </a:t>
          </a:r>
          <a:r>
            <a:rPr lang="es-ES" sz="1600" kern="1200" dirty="0" err="1">
              <a:solidFill>
                <a:srgbClr val="2A4757"/>
              </a:solidFill>
              <a:latin typeface="Roboto Light" panose="02000000000000000000" pitchFamily="2" charset="0"/>
              <a:ea typeface="Roboto Light" panose="02000000000000000000" pitchFamily="2" charset="0"/>
              <a:cs typeface="Arial Black"/>
            </a:rPr>
            <a:t>món</a:t>
          </a:r>
          <a:r>
            <a:rPr lang="es-ES" sz="1600" kern="1200" dirty="0">
              <a:solidFill>
                <a:srgbClr val="2A4757"/>
              </a:solidFill>
              <a:latin typeface="Roboto Light" panose="02000000000000000000" pitchFamily="2" charset="0"/>
              <a:ea typeface="Roboto Light" panose="02000000000000000000" pitchFamily="2" charset="0"/>
              <a:cs typeface="Arial Black"/>
            </a:rPr>
            <a:t> – </a:t>
          </a:r>
          <a:r>
            <a:rPr lang="es-ES" sz="1400" b="1" kern="1200" dirty="0">
              <a:solidFill>
                <a:srgbClr val="2A4757"/>
              </a:solidFill>
              <a:latin typeface="Roboto Medium" panose="02000000000000000000" pitchFamily="2" charset="0"/>
              <a:ea typeface="Roboto Medium" panose="02000000000000000000" pitchFamily="2" charset="0"/>
              <a:cs typeface="Arial Black"/>
            </a:rPr>
            <a:t>Per País comprador</a:t>
          </a:r>
        </a:p>
        <a:p xmlns:a="http://schemas.openxmlformats.org/drawingml/2006/main">
          <a:pPr algn="l" rtl="0">
            <a:defRPr lang="ca-ES" sz="1800" b="1" i="0" u="none" strike="noStrike" kern="1200" baseline="0">
              <a:solidFill>
                <a:srgbClr val="C18AB7">
                  <a:lumMod val="75000"/>
                </a:srgbClr>
              </a:solidFill>
              <a:latin typeface="+mj-lt"/>
              <a:ea typeface="Arial Black"/>
              <a:cs typeface="Arial Black"/>
            </a:defRPr>
          </a:pPr>
          <a:endParaRPr lang="es-ES" sz="1400" kern="1200" dirty="0">
            <a:solidFill>
              <a:srgbClr val="2A4757"/>
            </a:solidFill>
            <a:latin typeface="Roboto Medium" panose="02000000000000000000" pitchFamily="2" charset="0"/>
            <a:ea typeface="Roboto Medium" panose="02000000000000000000" pitchFamily="2" charset="0"/>
            <a:cs typeface="Arial Black"/>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cdr:x>
      <cdr:y>0.0612</cdr:y>
    </cdr:from>
    <cdr:to>
      <cdr:x>0.68946</cdr:x>
      <cdr:y>0.25964</cdr:y>
    </cdr:to>
    <cdr:sp macro="" textlink="">
      <cdr:nvSpPr>
        <cdr:cNvPr id="2" name="CuadroTexto 1">
          <a:extLst xmlns:a="http://schemas.openxmlformats.org/drawingml/2006/main">
            <a:ext uri="{FF2B5EF4-FFF2-40B4-BE49-F238E27FC236}">
              <a16:creationId xmlns:a16="http://schemas.microsoft.com/office/drawing/2014/main" id="{32E680FB-C8D8-C07D-62A3-5E2D4FA65DCF}"/>
            </a:ext>
          </a:extLst>
        </cdr:cNvPr>
        <cdr:cNvSpPr txBox="1"/>
      </cdr:nvSpPr>
      <cdr:spPr>
        <a:xfrm xmlns:a="http://schemas.openxmlformats.org/drawingml/2006/main">
          <a:off x="-6739166" y="167302"/>
          <a:ext cx="3152228" cy="54248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defRPr lang="ca-ES" sz="1800" b="1" i="0" u="none" strike="noStrike" kern="1200" baseline="0">
              <a:solidFill>
                <a:srgbClr val="C18AB7">
                  <a:lumMod val="75000"/>
                </a:srgbClr>
              </a:solidFill>
              <a:latin typeface="+mj-lt"/>
              <a:ea typeface="Arial Black"/>
              <a:cs typeface="Arial Black"/>
            </a:defRPr>
          </a:pPr>
          <a:r>
            <a:rPr lang="es-ES" sz="1600" kern="1200" dirty="0">
              <a:solidFill>
                <a:srgbClr val="2A4757"/>
              </a:solidFill>
              <a:latin typeface="Roboto Light" panose="02000000000000000000" pitchFamily="2" charset="0"/>
              <a:ea typeface="Roboto Light" panose="02000000000000000000" pitchFamily="2" charset="0"/>
              <a:cs typeface="Arial Black"/>
            </a:rPr>
            <a:t>M&amp;A al </a:t>
          </a:r>
          <a:r>
            <a:rPr lang="es-ES" sz="1600" kern="1200" dirty="0" err="1">
              <a:solidFill>
                <a:srgbClr val="2A4757"/>
              </a:solidFill>
              <a:latin typeface="Roboto Light" panose="02000000000000000000" pitchFamily="2" charset="0"/>
              <a:ea typeface="Roboto Light" panose="02000000000000000000" pitchFamily="2" charset="0"/>
              <a:cs typeface="Arial Black"/>
            </a:rPr>
            <a:t>món</a:t>
          </a:r>
          <a:r>
            <a:rPr lang="es-ES" sz="1600" kern="1200" dirty="0">
              <a:solidFill>
                <a:srgbClr val="2A4757"/>
              </a:solidFill>
              <a:latin typeface="Roboto Light" panose="02000000000000000000" pitchFamily="2" charset="0"/>
              <a:ea typeface="Roboto Light" panose="02000000000000000000" pitchFamily="2" charset="0"/>
              <a:cs typeface="Arial Black"/>
            </a:rPr>
            <a:t> – </a:t>
          </a:r>
          <a:r>
            <a:rPr lang="es-ES" sz="1400" b="1" kern="1200" dirty="0">
              <a:solidFill>
                <a:srgbClr val="2A4757"/>
              </a:solidFill>
              <a:latin typeface="Roboto Medium" panose="02000000000000000000" pitchFamily="2" charset="0"/>
              <a:ea typeface="Roboto Medium" panose="02000000000000000000" pitchFamily="2" charset="0"/>
              <a:cs typeface="Arial Black"/>
            </a:rPr>
            <a:t>Per País Target</a:t>
          </a:r>
        </a:p>
        <a:p xmlns:a="http://schemas.openxmlformats.org/drawingml/2006/main">
          <a:pPr algn="l" rtl="0">
            <a:defRPr lang="ca-ES" sz="1800" b="1" i="0" u="none" strike="noStrike" kern="1200" baseline="0">
              <a:solidFill>
                <a:srgbClr val="C18AB7">
                  <a:lumMod val="75000"/>
                </a:srgbClr>
              </a:solidFill>
              <a:latin typeface="+mj-lt"/>
              <a:ea typeface="Arial Black"/>
              <a:cs typeface="Arial Black"/>
            </a:defRPr>
          </a:pPr>
          <a:endParaRPr lang="es-ES" sz="1400" kern="1200" dirty="0">
            <a:solidFill>
              <a:srgbClr val="2A4757"/>
            </a:solidFill>
            <a:latin typeface="Roboto Medium" panose="02000000000000000000" pitchFamily="2" charset="0"/>
            <a:ea typeface="Roboto Medium" panose="02000000000000000000" pitchFamily="2" charset="0"/>
            <a:cs typeface="Arial Black"/>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1CA6A255-59E4-428B-BC2C-63C329312D5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a:extLst>
              <a:ext uri="{FF2B5EF4-FFF2-40B4-BE49-F238E27FC236}">
                <a16:creationId xmlns:a16="http://schemas.microsoft.com/office/drawing/2014/main" id="{564F3E1D-111B-45E5-B7A6-EAF7389B0F3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25786EB-2BF4-467E-B522-EE7965E29BCB}" type="datetimeFigureOut">
              <a:rPr lang="es-ES" smtClean="0"/>
              <a:t>15/05/2025</a:t>
            </a:fld>
            <a:endParaRPr lang="es-ES"/>
          </a:p>
        </p:txBody>
      </p:sp>
      <p:sp>
        <p:nvSpPr>
          <p:cNvPr id="4" name="Marcador de pie de página 3">
            <a:extLst>
              <a:ext uri="{FF2B5EF4-FFF2-40B4-BE49-F238E27FC236}">
                <a16:creationId xmlns:a16="http://schemas.microsoft.com/office/drawing/2014/main" id="{ADB724BA-B930-4E38-87D0-C73F2A27B79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a:extLst>
              <a:ext uri="{FF2B5EF4-FFF2-40B4-BE49-F238E27FC236}">
                <a16:creationId xmlns:a16="http://schemas.microsoft.com/office/drawing/2014/main" id="{28F2A07D-1165-4131-B1E4-48640B5D51E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6072622-0CAF-441A-BEC9-F11B87CAB554}" type="slidenum">
              <a:rPr lang="es-ES" smtClean="0"/>
              <a:t>‹Nº›</a:t>
            </a:fld>
            <a:endParaRPr lang="es-ES"/>
          </a:p>
        </p:txBody>
      </p:sp>
    </p:spTree>
    <p:extLst>
      <p:ext uri="{BB962C8B-B14F-4D97-AF65-F5344CB8AC3E}">
        <p14:creationId xmlns:p14="http://schemas.microsoft.com/office/powerpoint/2010/main" val="368916635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6B3E46-3DF1-42F3-86B9-BFCB5A989D48}" type="datetimeFigureOut">
              <a:rPr lang="en-US" smtClean="0"/>
              <a:t>5/15/2025</a:t>
            </a:fld>
            <a:endParaRPr lang="en-U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CFFE11-D300-40FB-8A9C-86DDC9EB6366}" type="slidenum">
              <a:rPr lang="en-US" smtClean="0"/>
              <a:t>‹Nº›</a:t>
            </a:fld>
            <a:endParaRPr lang="en-US"/>
          </a:p>
        </p:txBody>
      </p:sp>
    </p:spTree>
    <p:extLst>
      <p:ext uri="{BB962C8B-B14F-4D97-AF65-F5344CB8AC3E}">
        <p14:creationId xmlns:p14="http://schemas.microsoft.com/office/powerpoint/2010/main" val="113092358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ca-ES"/>
          </a:p>
        </p:txBody>
      </p:sp>
      <p:sp>
        <p:nvSpPr>
          <p:cNvPr id="4" name="Marcador de número de diapositiva 3"/>
          <p:cNvSpPr>
            <a:spLocks noGrp="1"/>
          </p:cNvSpPr>
          <p:nvPr>
            <p:ph type="sldNum" sz="quarter" idx="5"/>
          </p:nvPr>
        </p:nvSpPr>
        <p:spPr/>
        <p:txBody>
          <a:bodyPr/>
          <a:lstStyle/>
          <a:p>
            <a:fld id="{51CFFE11-D300-40FB-8A9C-86DDC9EB6366}" type="slidenum">
              <a:rPr lang="en-US" smtClean="0"/>
              <a:t>2</a:t>
            </a:fld>
            <a:endParaRPr lang="en-US"/>
          </a:p>
        </p:txBody>
      </p:sp>
    </p:spTree>
    <p:extLst>
      <p:ext uri="{BB962C8B-B14F-4D97-AF65-F5344CB8AC3E}">
        <p14:creationId xmlns:p14="http://schemas.microsoft.com/office/powerpoint/2010/main" val="12721097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D0BDAA-9679-C5D5-5E3D-23DDAC74F859}"/>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2A332370-96D2-4153-E20F-5983F0946D74}"/>
              </a:ext>
            </a:extLst>
          </p:cNvPr>
          <p:cNvSpPr>
            <a:spLocks noGrp="1" noRot="1" noChangeAspect="1"/>
          </p:cNvSpPr>
          <p:nvPr>
            <p:ph type="sldImg"/>
          </p:nvPr>
        </p:nvSpPr>
        <p:spPr>
          <a:xfrm>
            <a:off x="685800" y="1143000"/>
            <a:ext cx="5486400" cy="3086100"/>
          </a:xfrm>
        </p:spPr>
      </p:sp>
      <p:sp>
        <p:nvSpPr>
          <p:cNvPr id="3" name="Marcador de notas 2">
            <a:extLst>
              <a:ext uri="{FF2B5EF4-FFF2-40B4-BE49-F238E27FC236}">
                <a16:creationId xmlns:a16="http://schemas.microsoft.com/office/drawing/2014/main" id="{6C096792-A5BF-73C8-C918-72A0893D5331}"/>
              </a:ext>
            </a:extLst>
          </p:cNvPr>
          <p:cNvSpPr>
            <a:spLocks noGrp="1"/>
          </p:cNvSpPr>
          <p:nvPr>
            <p:ph type="body" idx="1"/>
          </p:nvPr>
        </p:nvSpPr>
        <p:spPr/>
        <p:txBody>
          <a:bodyPr/>
          <a:lstStyle/>
          <a:p>
            <a:br>
              <a:rPr lang="es-ES">
                <a:effectLst/>
              </a:rPr>
            </a:br>
            <a:endParaRPr lang="es-ES"/>
          </a:p>
        </p:txBody>
      </p:sp>
      <p:sp>
        <p:nvSpPr>
          <p:cNvPr id="4" name="Marcador de número de diapositiva 3">
            <a:extLst>
              <a:ext uri="{FF2B5EF4-FFF2-40B4-BE49-F238E27FC236}">
                <a16:creationId xmlns:a16="http://schemas.microsoft.com/office/drawing/2014/main" id="{BE4EC944-FF11-35DE-22F1-C336B9A8EC5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4FB99F-1EBB-4642-B7D6-75E50C44FC3D}"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2178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54C365-4259-FCFD-AE24-29D7841646AA}"/>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F565B8E8-0CD2-698A-907F-E836BEEE7A18}"/>
              </a:ext>
            </a:extLst>
          </p:cNvPr>
          <p:cNvSpPr>
            <a:spLocks noGrp="1" noRot="1" noChangeAspect="1"/>
          </p:cNvSpPr>
          <p:nvPr>
            <p:ph type="sldImg"/>
          </p:nvPr>
        </p:nvSpPr>
        <p:spPr>
          <a:xfrm>
            <a:off x="685800" y="1143000"/>
            <a:ext cx="5486400" cy="3086100"/>
          </a:xfrm>
        </p:spPr>
      </p:sp>
      <p:sp>
        <p:nvSpPr>
          <p:cNvPr id="3" name="Marcador de notas 2">
            <a:extLst>
              <a:ext uri="{FF2B5EF4-FFF2-40B4-BE49-F238E27FC236}">
                <a16:creationId xmlns:a16="http://schemas.microsoft.com/office/drawing/2014/main" id="{887F78EB-D5D7-490D-0B2C-9FD368EE27E8}"/>
              </a:ext>
            </a:extLst>
          </p:cNvPr>
          <p:cNvSpPr>
            <a:spLocks noGrp="1"/>
          </p:cNvSpPr>
          <p:nvPr>
            <p:ph type="body" idx="1"/>
          </p:nvPr>
        </p:nvSpPr>
        <p:spPr/>
        <p:txBody>
          <a:bodyPr/>
          <a:lstStyle/>
          <a:p>
            <a:br>
              <a:rPr lang="es-ES">
                <a:effectLst/>
              </a:rPr>
            </a:br>
            <a:endParaRPr lang="es-ES"/>
          </a:p>
        </p:txBody>
      </p:sp>
      <p:sp>
        <p:nvSpPr>
          <p:cNvPr id="4" name="Marcador de número de diapositiva 3">
            <a:extLst>
              <a:ext uri="{FF2B5EF4-FFF2-40B4-BE49-F238E27FC236}">
                <a16:creationId xmlns:a16="http://schemas.microsoft.com/office/drawing/2014/main" id="{B82B5125-AD30-B57A-411A-FB147E23EAA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4FB99F-1EBB-4642-B7D6-75E50C44FC3D}"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60240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5678AE-0369-BA21-B581-D61EB5C7EA8B}"/>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FB907691-AA60-D4D6-FE28-EE46D7822CB0}"/>
              </a:ext>
            </a:extLst>
          </p:cNvPr>
          <p:cNvSpPr>
            <a:spLocks noGrp="1" noRot="1" noChangeAspect="1"/>
          </p:cNvSpPr>
          <p:nvPr>
            <p:ph type="sldImg"/>
          </p:nvPr>
        </p:nvSpPr>
        <p:spPr>
          <a:xfrm>
            <a:off x="685800" y="1143000"/>
            <a:ext cx="5486400" cy="3086100"/>
          </a:xfrm>
        </p:spPr>
      </p:sp>
      <p:sp>
        <p:nvSpPr>
          <p:cNvPr id="3" name="Marcador de notas 2">
            <a:extLst>
              <a:ext uri="{FF2B5EF4-FFF2-40B4-BE49-F238E27FC236}">
                <a16:creationId xmlns:a16="http://schemas.microsoft.com/office/drawing/2014/main" id="{B301B6F0-F546-7B46-6439-8E92EEF3FA3F}"/>
              </a:ext>
            </a:extLst>
          </p:cNvPr>
          <p:cNvSpPr>
            <a:spLocks noGrp="1"/>
          </p:cNvSpPr>
          <p:nvPr>
            <p:ph type="body" idx="1"/>
          </p:nvPr>
        </p:nvSpPr>
        <p:spPr/>
        <p:txBody>
          <a:bodyPr/>
          <a:lstStyle/>
          <a:p>
            <a:br>
              <a:rPr lang="es-ES">
                <a:effectLst/>
              </a:rPr>
            </a:br>
            <a:endParaRPr lang="es-ES"/>
          </a:p>
        </p:txBody>
      </p:sp>
      <p:sp>
        <p:nvSpPr>
          <p:cNvPr id="4" name="Marcador de número de diapositiva 3">
            <a:extLst>
              <a:ext uri="{FF2B5EF4-FFF2-40B4-BE49-F238E27FC236}">
                <a16:creationId xmlns:a16="http://schemas.microsoft.com/office/drawing/2014/main" id="{2A092B8C-3347-0C69-91EA-DB6D5E9CDF7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4FB99F-1EBB-4642-B7D6-75E50C44FC3D}"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55795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24C1A0-0755-E1E0-2AF3-0D0D58828F06}"/>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57FA2356-8772-F7D8-B344-E83514D74AAC}"/>
              </a:ext>
            </a:extLst>
          </p:cNvPr>
          <p:cNvSpPr>
            <a:spLocks noGrp="1" noRot="1" noChangeAspect="1"/>
          </p:cNvSpPr>
          <p:nvPr>
            <p:ph type="sldImg"/>
          </p:nvPr>
        </p:nvSpPr>
        <p:spPr>
          <a:xfrm>
            <a:off x="685800" y="1143000"/>
            <a:ext cx="5486400" cy="3086100"/>
          </a:xfrm>
        </p:spPr>
      </p:sp>
      <p:sp>
        <p:nvSpPr>
          <p:cNvPr id="3" name="Marcador de notas 2">
            <a:extLst>
              <a:ext uri="{FF2B5EF4-FFF2-40B4-BE49-F238E27FC236}">
                <a16:creationId xmlns:a16="http://schemas.microsoft.com/office/drawing/2014/main" id="{59E1B9BF-7A08-628F-2DEC-051637F6C925}"/>
              </a:ext>
            </a:extLst>
          </p:cNvPr>
          <p:cNvSpPr>
            <a:spLocks noGrp="1"/>
          </p:cNvSpPr>
          <p:nvPr>
            <p:ph type="body" idx="1"/>
          </p:nvPr>
        </p:nvSpPr>
        <p:spPr/>
        <p:txBody>
          <a:bodyPr/>
          <a:lstStyle/>
          <a:p>
            <a:br>
              <a:rPr lang="es-ES">
                <a:effectLst/>
              </a:rPr>
            </a:br>
            <a:endParaRPr lang="es-ES"/>
          </a:p>
        </p:txBody>
      </p:sp>
      <p:sp>
        <p:nvSpPr>
          <p:cNvPr id="4" name="Marcador de número de diapositiva 3">
            <a:extLst>
              <a:ext uri="{FF2B5EF4-FFF2-40B4-BE49-F238E27FC236}">
                <a16:creationId xmlns:a16="http://schemas.microsoft.com/office/drawing/2014/main" id="{D44F521D-6518-E5F8-BFCC-497BB1DEBA8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4FB99F-1EBB-4642-B7D6-75E50C44FC3D}"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51848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117D58-8EA8-66F2-A30D-7273B7CB3E92}"/>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5914E419-7BCE-F679-FA96-95FEF7B5A940}"/>
              </a:ext>
            </a:extLst>
          </p:cNvPr>
          <p:cNvSpPr>
            <a:spLocks noGrp="1" noRot="1" noChangeAspect="1"/>
          </p:cNvSpPr>
          <p:nvPr>
            <p:ph type="sldImg"/>
          </p:nvPr>
        </p:nvSpPr>
        <p:spPr>
          <a:xfrm>
            <a:off x="685800" y="1143000"/>
            <a:ext cx="5486400" cy="3086100"/>
          </a:xfrm>
        </p:spPr>
      </p:sp>
      <p:sp>
        <p:nvSpPr>
          <p:cNvPr id="3" name="Marcador de notas 2">
            <a:extLst>
              <a:ext uri="{FF2B5EF4-FFF2-40B4-BE49-F238E27FC236}">
                <a16:creationId xmlns:a16="http://schemas.microsoft.com/office/drawing/2014/main" id="{F8349E11-AE15-412F-86B2-F3F3826C3D7B}"/>
              </a:ext>
            </a:extLst>
          </p:cNvPr>
          <p:cNvSpPr>
            <a:spLocks noGrp="1"/>
          </p:cNvSpPr>
          <p:nvPr>
            <p:ph type="body" idx="1"/>
          </p:nvPr>
        </p:nvSpPr>
        <p:spPr/>
        <p:txBody>
          <a:bodyPr/>
          <a:lstStyle/>
          <a:p>
            <a:br>
              <a:rPr lang="es-ES">
                <a:effectLst/>
              </a:rPr>
            </a:br>
            <a:endParaRPr lang="es-ES"/>
          </a:p>
        </p:txBody>
      </p:sp>
      <p:sp>
        <p:nvSpPr>
          <p:cNvPr id="4" name="Marcador de número de diapositiva 3">
            <a:extLst>
              <a:ext uri="{FF2B5EF4-FFF2-40B4-BE49-F238E27FC236}">
                <a16:creationId xmlns:a16="http://schemas.microsoft.com/office/drawing/2014/main" id="{9035D1EA-D86D-E2DB-4C34-D4AA1F5A397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4FB99F-1EBB-4642-B7D6-75E50C44FC3D}"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93044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76D79A-8B17-7F16-3534-947BA878E0BC}"/>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176D307A-FD5B-E237-CA66-9E595D887446}"/>
              </a:ext>
            </a:extLst>
          </p:cNvPr>
          <p:cNvSpPr>
            <a:spLocks noGrp="1" noRot="1" noChangeAspect="1"/>
          </p:cNvSpPr>
          <p:nvPr>
            <p:ph type="sldImg"/>
          </p:nvPr>
        </p:nvSpPr>
        <p:spPr>
          <a:xfrm>
            <a:off x="685800" y="1143000"/>
            <a:ext cx="5486400" cy="3086100"/>
          </a:xfrm>
        </p:spPr>
      </p:sp>
      <p:sp>
        <p:nvSpPr>
          <p:cNvPr id="3" name="Marcador de notas 2">
            <a:extLst>
              <a:ext uri="{FF2B5EF4-FFF2-40B4-BE49-F238E27FC236}">
                <a16:creationId xmlns:a16="http://schemas.microsoft.com/office/drawing/2014/main" id="{7E718E00-DD0F-7BA8-DF10-9567D40279BA}"/>
              </a:ext>
            </a:extLst>
          </p:cNvPr>
          <p:cNvSpPr>
            <a:spLocks noGrp="1"/>
          </p:cNvSpPr>
          <p:nvPr>
            <p:ph type="body" idx="1"/>
          </p:nvPr>
        </p:nvSpPr>
        <p:spPr/>
        <p:txBody>
          <a:bodyPr/>
          <a:lstStyle/>
          <a:p>
            <a:br>
              <a:rPr lang="es-ES">
                <a:effectLst/>
              </a:rPr>
            </a:br>
            <a:endParaRPr lang="es-ES"/>
          </a:p>
        </p:txBody>
      </p:sp>
      <p:sp>
        <p:nvSpPr>
          <p:cNvPr id="4" name="Marcador de número de diapositiva 3">
            <a:extLst>
              <a:ext uri="{FF2B5EF4-FFF2-40B4-BE49-F238E27FC236}">
                <a16:creationId xmlns:a16="http://schemas.microsoft.com/office/drawing/2014/main" id="{BF358193-3D09-D840-4DA1-00B0032A229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4FB99F-1EBB-4642-B7D6-75E50C44FC3D}"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50336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68EC70-333E-5A2E-06D0-E9073A80345E}"/>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2B546B97-722C-0091-265C-D9D76F4CF9D4}"/>
              </a:ext>
            </a:extLst>
          </p:cNvPr>
          <p:cNvSpPr>
            <a:spLocks noGrp="1" noRot="1" noChangeAspect="1"/>
          </p:cNvSpPr>
          <p:nvPr>
            <p:ph type="sldImg"/>
          </p:nvPr>
        </p:nvSpPr>
        <p:spPr>
          <a:xfrm>
            <a:off x="685800" y="1143000"/>
            <a:ext cx="5486400" cy="3086100"/>
          </a:xfrm>
        </p:spPr>
      </p:sp>
      <p:sp>
        <p:nvSpPr>
          <p:cNvPr id="3" name="Marcador de notas 2">
            <a:extLst>
              <a:ext uri="{FF2B5EF4-FFF2-40B4-BE49-F238E27FC236}">
                <a16:creationId xmlns:a16="http://schemas.microsoft.com/office/drawing/2014/main" id="{06A6325D-D33A-E1D8-679B-8413B6CBF930}"/>
              </a:ext>
            </a:extLst>
          </p:cNvPr>
          <p:cNvSpPr>
            <a:spLocks noGrp="1"/>
          </p:cNvSpPr>
          <p:nvPr>
            <p:ph type="body" idx="1"/>
          </p:nvPr>
        </p:nvSpPr>
        <p:spPr/>
        <p:txBody>
          <a:bodyPr/>
          <a:lstStyle/>
          <a:p>
            <a:br>
              <a:rPr lang="es-ES">
                <a:effectLst/>
              </a:rPr>
            </a:br>
            <a:endParaRPr lang="es-ES"/>
          </a:p>
        </p:txBody>
      </p:sp>
      <p:sp>
        <p:nvSpPr>
          <p:cNvPr id="4" name="Marcador de número de diapositiva 3">
            <a:extLst>
              <a:ext uri="{FF2B5EF4-FFF2-40B4-BE49-F238E27FC236}">
                <a16:creationId xmlns:a16="http://schemas.microsoft.com/office/drawing/2014/main" id="{9368AF92-725E-4F66-CDDA-02C15115D4F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4FB99F-1EBB-4642-B7D6-75E50C44FC3D}"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70248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7AC6DE-F956-4E2C-B71C-EEB1C809C150}"/>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17B65EDF-4170-4F49-BE93-70BC2B3FBB3A}"/>
              </a:ext>
            </a:extLst>
          </p:cNvPr>
          <p:cNvSpPr>
            <a:spLocks noGrp="1" noRot="1" noChangeAspect="1"/>
          </p:cNvSpPr>
          <p:nvPr>
            <p:ph type="sldImg"/>
          </p:nvPr>
        </p:nvSpPr>
        <p:spPr>
          <a:xfrm>
            <a:off x="685800" y="1143000"/>
            <a:ext cx="5486400" cy="3086100"/>
          </a:xfrm>
        </p:spPr>
      </p:sp>
      <p:sp>
        <p:nvSpPr>
          <p:cNvPr id="3" name="Marcador de notas 2">
            <a:extLst>
              <a:ext uri="{FF2B5EF4-FFF2-40B4-BE49-F238E27FC236}">
                <a16:creationId xmlns:a16="http://schemas.microsoft.com/office/drawing/2014/main" id="{AEBB50F3-602E-511D-A07F-C772D5434381}"/>
              </a:ext>
            </a:extLst>
          </p:cNvPr>
          <p:cNvSpPr>
            <a:spLocks noGrp="1"/>
          </p:cNvSpPr>
          <p:nvPr>
            <p:ph type="body" idx="1"/>
          </p:nvPr>
        </p:nvSpPr>
        <p:spPr/>
        <p:txBody>
          <a:bodyPr/>
          <a:lstStyle/>
          <a:p>
            <a:br>
              <a:rPr lang="es-ES" dirty="0">
                <a:effectLst/>
              </a:rPr>
            </a:br>
            <a:endParaRPr lang="es-ES" dirty="0"/>
          </a:p>
        </p:txBody>
      </p:sp>
      <p:sp>
        <p:nvSpPr>
          <p:cNvPr id="4" name="Marcador de número de diapositiva 3">
            <a:extLst>
              <a:ext uri="{FF2B5EF4-FFF2-40B4-BE49-F238E27FC236}">
                <a16:creationId xmlns:a16="http://schemas.microsoft.com/office/drawing/2014/main" id="{69E2AF94-2720-EF7A-64F5-5BCF99D1758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4FB99F-1EBB-4642-B7D6-75E50C44FC3D}"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49893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AC53EB-D7FD-5A40-1D3C-E471A50FC308}"/>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C0A0F039-3140-EF60-3B2F-7B916F58CBC6}"/>
              </a:ext>
            </a:extLst>
          </p:cNvPr>
          <p:cNvSpPr>
            <a:spLocks noGrp="1" noRot="1" noChangeAspect="1"/>
          </p:cNvSpPr>
          <p:nvPr>
            <p:ph type="sldImg"/>
          </p:nvPr>
        </p:nvSpPr>
        <p:spPr>
          <a:xfrm>
            <a:off x="685800" y="1143000"/>
            <a:ext cx="5486400" cy="3086100"/>
          </a:xfrm>
        </p:spPr>
      </p:sp>
      <p:sp>
        <p:nvSpPr>
          <p:cNvPr id="3" name="Marcador de notas 2">
            <a:extLst>
              <a:ext uri="{FF2B5EF4-FFF2-40B4-BE49-F238E27FC236}">
                <a16:creationId xmlns:a16="http://schemas.microsoft.com/office/drawing/2014/main" id="{F2463D37-9D7C-93CE-F49A-DED6570BFA1C}"/>
              </a:ext>
            </a:extLst>
          </p:cNvPr>
          <p:cNvSpPr>
            <a:spLocks noGrp="1"/>
          </p:cNvSpPr>
          <p:nvPr>
            <p:ph type="body" idx="1"/>
          </p:nvPr>
        </p:nvSpPr>
        <p:spPr/>
        <p:txBody>
          <a:bodyPr/>
          <a:lstStyle/>
          <a:p>
            <a:br>
              <a:rPr lang="es-ES" dirty="0">
                <a:effectLst/>
              </a:rPr>
            </a:br>
            <a:endParaRPr lang="es-ES" dirty="0"/>
          </a:p>
        </p:txBody>
      </p:sp>
      <p:sp>
        <p:nvSpPr>
          <p:cNvPr id="4" name="Marcador de número de diapositiva 3">
            <a:extLst>
              <a:ext uri="{FF2B5EF4-FFF2-40B4-BE49-F238E27FC236}">
                <a16:creationId xmlns:a16="http://schemas.microsoft.com/office/drawing/2014/main" id="{5B3845BE-EED1-E338-B7C0-358B752D25F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4FB99F-1EBB-4642-B7D6-75E50C44FC3D}"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04266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7697C7-BDD9-CE8B-0923-65EF2773D243}"/>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B303D9A3-DDC4-DBCF-A583-58F25A3E62C2}"/>
              </a:ext>
            </a:extLst>
          </p:cNvPr>
          <p:cNvSpPr>
            <a:spLocks noGrp="1" noRot="1" noChangeAspect="1"/>
          </p:cNvSpPr>
          <p:nvPr>
            <p:ph type="sldImg"/>
          </p:nvPr>
        </p:nvSpPr>
        <p:spPr>
          <a:xfrm>
            <a:off x="685800" y="1143000"/>
            <a:ext cx="5486400" cy="3086100"/>
          </a:xfrm>
        </p:spPr>
      </p:sp>
      <p:sp>
        <p:nvSpPr>
          <p:cNvPr id="3" name="Marcador de notas 2">
            <a:extLst>
              <a:ext uri="{FF2B5EF4-FFF2-40B4-BE49-F238E27FC236}">
                <a16:creationId xmlns:a16="http://schemas.microsoft.com/office/drawing/2014/main" id="{A5404DE4-5320-ED32-F6AE-168B6FA6D9EC}"/>
              </a:ext>
            </a:extLst>
          </p:cNvPr>
          <p:cNvSpPr>
            <a:spLocks noGrp="1"/>
          </p:cNvSpPr>
          <p:nvPr>
            <p:ph type="body" idx="1"/>
          </p:nvPr>
        </p:nvSpPr>
        <p:spPr/>
        <p:txBody>
          <a:bodyPr/>
          <a:lstStyle/>
          <a:p>
            <a:br>
              <a:rPr lang="es-ES" dirty="0">
                <a:effectLst/>
              </a:rPr>
            </a:br>
            <a:endParaRPr lang="es-ES" dirty="0"/>
          </a:p>
        </p:txBody>
      </p:sp>
      <p:sp>
        <p:nvSpPr>
          <p:cNvPr id="4" name="Marcador de número de diapositiva 3">
            <a:extLst>
              <a:ext uri="{FF2B5EF4-FFF2-40B4-BE49-F238E27FC236}">
                <a16:creationId xmlns:a16="http://schemas.microsoft.com/office/drawing/2014/main" id="{C3E93D90-0D88-87E4-4F69-268769BFC90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4FB99F-1EBB-4642-B7D6-75E50C44FC3D}"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75605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E44D4C-6256-1980-799D-CEC8C0E07CAC}"/>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073FCFD4-3B00-E0AF-E965-833EF9BA9905}"/>
              </a:ext>
            </a:extLst>
          </p:cNvPr>
          <p:cNvSpPr>
            <a:spLocks noGrp="1" noRot="1" noChangeAspect="1"/>
          </p:cNvSpPr>
          <p:nvPr>
            <p:ph type="sldImg"/>
          </p:nvPr>
        </p:nvSpPr>
        <p:spPr>
          <a:xfrm>
            <a:off x="685800" y="1143000"/>
            <a:ext cx="5486400" cy="3086100"/>
          </a:xfrm>
        </p:spPr>
      </p:sp>
      <p:sp>
        <p:nvSpPr>
          <p:cNvPr id="3" name="Marcador de notas 2">
            <a:extLst>
              <a:ext uri="{FF2B5EF4-FFF2-40B4-BE49-F238E27FC236}">
                <a16:creationId xmlns:a16="http://schemas.microsoft.com/office/drawing/2014/main" id="{D224A4E1-5ADC-3E90-1355-4181849CD76B}"/>
              </a:ext>
            </a:extLst>
          </p:cNvPr>
          <p:cNvSpPr>
            <a:spLocks noGrp="1"/>
          </p:cNvSpPr>
          <p:nvPr>
            <p:ph type="body" idx="1"/>
          </p:nvPr>
        </p:nvSpPr>
        <p:spPr/>
        <p:txBody>
          <a:bodyPr/>
          <a:lstStyle/>
          <a:p>
            <a:br>
              <a:rPr lang="es-ES">
                <a:effectLst/>
              </a:rPr>
            </a:br>
            <a:endParaRPr lang="es-ES"/>
          </a:p>
        </p:txBody>
      </p:sp>
      <p:sp>
        <p:nvSpPr>
          <p:cNvPr id="4" name="Marcador de número de diapositiva 3">
            <a:extLst>
              <a:ext uri="{FF2B5EF4-FFF2-40B4-BE49-F238E27FC236}">
                <a16:creationId xmlns:a16="http://schemas.microsoft.com/office/drawing/2014/main" id="{8471DD3A-CEFE-41D4-6627-0024299C137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4FB99F-1EBB-4642-B7D6-75E50C44FC3D}"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81345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826379-5C9B-89A3-65B1-681580AC3B4E}"/>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D617BD6E-D6DC-59A2-0F59-E15822F70BA5}"/>
              </a:ext>
            </a:extLst>
          </p:cNvPr>
          <p:cNvSpPr>
            <a:spLocks noGrp="1" noRot="1" noChangeAspect="1"/>
          </p:cNvSpPr>
          <p:nvPr>
            <p:ph type="sldImg"/>
          </p:nvPr>
        </p:nvSpPr>
        <p:spPr>
          <a:xfrm>
            <a:off x="685800" y="1143000"/>
            <a:ext cx="5486400" cy="3086100"/>
          </a:xfrm>
        </p:spPr>
      </p:sp>
      <p:sp>
        <p:nvSpPr>
          <p:cNvPr id="3" name="Marcador de notas 2">
            <a:extLst>
              <a:ext uri="{FF2B5EF4-FFF2-40B4-BE49-F238E27FC236}">
                <a16:creationId xmlns:a16="http://schemas.microsoft.com/office/drawing/2014/main" id="{610D4786-9C74-568A-7789-C33871DD1E7B}"/>
              </a:ext>
            </a:extLst>
          </p:cNvPr>
          <p:cNvSpPr>
            <a:spLocks noGrp="1"/>
          </p:cNvSpPr>
          <p:nvPr>
            <p:ph type="body" idx="1"/>
          </p:nvPr>
        </p:nvSpPr>
        <p:spPr/>
        <p:txBody>
          <a:bodyPr/>
          <a:lstStyle/>
          <a:p>
            <a:br>
              <a:rPr lang="es-ES" dirty="0">
                <a:effectLst/>
              </a:rPr>
            </a:br>
            <a:endParaRPr lang="es-ES" dirty="0"/>
          </a:p>
        </p:txBody>
      </p:sp>
      <p:sp>
        <p:nvSpPr>
          <p:cNvPr id="4" name="Marcador de número de diapositiva 3">
            <a:extLst>
              <a:ext uri="{FF2B5EF4-FFF2-40B4-BE49-F238E27FC236}">
                <a16:creationId xmlns:a16="http://schemas.microsoft.com/office/drawing/2014/main" id="{BC2DB35F-6CF8-1A5B-B000-9B5D05BA9F8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4FB99F-1EBB-4642-B7D6-75E50C44FC3D}"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32451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C57FDE-C7CA-7BBD-80C6-686AE6FC9667}"/>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4912C48D-868B-9EAC-3850-11985A776881}"/>
              </a:ext>
            </a:extLst>
          </p:cNvPr>
          <p:cNvSpPr>
            <a:spLocks noGrp="1" noRot="1" noChangeAspect="1"/>
          </p:cNvSpPr>
          <p:nvPr>
            <p:ph type="sldImg"/>
          </p:nvPr>
        </p:nvSpPr>
        <p:spPr>
          <a:xfrm>
            <a:off x="685800" y="1143000"/>
            <a:ext cx="5486400" cy="3086100"/>
          </a:xfrm>
        </p:spPr>
      </p:sp>
      <p:sp>
        <p:nvSpPr>
          <p:cNvPr id="3" name="Marcador de notas 2">
            <a:extLst>
              <a:ext uri="{FF2B5EF4-FFF2-40B4-BE49-F238E27FC236}">
                <a16:creationId xmlns:a16="http://schemas.microsoft.com/office/drawing/2014/main" id="{FB2782AF-ADF7-31C8-BC59-C8F85ED5730B}"/>
              </a:ext>
            </a:extLst>
          </p:cNvPr>
          <p:cNvSpPr>
            <a:spLocks noGrp="1"/>
          </p:cNvSpPr>
          <p:nvPr>
            <p:ph type="body" idx="1"/>
          </p:nvPr>
        </p:nvSpPr>
        <p:spPr/>
        <p:txBody>
          <a:bodyPr/>
          <a:lstStyle/>
          <a:p>
            <a:br>
              <a:rPr lang="es-ES" dirty="0">
                <a:effectLst/>
              </a:rPr>
            </a:br>
            <a:endParaRPr lang="es-ES" dirty="0"/>
          </a:p>
        </p:txBody>
      </p:sp>
      <p:sp>
        <p:nvSpPr>
          <p:cNvPr id="4" name="Marcador de número de diapositiva 3">
            <a:extLst>
              <a:ext uri="{FF2B5EF4-FFF2-40B4-BE49-F238E27FC236}">
                <a16:creationId xmlns:a16="http://schemas.microsoft.com/office/drawing/2014/main" id="{00757A80-E3DC-A8F8-5BB1-22B1DE4C1A4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4FB99F-1EBB-4642-B7D6-75E50C44FC3D}"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20088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BF9C47-B393-63C3-EAF5-6001B8BCA8EC}"/>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57B0133E-8B30-D357-D386-2F2AF74FF617}"/>
              </a:ext>
            </a:extLst>
          </p:cNvPr>
          <p:cNvSpPr>
            <a:spLocks noGrp="1" noRot="1" noChangeAspect="1"/>
          </p:cNvSpPr>
          <p:nvPr>
            <p:ph type="sldImg"/>
          </p:nvPr>
        </p:nvSpPr>
        <p:spPr>
          <a:xfrm>
            <a:off x="685800" y="1143000"/>
            <a:ext cx="5486400" cy="3086100"/>
          </a:xfrm>
        </p:spPr>
      </p:sp>
      <p:sp>
        <p:nvSpPr>
          <p:cNvPr id="3" name="Marcador de notas 2">
            <a:extLst>
              <a:ext uri="{FF2B5EF4-FFF2-40B4-BE49-F238E27FC236}">
                <a16:creationId xmlns:a16="http://schemas.microsoft.com/office/drawing/2014/main" id="{0EFC49D0-D715-99CA-31A2-02B380FD770D}"/>
              </a:ext>
            </a:extLst>
          </p:cNvPr>
          <p:cNvSpPr>
            <a:spLocks noGrp="1"/>
          </p:cNvSpPr>
          <p:nvPr>
            <p:ph type="body" idx="1"/>
          </p:nvPr>
        </p:nvSpPr>
        <p:spPr/>
        <p:txBody>
          <a:bodyPr/>
          <a:lstStyle/>
          <a:p>
            <a:br>
              <a:rPr lang="es-ES" dirty="0">
                <a:effectLst/>
              </a:rPr>
            </a:br>
            <a:endParaRPr lang="es-ES" dirty="0"/>
          </a:p>
        </p:txBody>
      </p:sp>
      <p:sp>
        <p:nvSpPr>
          <p:cNvPr id="4" name="Marcador de número de diapositiva 3">
            <a:extLst>
              <a:ext uri="{FF2B5EF4-FFF2-40B4-BE49-F238E27FC236}">
                <a16:creationId xmlns:a16="http://schemas.microsoft.com/office/drawing/2014/main" id="{F727119D-FEB4-041C-D4EC-0E8DC2D983F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4FB99F-1EBB-4642-B7D6-75E50C44FC3D}"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9492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1ED0FF-AC6B-2996-E6E2-E45FF4C43439}"/>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D1775213-97BE-4FC8-E1E0-720B78139E5D}"/>
              </a:ext>
            </a:extLst>
          </p:cNvPr>
          <p:cNvSpPr>
            <a:spLocks noGrp="1" noRot="1" noChangeAspect="1"/>
          </p:cNvSpPr>
          <p:nvPr>
            <p:ph type="sldImg"/>
          </p:nvPr>
        </p:nvSpPr>
        <p:spPr>
          <a:xfrm>
            <a:off x="685800" y="1143000"/>
            <a:ext cx="5486400" cy="3086100"/>
          </a:xfrm>
        </p:spPr>
      </p:sp>
      <p:sp>
        <p:nvSpPr>
          <p:cNvPr id="3" name="Marcador de notas 2">
            <a:extLst>
              <a:ext uri="{FF2B5EF4-FFF2-40B4-BE49-F238E27FC236}">
                <a16:creationId xmlns:a16="http://schemas.microsoft.com/office/drawing/2014/main" id="{9DBC1B23-7672-2AD8-F766-FC283480A378}"/>
              </a:ext>
            </a:extLst>
          </p:cNvPr>
          <p:cNvSpPr>
            <a:spLocks noGrp="1"/>
          </p:cNvSpPr>
          <p:nvPr>
            <p:ph type="body" idx="1"/>
          </p:nvPr>
        </p:nvSpPr>
        <p:spPr/>
        <p:txBody>
          <a:bodyPr/>
          <a:lstStyle/>
          <a:p>
            <a:br>
              <a:rPr lang="es-ES">
                <a:effectLst/>
              </a:rPr>
            </a:br>
            <a:endParaRPr lang="es-ES"/>
          </a:p>
        </p:txBody>
      </p:sp>
      <p:sp>
        <p:nvSpPr>
          <p:cNvPr id="4" name="Marcador de número de diapositiva 3">
            <a:extLst>
              <a:ext uri="{FF2B5EF4-FFF2-40B4-BE49-F238E27FC236}">
                <a16:creationId xmlns:a16="http://schemas.microsoft.com/office/drawing/2014/main" id="{25E3BF67-3D14-FD3F-1C54-18259B04DA0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4FB99F-1EBB-4642-B7D6-75E50C44FC3D}"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67749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D3F864-0689-0D05-9BB5-B6A07BB1DE54}"/>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BA45EF36-68B7-9D8C-ACD2-3E40AABA9AAA}"/>
              </a:ext>
            </a:extLst>
          </p:cNvPr>
          <p:cNvSpPr>
            <a:spLocks noGrp="1" noRot="1" noChangeAspect="1"/>
          </p:cNvSpPr>
          <p:nvPr>
            <p:ph type="sldImg"/>
          </p:nvPr>
        </p:nvSpPr>
        <p:spPr>
          <a:xfrm>
            <a:off x="685800" y="1143000"/>
            <a:ext cx="5486400" cy="3086100"/>
          </a:xfrm>
        </p:spPr>
      </p:sp>
      <p:sp>
        <p:nvSpPr>
          <p:cNvPr id="3" name="Marcador de notas 2">
            <a:extLst>
              <a:ext uri="{FF2B5EF4-FFF2-40B4-BE49-F238E27FC236}">
                <a16:creationId xmlns:a16="http://schemas.microsoft.com/office/drawing/2014/main" id="{814D77C7-35B2-23AF-93A8-1FF925689E60}"/>
              </a:ext>
            </a:extLst>
          </p:cNvPr>
          <p:cNvSpPr>
            <a:spLocks noGrp="1"/>
          </p:cNvSpPr>
          <p:nvPr>
            <p:ph type="body" idx="1"/>
          </p:nvPr>
        </p:nvSpPr>
        <p:spPr/>
        <p:txBody>
          <a:bodyPr/>
          <a:lstStyle/>
          <a:p>
            <a:br>
              <a:rPr lang="es-ES">
                <a:effectLst/>
              </a:rPr>
            </a:br>
            <a:endParaRPr lang="es-ES"/>
          </a:p>
        </p:txBody>
      </p:sp>
      <p:sp>
        <p:nvSpPr>
          <p:cNvPr id="4" name="Marcador de número de diapositiva 3">
            <a:extLst>
              <a:ext uri="{FF2B5EF4-FFF2-40B4-BE49-F238E27FC236}">
                <a16:creationId xmlns:a16="http://schemas.microsoft.com/office/drawing/2014/main" id="{FDDD145C-2DBB-D2CE-C82E-BB0FE88B808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4FB99F-1EBB-4642-B7D6-75E50C44FC3D}"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14265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6CA837-E599-DC1F-B4C1-8F78DF7C0317}"/>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B50357B5-7930-173E-2DF5-505583CF9FB7}"/>
              </a:ext>
            </a:extLst>
          </p:cNvPr>
          <p:cNvSpPr>
            <a:spLocks noGrp="1" noRot="1" noChangeAspect="1"/>
          </p:cNvSpPr>
          <p:nvPr>
            <p:ph type="sldImg"/>
          </p:nvPr>
        </p:nvSpPr>
        <p:spPr>
          <a:xfrm>
            <a:off x="685800" y="1143000"/>
            <a:ext cx="5486400" cy="3086100"/>
          </a:xfrm>
        </p:spPr>
      </p:sp>
      <p:sp>
        <p:nvSpPr>
          <p:cNvPr id="3" name="Marcador de notas 2">
            <a:extLst>
              <a:ext uri="{FF2B5EF4-FFF2-40B4-BE49-F238E27FC236}">
                <a16:creationId xmlns:a16="http://schemas.microsoft.com/office/drawing/2014/main" id="{B623235C-CAEA-E2DF-7666-E160D8246893}"/>
              </a:ext>
            </a:extLst>
          </p:cNvPr>
          <p:cNvSpPr>
            <a:spLocks noGrp="1"/>
          </p:cNvSpPr>
          <p:nvPr>
            <p:ph type="body" idx="1"/>
          </p:nvPr>
        </p:nvSpPr>
        <p:spPr/>
        <p:txBody>
          <a:bodyPr/>
          <a:lstStyle/>
          <a:p>
            <a:br>
              <a:rPr lang="es-ES" dirty="0">
                <a:effectLst/>
              </a:rPr>
            </a:br>
            <a:endParaRPr lang="es-ES" dirty="0"/>
          </a:p>
        </p:txBody>
      </p:sp>
      <p:sp>
        <p:nvSpPr>
          <p:cNvPr id="4" name="Marcador de número de diapositiva 3">
            <a:extLst>
              <a:ext uri="{FF2B5EF4-FFF2-40B4-BE49-F238E27FC236}">
                <a16:creationId xmlns:a16="http://schemas.microsoft.com/office/drawing/2014/main" id="{02D75E5B-E301-3E9A-37FA-2A991B9AE50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4FB99F-1EBB-4642-B7D6-75E50C44FC3D}"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21132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41E45C-18B8-AEDF-EFBF-FC402D0B5BD2}"/>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7A278EEC-2C87-5E16-D7DC-F4BC2B517707}"/>
              </a:ext>
            </a:extLst>
          </p:cNvPr>
          <p:cNvSpPr>
            <a:spLocks noGrp="1" noRot="1" noChangeAspect="1"/>
          </p:cNvSpPr>
          <p:nvPr>
            <p:ph type="sldImg"/>
          </p:nvPr>
        </p:nvSpPr>
        <p:spPr>
          <a:xfrm>
            <a:off x="685800" y="1143000"/>
            <a:ext cx="5486400" cy="3086100"/>
          </a:xfrm>
        </p:spPr>
      </p:sp>
      <p:sp>
        <p:nvSpPr>
          <p:cNvPr id="3" name="Marcador de notas 2">
            <a:extLst>
              <a:ext uri="{FF2B5EF4-FFF2-40B4-BE49-F238E27FC236}">
                <a16:creationId xmlns:a16="http://schemas.microsoft.com/office/drawing/2014/main" id="{885D99EF-650B-EF02-4581-936BF874BF06}"/>
              </a:ext>
            </a:extLst>
          </p:cNvPr>
          <p:cNvSpPr>
            <a:spLocks noGrp="1"/>
          </p:cNvSpPr>
          <p:nvPr>
            <p:ph type="body" idx="1"/>
          </p:nvPr>
        </p:nvSpPr>
        <p:spPr/>
        <p:txBody>
          <a:bodyPr/>
          <a:lstStyle/>
          <a:p>
            <a:br>
              <a:rPr lang="es-ES">
                <a:effectLst/>
              </a:rPr>
            </a:br>
            <a:endParaRPr lang="es-ES"/>
          </a:p>
        </p:txBody>
      </p:sp>
      <p:sp>
        <p:nvSpPr>
          <p:cNvPr id="4" name="Marcador de número de diapositiva 3">
            <a:extLst>
              <a:ext uri="{FF2B5EF4-FFF2-40B4-BE49-F238E27FC236}">
                <a16:creationId xmlns:a16="http://schemas.microsoft.com/office/drawing/2014/main" id="{6155579A-ECAB-67DD-8F1B-093BC3246FD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4FB99F-1EBB-4642-B7D6-75E50C44FC3D}"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5259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72CA02-64A1-FF16-4ABA-29DB7D962CD4}"/>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D404B4BA-002B-A734-2063-0315A8B37B5F}"/>
              </a:ext>
            </a:extLst>
          </p:cNvPr>
          <p:cNvSpPr>
            <a:spLocks noGrp="1" noRot="1" noChangeAspect="1"/>
          </p:cNvSpPr>
          <p:nvPr>
            <p:ph type="sldImg"/>
          </p:nvPr>
        </p:nvSpPr>
        <p:spPr>
          <a:xfrm>
            <a:off x="685800" y="1143000"/>
            <a:ext cx="5486400" cy="3086100"/>
          </a:xfrm>
        </p:spPr>
      </p:sp>
      <p:sp>
        <p:nvSpPr>
          <p:cNvPr id="3" name="Marcador de notas 2">
            <a:extLst>
              <a:ext uri="{FF2B5EF4-FFF2-40B4-BE49-F238E27FC236}">
                <a16:creationId xmlns:a16="http://schemas.microsoft.com/office/drawing/2014/main" id="{75EA2650-8951-92CD-99C0-B9193A536717}"/>
              </a:ext>
            </a:extLst>
          </p:cNvPr>
          <p:cNvSpPr>
            <a:spLocks noGrp="1"/>
          </p:cNvSpPr>
          <p:nvPr>
            <p:ph type="body" idx="1"/>
          </p:nvPr>
        </p:nvSpPr>
        <p:spPr/>
        <p:txBody>
          <a:bodyPr/>
          <a:lstStyle/>
          <a:p>
            <a:br>
              <a:rPr lang="es-ES">
                <a:effectLst/>
              </a:rPr>
            </a:br>
            <a:endParaRPr lang="es-ES"/>
          </a:p>
        </p:txBody>
      </p:sp>
      <p:sp>
        <p:nvSpPr>
          <p:cNvPr id="4" name="Marcador de número de diapositiva 3">
            <a:extLst>
              <a:ext uri="{FF2B5EF4-FFF2-40B4-BE49-F238E27FC236}">
                <a16:creationId xmlns:a16="http://schemas.microsoft.com/office/drawing/2014/main" id="{F69EA2ED-87D3-C67F-A5E2-64724784436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4FB99F-1EBB-4642-B7D6-75E50C44FC3D}"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40527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14ECD3-7DE6-2AB8-33AD-F26D23CE84B1}"/>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9F75434A-CB9C-931B-C54C-2F0722554511}"/>
              </a:ext>
            </a:extLst>
          </p:cNvPr>
          <p:cNvSpPr>
            <a:spLocks noGrp="1" noRot="1" noChangeAspect="1"/>
          </p:cNvSpPr>
          <p:nvPr>
            <p:ph type="sldImg"/>
          </p:nvPr>
        </p:nvSpPr>
        <p:spPr>
          <a:xfrm>
            <a:off x="685800" y="1143000"/>
            <a:ext cx="5486400" cy="3086100"/>
          </a:xfrm>
        </p:spPr>
      </p:sp>
      <p:sp>
        <p:nvSpPr>
          <p:cNvPr id="3" name="Marcador de notas 2">
            <a:extLst>
              <a:ext uri="{FF2B5EF4-FFF2-40B4-BE49-F238E27FC236}">
                <a16:creationId xmlns:a16="http://schemas.microsoft.com/office/drawing/2014/main" id="{FD52C575-0099-DD8E-D8DC-A95644D2FA17}"/>
              </a:ext>
            </a:extLst>
          </p:cNvPr>
          <p:cNvSpPr>
            <a:spLocks noGrp="1"/>
          </p:cNvSpPr>
          <p:nvPr>
            <p:ph type="body" idx="1"/>
          </p:nvPr>
        </p:nvSpPr>
        <p:spPr/>
        <p:txBody>
          <a:bodyPr/>
          <a:lstStyle/>
          <a:p>
            <a:br>
              <a:rPr lang="es-ES">
                <a:effectLst/>
              </a:rPr>
            </a:br>
            <a:endParaRPr lang="es-ES"/>
          </a:p>
        </p:txBody>
      </p:sp>
      <p:sp>
        <p:nvSpPr>
          <p:cNvPr id="4" name="Marcador de número de diapositiva 3">
            <a:extLst>
              <a:ext uri="{FF2B5EF4-FFF2-40B4-BE49-F238E27FC236}">
                <a16:creationId xmlns:a16="http://schemas.microsoft.com/office/drawing/2014/main" id="{71C9DB6D-9CC6-7D0B-8C28-CAB3F6FD947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4FB99F-1EBB-4642-B7D6-75E50C44FC3D}"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35242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E95AB8-D243-F0FA-DA29-531B087155CC}"/>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D21FF9C6-19BC-B78F-F1E8-C328F2B98F05}"/>
              </a:ext>
            </a:extLst>
          </p:cNvPr>
          <p:cNvSpPr>
            <a:spLocks noGrp="1" noRot="1" noChangeAspect="1"/>
          </p:cNvSpPr>
          <p:nvPr>
            <p:ph type="sldImg"/>
          </p:nvPr>
        </p:nvSpPr>
        <p:spPr>
          <a:xfrm>
            <a:off x="685800" y="1143000"/>
            <a:ext cx="5486400" cy="3086100"/>
          </a:xfrm>
        </p:spPr>
      </p:sp>
      <p:sp>
        <p:nvSpPr>
          <p:cNvPr id="3" name="Marcador de notas 2">
            <a:extLst>
              <a:ext uri="{FF2B5EF4-FFF2-40B4-BE49-F238E27FC236}">
                <a16:creationId xmlns:a16="http://schemas.microsoft.com/office/drawing/2014/main" id="{A5B648CA-11F6-FC46-21CB-526346B3705D}"/>
              </a:ext>
            </a:extLst>
          </p:cNvPr>
          <p:cNvSpPr>
            <a:spLocks noGrp="1"/>
          </p:cNvSpPr>
          <p:nvPr>
            <p:ph type="body" idx="1"/>
          </p:nvPr>
        </p:nvSpPr>
        <p:spPr/>
        <p:txBody>
          <a:bodyPr/>
          <a:lstStyle/>
          <a:p>
            <a:br>
              <a:rPr lang="es-ES">
                <a:effectLst/>
              </a:rPr>
            </a:br>
            <a:endParaRPr lang="es-ES"/>
          </a:p>
        </p:txBody>
      </p:sp>
      <p:sp>
        <p:nvSpPr>
          <p:cNvPr id="4" name="Marcador de número de diapositiva 3">
            <a:extLst>
              <a:ext uri="{FF2B5EF4-FFF2-40B4-BE49-F238E27FC236}">
                <a16:creationId xmlns:a16="http://schemas.microsoft.com/office/drawing/2014/main" id="{8400868F-DAA0-AFD9-BB2F-FDCA96A025A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4FB99F-1EBB-4642-B7D6-75E50C44FC3D}"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3833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18" Type="http://schemas.openxmlformats.org/officeDocument/2006/relationships/tags" Target="../tags/tag19.xml"/><Relationship Id="rId3" Type="http://schemas.openxmlformats.org/officeDocument/2006/relationships/tags" Target="../tags/tag4.xml"/><Relationship Id="rId21" Type="http://schemas.openxmlformats.org/officeDocument/2006/relationships/slideMaster" Target="../slideMasters/slideMaster2.xml"/><Relationship Id="rId7" Type="http://schemas.openxmlformats.org/officeDocument/2006/relationships/tags" Target="../tags/tag8.xml"/><Relationship Id="rId12" Type="http://schemas.openxmlformats.org/officeDocument/2006/relationships/tags" Target="../tags/tag13.xml"/><Relationship Id="rId17" Type="http://schemas.openxmlformats.org/officeDocument/2006/relationships/tags" Target="../tags/tag18.xml"/><Relationship Id="rId2" Type="http://schemas.openxmlformats.org/officeDocument/2006/relationships/tags" Target="../tags/tag3.xml"/><Relationship Id="rId16" Type="http://schemas.openxmlformats.org/officeDocument/2006/relationships/tags" Target="../tags/tag17.xml"/><Relationship Id="rId20" Type="http://schemas.openxmlformats.org/officeDocument/2006/relationships/tags" Target="../tags/tag21.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5" Type="http://schemas.openxmlformats.org/officeDocument/2006/relationships/tags" Target="../tags/tag16.xml"/><Relationship Id="rId10" Type="http://schemas.openxmlformats.org/officeDocument/2006/relationships/tags" Target="../tags/tag11.xml"/><Relationship Id="rId19" Type="http://schemas.openxmlformats.org/officeDocument/2006/relationships/tags" Target="../tags/tag20.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tags" Target="../tags/tag15.xml"/></Relationships>
</file>

<file path=ppt/slideLayouts/_rels/slideLayout16.xml.rels><?xml version="1.0" encoding="UTF-8" standalone="yes"?>
<Relationships xmlns="http://schemas.openxmlformats.org/package/2006/relationships"><Relationship Id="rId8" Type="http://schemas.openxmlformats.org/officeDocument/2006/relationships/tags" Target="../tags/tag29.xml"/><Relationship Id="rId13" Type="http://schemas.openxmlformats.org/officeDocument/2006/relationships/tags" Target="../tags/tag34.xml"/><Relationship Id="rId18" Type="http://schemas.openxmlformats.org/officeDocument/2006/relationships/tags" Target="../tags/tag39.xml"/><Relationship Id="rId3" Type="http://schemas.openxmlformats.org/officeDocument/2006/relationships/tags" Target="../tags/tag24.xml"/><Relationship Id="rId21" Type="http://schemas.openxmlformats.org/officeDocument/2006/relationships/slideMaster" Target="../slideMasters/slideMaster2.xml"/><Relationship Id="rId7" Type="http://schemas.openxmlformats.org/officeDocument/2006/relationships/tags" Target="../tags/tag28.xml"/><Relationship Id="rId12" Type="http://schemas.openxmlformats.org/officeDocument/2006/relationships/tags" Target="../tags/tag33.xml"/><Relationship Id="rId17" Type="http://schemas.openxmlformats.org/officeDocument/2006/relationships/tags" Target="../tags/tag38.xml"/><Relationship Id="rId2" Type="http://schemas.openxmlformats.org/officeDocument/2006/relationships/tags" Target="../tags/tag23.xml"/><Relationship Id="rId16" Type="http://schemas.openxmlformats.org/officeDocument/2006/relationships/tags" Target="../tags/tag37.xml"/><Relationship Id="rId20" Type="http://schemas.openxmlformats.org/officeDocument/2006/relationships/tags" Target="../tags/tag41.xml"/><Relationship Id="rId1" Type="http://schemas.openxmlformats.org/officeDocument/2006/relationships/tags" Target="../tags/tag22.xml"/><Relationship Id="rId6" Type="http://schemas.openxmlformats.org/officeDocument/2006/relationships/tags" Target="../tags/tag27.xml"/><Relationship Id="rId11" Type="http://schemas.openxmlformats.org/officeDocument/2006/relationships/tags" Target="../tags/tag32.xml"/><Relationship Id="rId5" Type="http://schemas.openxmlformats.org/officeDocument/2006/relationships/tags" Target="../tags/tag26.xml"/><Relationship Id="rId15" Type="http://schemas.openxmlformats.org/officeDocument/2006/relationships/tags" Target="../tags/tag36.xml"/><Relationship Id="rId10" Type="http://schemas.openxmlformats.org/officeDocument/2006/relationships/tags" Target="../tags/tag31.xml"/><Relationship Id="rId19" Type="http://schemas.openxmlformats.org/officeDocument/2006/relationships/tags" Target="../tags/tag40.xml"/><Relationship Id="rId4" Type="http://schemas.openxmlformats.org/officeDocument/2006/relationships/tags" Target="../tags/tag25.xml"/><Relationship Id="rId9" Type="http://schemas.openxmlformats.org/officeDocument/2006/relationships/tags" Target="../tags/tag30.xml"/><Relationship Id="rId14" Type="http://schemas.openxmlformats.org/officeDocument/2006/relationships/tags" Target="../tags/tag35.xml"/></Relationships>
</file>

<file path=ppt/slideLayouts/_rels/slideLayout17.xml.rels><?xml version="1.0" encoding="UTF-8" standalone="yes"?>
<Relationships xmlns="http://schemas.openxmlformats.org/package/2006/relationships"><Relationship Id="rId8" Type="http://schemas.openxmlformats.org/officeDocument/2006/relationships/tags" Target="../tags/tag49.xml"/><Relationship Id="rId13" Type="http://schemas.openxmlformats.org/officeDocument/2006/relationships/tags" Target="../tags/tag54.xml"/><Relationship Id="rId18" Type="http://schemas.openxmlformats.org/officeDocument/2006/relationships/tags" Target="../tags/tag59.xml"/><Relationship Id="rId3" Type="http://schemas.openxmlformats.org/officeDocument/2006/relationships/tags" Target="../tags/tag44.xml"/><Relationship Id="rId21" Type="http://schemas.openxmlformats.org/officeDocument/2006/relationships/slideMaster" Target="../slideMasters/slideMaster2.xml"/><Relationship Id="rId7" Type="http://schemas.openxmlformats.org/officeDocument/2006/relationships/tags" Target="../tags/tag48.xml"/><Relationship Id="rId12" Type="http://schemas.openxmlformats.org/officeDocument/2006/relationships/tags" Target="../tags/tag53.xml"/><Relationship Id="rId17" Type="http://schemas.openxmlformats.org/officeDocument/2006/relationships/tags" Target="../tags/tag58.xml"/><Relationship Id="rId2" Type="http://schemas.openxmlformats.org/officeDocument/2006/relationships/tags" Target="../tags/tag43.xml"/><Relationship Id="rId16" Type="http://schemas.openxmlformats.org/officeDocument/2006/relationships/tags" Target="../tags/tag57.xml"/><Relationship Id="rId20" Type="http://schemas.openxmlformats.org/officeDocument/2006/relationships/tags" Target="../tags/tag61.xml"/><Relationship Id="rId1" Type="http://schemas.openxmlformats.org/officeDocument/2006/relationships/tags" Target="../tags/tag42.xml"/><Relationship Id="rId6" Type="http://schemas.openxmlformats.org/officeDocument/2006/relationships/tags" Target="../tags/tag47.xml"/><Relationship Id="rId11" Type="http://schemas.openxmlformats.org/officeDocument/2006/relationships/tags" Target="../tags/tag52.xml"/><Relationship Id="rId5" Type="http://schemas.openxmlformats.org/officeDocument/2006/relationships/tags" Target="../tags/tag46.xml"/><Relationship Id="rId15" Type="http://schemas.openxmlformats.org/officeDocument/2006/relationships/tags" Target="../tags/tag56.xml"/><Relationship Id="rId10" Type="http://schemas.openxmlformats.org/officeDocument/2006/relationships/tags" Target="../tags/tag51.xml"/><Relationship Id="rId19" Type="http://schemas.openxmlformats.org/officeDocument/2006/relationships/tags" Target="../tags/tag60.xml"/><Relationship Id="rId4" Type="http://schemas.openxmlformats.org/officeDocument/2006/relationships/tags" Target="../tags/tag45.xml"/><Relationship Id="rId9" Type="http://schemas.openxmlformats.org/officeDocument/2006/relationships/tags" Target="../tags/tag50.xml"/><Relationship Id="rId14" Type="http://schemas.openxmlformats.org/officeDocument/2006/relationships/tags" Target="../tags/tag55.xml"/></Relationships>
</file>

<file path=ppt/slideLayouts/_rels/slideLayout18.xml.rels><?xml version="1.0" encoding="UTF-8" standalone="yes"?>
<Relationships xmlns="http://schemas.openxmlformats.org/package/2006/relationships"><Relationship Id="rId8" Type="http://schemas.openxmlformats.org/officeDocument/2006/relationships/tags" Target="../tags/tag69.xml"/><Relationship Id="rId13" Type="http://schemas.openxmlformats.org/officeDocument/2006/relationships/tags" Target="../tags/tag74.xml"/><Relationship Id="rId18" Type="http://schemas.openxmlformats.org/officeDocument/2006/relationships/tags" Target="../tags/tag79.xml"/><Relationship Id="rId3" Type="http://schemas.openxmlformats.org/officeDocument/2006/relationships/tags" Target="../tags/tag64.xml"/><Relationship Id="rId21" Type="http://schemas.openxmlformats.org/officeDocument/2006/relationships/slideMaster" Target="../slideMasters/slideMaster2.xml"/><Relationship Id="rId7" Type="http://schemas.openxmlformats.org/officeDocument/2006/relationships/tags" Target="../tags/tag68.xml"/><Relationship Id="rId12" Type="http://schemas.openxmlformats.org/officeDocument/2006/relationships/tags" Target="../tags/tag73.xml"/><Relationship Id="rId17" Type="http://schemas.openxmlformats.org/officeDocument/2006/relationships/tags" Target="../tags/tag78.xml"/><Relationship Id="rId2" Type="http://schemas.openxmlformats.org/officeDocument/2006/relationships/tags" Target="../tags/tag63.xml"/><Relationship Id="rId16" Type="http://schemas.openxmlformats.org/officeDocument/2006/relationships/tags" Target="../tags/tag77.xml"/><Relationship Id="rId20" Type="http://schemas.openxmlformats.org/officeDocument/2006/relationships/tags" Target="../tags/tag81.xml"/><Relationship Id="rId1" Type="http://schemas.openxmlformats.org/officeDocument/2006/relationships/tags" Target="../tags/tag62.xml"/><Relationship Id="rId6" Type="http://schemas.openxmlformats.org/officeDocument/2006/relationships/tags" Target="../tags/tag67.xml"/><Relationship Id="rId11" Type="http://schemas.openxmlformats.org/officeDocument/2006/relationships/tags" Target="../tags/tag72.xml"/><Relationship Id="rId5" Type="http://schemas.openxmlformats.org/officeDocument/2006/relationships/tags" Target="../tags/tag66.xml"/><Relationship Id="rId15" Type="http://schemas.openxmlformats.org/officeDocument/2006/relationships/tags" Target="../tags/tag76.xml"/><Relationship Id="rId10" Type="http://schemas.openxmlformats.org/officeDocument/2006/relationships/tags" Target="../tags/tag71.xml"/><Relationship Id="rId19" Type="http://schemas.openxmlformats.org/officeDocument/2006/relationships/tags" Target="../tags/tag80.xml"/><Relationship Id="rId4" Type="http://schemas.openxmlformats.org/officeDocument/2006/relationships/tags" Target="../tags/tag65.xml"/><Relationship Id="rId9" Type="http://schemas.openxmlformats.org/officeDocument/2006/relationships/tags" Target="../tags/tag70.xml"/><Relationship Id="rId14" Type="http://schemas.openxmlformats.org/officeDocument/2006/relationships/tags" Target="../tags/tag7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8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3.xml"/><Relationship Id="rId1" Type="http://schemas.openxmlformats.org/officeDocument/2006/relationships/tags" Target="../tags/tag8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3.xml"/><Relationship Id="rId4" Type="http://schemas.openxmlformats.org/officeDocument/2006/relationships/image" Target="../media/image13.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3.xml"/><Relationship Id="rId4" Type="http://schemas.openxmlformats.org/officeDocument/2006/relationships/image" Target="../media/image14.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Master" Target="../slideMasters/slideMaster3.xml"/><Relationship Id="rId1" Type="http://schemas.openxmlformats.org/officeDocument/2006/relationships/tags" Target="../tags/tag8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Master" Target="../slideMasters/slideMaster3.xml"/><Relationship Id="rId1" Type="http://schemas.openxmlformats.org/officeDocument/2006/relationships/tags" Target="../tags/tag8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Master" Target="../slideMasters/slideMaster3.xml"/><Relationship Id="rId1" Type="http://schemas.openxmlformats.org/officeDocument/2006/relationships/tags" Target="../tags/tag86.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Master" Target="../slideMasters/slideMaster3.xml"/><Relationship Id="rId1" Type="http://schemas.openxmlformats.org/officeDocument/2006/relationships/tags" Target="../tags/tag87.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Master" Target="../slideMasters/slideMaster3.xml"/><Relationship Id="rId1" Type="http://schemas.openxmlformats.org/officeDocument/2006/relationships/tags" Target="../tags/tag88.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Master" Target="../slideMasters/slideMaster3.xml"/><Relationship Id="rId1" Type="http://schemas.openxmlformats.org/officeDocument/2006/relationships/tags" Target="../tags/tag89.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Master" Target="../slideMasters/slideMaster3.xml"/><Relationship Id="rId1" Type="http://schemas.openxmlformats.org/officeDocument/2006/relationships/tags" Target="../tags/tag90.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Master" Target="../slideMasters/slideMaster3.xml"/><Relationship Id="rId1" Type="http://schemas.openxmlformats.org/officeDocument/2006/relationships/tags" Target="../tags/tag91.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Master" Target="../slideMasters/slideMaster3.xml"/><Relationship Id="rId1" Type="http://schemas.openxmlformats.org/officeDocument/2006/relationships/tags" Target="../tags/tag9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3" Type="http://schemas.openxmlformats.org/officeDocument/2006/relationships/hyperlink" Target="https://atareao.es/tutorial/terminal/gestionar-archivos-en-linux/" TargetMode="External"/><Relationship Id="rId2" Type="http://schemas.openxmlformats.org/officeDocument/2006/relationships/image" Target="../media/image19.jpeg"/><Relationship Id="rId1" Type="http://schemas.openxmlformats.org/officeDocument/2006/relationships/slideMaster" Target="../slideMasters/slideMaster4.xml"/><Relationship Id="rId5" Type="http://schemas.openxmlformats.org/officeDocument/2006/relationships/hyperlink" Target="https://creativecommons.org/licenses/by/3.0/" TargetMode="External"/><Relationship Id="rId4" Type="http://schemas.openxmlformats.org/officeDocument/2006/relationships/image" Target="../media/image16.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jpe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3.jpe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4.jpe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31.wmf"/><Relationship Id="rId7" Type="http://schemas.openxmlformats.org/officeDocument/2006/relationships/image" Target="../media/image35.png"/><Relationship Id="rId2" Type="http://schemas.openxmlformats.org/officeDocument/2006/relationships/image" Target="../media/image30.wmf"/><Relationship Id="rId1" Type="http://schemas.openxmlformats.org/officeDocument/2006/relationships/slideMaster" Target="../slideMasters/slideMaster4.xml"/><Relationship Id="rId6" Type="http://schemas.openxmlformats.org/officeDocument/2006/relationships/image" Target="../media/image34.wmf"/><Relationship Id="rId5" Type="http://schemas.openxmlformats.org/officeDocument/2006/relationships/image" Target="../media/image33.wmf"/><Relationship Id="rId4" Type="http://schemas.openxmlformats.org/officeDocument/2006/relationships/image" Target="../media/image32.wmf"/></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0.wmf"/><Relationship Id="rId1" Type="http://schemas.openxmlformats.org/officeDocument/2006/relationships/slideMaster" Target="../slideMasters/slideMaster4.xml"/><Relationship Id="rId4" Type="http://schemas.openxmlformats.org/officeDocument/2006/relationships/image" Target="../media/image36.png"/></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30.wmf"/><Relationship Id="rId7" Type="http://schemas.openxmlformats.org/officeDocument/2006/relationships/image" Target="../media/image34.wmf"/><Relationship Id="rId2" Type="http://schemas.openxmlformats.org/officeDocument/2006/relationships/image" Target="../media/image37.png"/><Relationship Id="rId1" Type="http://schemas.openxmlformats.org/officeDocument/2006/relationships/slideMaster" Target="../slideMasters/slideMaster4.xml"/><Relationship Id="rId6" Type="http://schemas.openxmlformats.org/officeDocument/2006/relationships/image" Target="../media/image32.wmf"/><Relationship Id="rId5" Type="http://schemas.openxmlformats.org/officeDocument/2006/relationships/image" Target="../media/image31.wmf"/><Relationship Id="rId4" Type="http://schemas.openxmlformats.org/officeDocument/2006/relationships/image" Target="../media/image33.wmf"/></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981560-0FA2-45F9-B0D1-894127CBC577}"/>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D5F45D39-6CD2-4DE2-8D6D-EE3213DC3E55}"/>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Tree>
    <p:extLst>
      <p:ext uri="{BB962C8B-B14F-4D97-AF65-F5344CB8AC3E}">
        <p14:creationId xmlns:p14="http://schemas.microsoft.com/office/powerpoint/2010/main" val="7244231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ido con título">
    <p:spTree>
      <p:nvGrpSpPr>
        <p:cNvPr id="1" name=""/>
        <p:cNvGrpSpPr/>
        <p:nvPr/>
      </p:nvGrpSpPr>
      <p:grpSpPr>
        <a:xfrm>
          <a:off x="0" y="0"/>
          <a:ext cx="0" cy="0"/>
          <a:chOff x="0" y="0"/>
          <a:chExt cx="0" cy="0"/>
        </a:xfrm>
      </p:grpSpPr>
      <p:sp>
        <p:nvSpPr>
          <p:cNvPr id="5" name="Marcador de fecha 4">
            <a:extLst>
              <a:ext uri="{FF2B5EF4-FFF2-40B4-BE49-F238E27FC236}">
                <a16:creationId xmlns:a16="http://schemas.microsoft.com/office/drawing/2014/main" id="{10D0BB88-B39F-442B-A2DD-EA5F9506FE70}"/>
              </a:ext>
            </a:extLst>
          </p:cNvPr>
          <p:cNvSpPr>
            <a:spLocks noGrp="1"/>
          </p:cNvSpPr>
          <p:nvPr>
            <p:ph type="dt" sz="half" idx="10"/>
          </p:nvPr>
        </p:nvSpPr>
        <p:spPr>
          <a:xfrm>
            <a:off x="838200" y="6356350"/>
            <a:ext cx="2743200" cy="365125"/>
          </a:xfrm>
          <a:prstGeom prst="rect">
            <a:avLst/>
          </a:prstGeom>
        </p:spPr>
        <p:txBody>
          <a:bodyPr/>
          <a:lstStyle/>
          <a:p>
            <a:endParaRPr lang="es-ES"/>
          </a:p>
        </p:txBody>
      </p:sp>
      <p:sp>
        <p:nvSpPr>
          <p:cNvPr id="8" name="Rectangle 2">
            <a:extLst>
              <a:ext uri="{FF2B5EF4-FFF2-40B4-BE49-F238E27FC236}">
                <a16:creationId xmlns:a16="http://schemas.microsoft.com/office/drawing/2014/main" id="{1F96498C-652C-4635-826D-F6C18ACA9D22}"/>
              </a:ext>
            </a:extLst>
          </p:cNvPr>
          <p:cNvSpPr/>
          <p:nvPr userDrawn="1"/>
        </p:nvSpPr>
        <p:spPr>
          <a:xfrm>
            <a:off x="0" y="0"/>
            <a:ext cx="4320000" cy="6858000"/>
          </a:xfrm>
          <a:prstGeom prst="rect">
            <a:avLst/>
          </a:prstGeom>
          <a:solidFill>
            <a:srgbClr val="319B42"/>
          </a:solidFill>
          <a:ln w="1270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Light"/>
            </a:endParaRPr>
          </a:p>
        </p:txBody>
      </p:sp>
      <p:sp>
        <p:nvSpPr>
          <p:cNvPr id="9" name="Footer Placeholder 2">
            <a:extLst>
              <a:ext uri="{FF2B5EF4-FFF2-40B4-BE49-F238E27FC236}">
                <a16:creationId xmlns:a16="http://schemas.microsoft.com/office/drawing/2014/main" id="{4191E819-8946-4FCC-BDA6-F622ADC274C0}"/>
              </a:ext>
            </a:extLst>
          </p:cNvPr>
          <p:cNvSpPr txBox="1">
            <a:spLocks/>
          </p:cNvSpPr>
          <p:nvPr userDrawn="1"/>
        </p:nvSpPr>
        <p:spPr>
          <a:xfrm>
            <a:off x="5622925" y="6540604"/>
            <a:ext cx="4114800" cy="151731"/>
          </a:xfrm>
          <a:prstGeom prst="rect">
            <a:avLst/>
          </a:prstGeom>
        </p:spPr>
        <p:txBody>
          <a:bodyPr vert="horz" lIns="91440" tIns="45720" rIns="91440" bIns="45720" rtlCol="0" anchor="ctr"/>
          <a:lstStyle>
            <a:defPPr>
              <a:defRPr lang="es-ES"/>
            </a:defPPr>
            <a:lvl1pPr marL="0" algn="l"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tx1"/>
                </a:solidFill>
                <a:latin typeface="Roboto Light" panose="02000000000000000000" pitchFamily="2" charset="0"/>
                <a:ea typeface="Roboto Light" panose="02000000000000000000" pitchFamily="2" charset="0"/>
              </a:rPr>
              <a:t>© Baker Tilly</a:t>
            </a:r>
          </a:p>
        </p:txBody>
      </p:sp>
      <p:pic>
        <p:nvPicPr>
          <p:cNvPr id="12" name="Picture 9">
            <a:extLst>
              <a:ext uri="{FF2B5EF4-FFF2-40B4-BE49-F238E27FC236}">
                <a16:creationId xmlns:a16="http://schemas.microsoft.com/office/drawing/2014/main" id="{BDC0C0E9-8A6A-490A-AA67-6C3CF78892D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3847" y="276828"/>
            <a:ext cx="1596835" cy="420595"/>
          </a:xfrm>
          <a:prstGeom prst="rect">
            <a:avLst/>
          </a:prstGeom>
        </p:spPr>
      </p:pic>
    </p:spTree>
    <p:extLst>
      <p:ext uri="{BB962C8B-B14F-4D97-AF65-F5344CB8AC3E}">
        <p14:creationId xmlns:p14="http://schemas.microsoft.com/office/powerpoint/2010/main" val="1147545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C95F76-2FDA-46B8-BEEB-6DB182AF11C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FFCC2741-4891-40E2-B439-55F78C9CF2BB}"/>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2B10F93C-06D1-4E7D-8B47-125F241F422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47B6EB04-F33E-4B69-AF72-789B9A837989}"/>
              </a:ext>
            </a:extLst>
          </p:cNvPr>
          <p:cNvSpPr>
            <a:spLocks noGrp="1"/>
          </p:cNvSpPr>
          <p:nvPr>
            <p:ph type="dt" sz="half" idx="10"/>
          </p:nvPr>
        </p:nvSpPr>
        <p:spPr>
          <a:xfrm>
            <a:off x="838200" y="6356350"/>
            <a:ext cx="2743200" cy="365125"/>
          </a:xfrm>
          <a:prstGeom prst="rect">
            <a:avLst/>
          </a:prstGeom>
        </p:spPr>
        <p:txBody>
          <a:bodyPr/>
          <a:lstStyle/>
          <a:p>
            <a:endParaRPr lang="es-ES"/>
          </a:p>
        </p:txBody>
      </p:sp>
      <p:sp>
        <p:nvSpPr>
          <p:cNvPr id="6" name="Marcador de pie de página 5">
            <a:extLst>
              <a:ext uri="{FF2B5EF4-FFF2-40B4-BE49-F238E27FC236}">
                <a16:creationId xmlns:a16="http://schemas.microsoft.com/office/drawing/2014/main" id="{30D68298-3F6B-4C11-9524-C737FF7DB74B}"/>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7" name="Marcador de número de diapositiva 6">
            <a:extLst>
              <a:ext uri="{FF2B5EF4-FFF2-40B4-BE49-F238E27FC236}">
                <a16:creationId xmlns:a16="http://schemas.microsoft.com/office/drawing/2014/main" id="{52842732-1701-4282-9433-EE178FC89D97}"/>
              </a:ext>
            </a:extLst>
          </p:cNvPr>
          <p:cNvSpPr>
            <a:spLocks noGrp="1"/>
          </p:cNvSpPr>
          <p:nvPr>
            <p:ph type="sldNum" sz="quarter" idx="12"/>
          </p:nvPr>
        </p:nvSpPr>
        <p:spPr>
          <a:xfrm>
            <a:off x="8610600" y="6356350"/>
            <a:ext cx="2743200" cy="365125"/>
          </a:xfrm>
          <a:prstGeom prst="rect">
            <a:avLst/>
          </a:prstGeom>
        </p:spPr>
        <p:txBody>
          <a:bodyPr/>
          <a:lstStyle/>
          <a:p>
            <a:fld id="{640E92C7-5BD3-4EE7-85BB-222F57F4EEFA}" type="slidenum">
              <a:rPr lang="es-ES" smtClean="0"/>
              <a:t>‹Nº›</a:t>
            </a:fld>
            <a:endParaRPr lang="es-ES"/>
          </a:p>
        </p:txBody>
      </p:sp>
    </p:spTree>
    <p:extLst>
      <p:ext uri="{BB962C8B-B14F-4D97-AF65-F5344CB8AC3E}">
        <p14:creationId xmlns:p14="http://schemas.microsoft.com/office/powerpoint/2010/main" val="20147349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253AD8-189F-43BA-8842-6E4DEB51F2DF}"/>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179F277-30CC-4104-BB87-CEC429290986}"/>
              </a:ext>
            </a:extLst>
          </p:cNvPr>
          <p:cNvSpPr>
            <a:spLocks noGrp="1"/>
          </p:cNvSpPr>
          <p:nvPr>
            <p:ph type="body" orient="vert" idx="1"/>
          </p:nvPr>
        </p:nvSpPr>
        <p:spPr>
          <a:xfrm>
            <a:off x="838200" y="1825625"/>
            <a:ext cx="10515600" cy="4351338"/>
          </a:xfrm>
          <a:prstGeom prst="rect">
            <a:avLst/>
          </a:prstGeo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4EB9589-8FB9-4ED2-9700-261B3E419DBA}"/>
              </a:ext>
            </a:extLst>
          </p:cNvPr>
          <p:cNvSpPr>
            <a:spLocks noGrp="1"/>
          </p:cNvSpPr>
          <p:nvPr>
            <p:ph type="dt" sz="half" idx="10"/>
          </p:nvPr>
        </p:nvSpPr>
        <p:spPr>
          <a:xfrm>
            <a:off x="838200" y="6356350"/>
            <a:ext cx="2743200" cy="365125"/>
          </a:xfrm>
          <a:prstGeom prst="rect">
            <a:avLst/>
          </a:prstGeom>
        </p:spPr>
        <p:txBody>
          <a:bodyPr/>
          <a:lstStyle/>
          <a:p>
            <a:endParaRPr lang="es-ES"/>
          </a:p>
        </p:txBody>
      </p:sp>
      <p:sp>
        <p:nvSpPr>
          <p:cNvPr id="5" name="Marcador de pie de página 4">
            <a:extLst>
              <a:ext uri="{FF2B5EF4-FFF2-40B4-BE49-F238E27FC236}">
                <a16:creationId xmlns:a16="http://schemas.microsoft.com/office/drawing/2014/main" id="{CC367715-EA67-41A8-8DA7-8AF4E05A381B}"/>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1A06617D-1BB7-4AF1-A344-E9D79277CA41}"/>
              </a:ext>
            </a:extLst>
          </p:cNvPr>
          <p:cNvSpPr>
            <a:spLocks noGrp="1"/>
          </p:cNvSpPr>
          <p:nvPr>
            <p:ph type="sldNum" sz="quarter" idx="12"/>
          </p:nvPr>
        </p:nvSpPr>
        <p:spPr>
          <a:xfrm>
            <a:off x="8610600" y="6356350"/>
            <a:ext cx="2743200" cy="365125"/>
          </a:xfrm>
          <a:prstGeom prst="rect">
            <a:avLst/>
          </a:prstGeom>
        </p:spPr>
        <p:txBody>
          <a:bodyPr/>
          <a:lstStyle/>
          <a:p>
            <a:fld id="{640E92C7-5BD3-4EE7-85BB-222F57F4EEFA}" type="slidenum">
              <a:rPr lang="es-ES" smtClean="0"/>
              <a:t>‹Nº›</a:t>
            </a:fld>
            <a:endParaRPr lang="es-ES"/>
          </a:p>
        </p:txBody>
      </p:sp>
    </p:spTree>
    <p:extLst>
      <p:ext uri="{BB962C8B-B14F-4D97-AF65-F5344CB8AC3E}">
        <p14:creationId xmlns:p14="http://schemas.microsoft.com/office/powerpoint/2010/main" val="31984786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AACFF12E-4BE8-42CF-A2B7-B9EE881C34C5}"/>
              </a:ext>
            </a:extLst>
          </p:cNvPr>
          <p:cNvSpPr>
            <a:spLocks noGrp="1"/>
          </p:cNvSpPr>
          <p:nvPr>
            <p:ph type="title" orient="vert"/>
          </p:nvPr>
        </p:nvSpPr>
        <p:spPr>
          <a:xfrm>
            <a:off x="8724900" y="365125"/>
            <a:ext cx="2628900" cy="5811838"/>
          </a:xfrm>
          <a:prstGeom prst="rect">
            <a:avLst/>
          </a:prstGeo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6E48C72F-40BF-4303-A08C-CD0BF73CADB4}"/>
              </a:ext>
            </a:extLst>
          </p:cNvPr>
          <p:cNvSpPr>
            <a:spLocks noGrp="1"/>
          </p:cNvSpPr>
          <p:nvPr>
            <p:ph type="body" orient="vert" idx="1"/>
          </p:nvPr>
        </p:nvSpPr>
        <p:spPr>
          <a:xfrm>
            <a:off x="838200" y="365125"/>
            <a:ext cx="7734300" cy="5811838"/>
          </a:xfrm>
          <a:prstGeom prst="rect">
            <a:avLst/>
          </a:prstGeo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D62DDCA-64A8-4F9E-A8C2-309913A90D7B}"/>
              </a:ext>
            </a:extLst>
          </p:cNvPr>
          <p:cNvSpPr>
            <a:spLocks noGrp="1"/>
          </p:cNvSpPr>
          <p:nvPr>
            <p:ph type="dt" sz="half" idx="10"/>
          </p:nvPr>
        </p:nvSpPr>
        <p:spPr>
          <a:xfrm>
            <a:off x="838200" y="6356350"/>
            <a:ext cx="2743200" cy="365125"/>
          </a:xfrm>
          <a:prstGeom prst="rect">
            <a:avLst/>
          </a:prstGeom>
        </p:spPr>
        <p:txBody>
          <a:bodyPr/>
          <a:lstStyle/>
          <a:p>
            <a:endParaRPr lang="es-ES"/>
          </a:p>
        </p:txBody>
      </p:sp>
      <p:sp>
        <p:nvSpPr>
          <p:cNvPr id="5" name="Marcador de pie de página 4">
            <a:extLst>
              <a:ext uri="{FF2B5EF4-FFF2-40B4-BE49-F238E27FC236}">
                <a16:creationId xmlns:a16="http://schemas.microsoft.com/office/drawing/2014/main" id="{3C460A1B-1D71-46A2-8C70-47DE55A6DC19}"/>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6AB349A9-4EB0-403A-9D48-687C2A13AB12}"/>
              </a:ext>
            </a:extLst>
          </p:cNvPr>
          <p:cNvSpPr>
            <a:spLocks noGrp="1"/>
          </p:cNvSpPr>
          <p:nvPr>
            <p:ph type="sldNum" sz="quarter" idx="12"/>
          </p:nvPr>
        </p:nvSpPr>
        <p:spPr>
          <a:xfrm>
            <a:off x="8610600" y="6356350"/>
            <a:ext cx="2743200" cy="365125"/>
          </a:xfrm>
          <a:prstGeom prst="rect">
            <a:avLst/>
          </a:prstGeom>
        </p:spPr>
        <p:txBody>
          <a:bodyPr/>
          <a:lstStyle/>
          <a:p>
            <a:fld id="{640E92C7-5BD3-4EE7-85BB-222F57F4EEFA}" type="slidenum">
              <a:rPr lang="es-ES" smtClean="0"/>
              <a:t>‹Nº›</a:t>
            </a:fld>
            <a:endParaRPr lang="es-ES"/>
          </a:p>
        </p:txBody>
      </p:sp>
    </p:spTree>
    <p:extLst>
      <p:ext uri="{BB962C8B-B14F-4D97-AF65-F5344CB8AC3E}">
        <p14:creationId xmlns:p14="http://schemas.microsoft.com/office/powerpoint/2010/main" val="40293121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7" name="Cover Block">
            <a:extLst>
              <a:ext uri="{FF2B5EF4-FFF2-40B4-BE49-F238E27FC236}">
                <a16:creationId xmlns:a16="http://schemas.microsoft.com/office/drawing/2014/main" id="{F299FFFF-6C30-41A4-B0FA-BDA515BE88E9}"/>
              </a:ext>
            </a:extLst>
          </p:cNvPr>
          <p:cNvSpPr/>
          <p:nvPr/>
        </p:nvSpPr>
        <p:spPr>
          <a:xfrm>
            <a:off x="58470" y="42456"/>
            <a:ext cx="7676579" cy="6768583"/>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19"/>
          </a:p>
        </p:txBody>
      </p:sp>
      <p:pic>
        <p:nvPicPr>
          <p:cNvPr id="18" name="Baker Tilly Logo">
            <a:extLst>
              <a:ext uri="{FF2B5EF4-FFF2-40B4-BE49-F238E27FC236}">
                <a16:creationId xmlns:a16="http://schemas.microsoft.com/office/drawing/2014/main" id="{A65CED76-4E5E-4768-AB9D-76F9A11BB8F3}"/>
              </a:ext>
            </a:extLst>
          </p:cNvPr>
          <p:cNvPicPr>
            <a:picLocks noChangeAspect="1"/>
          </p:cNvPicPr>
          <p:nvPr/>
        </p:nvPicPr>
        <p:blipFill>
          <a:blip r:embed="rId2"/>
          <a:srcRect/>
          <a:stretch/>
        </p:blipFill>
        <p:spPr>
          <a:xfrm>
            <a:off x="554192" y="5305197"/>
            <a:ext cx="2749872" cy="575299"/>
          </a:xfrm>
          <a:prstGeom prst="rect">
            <a:avLst/>
          </a:prstGeom>
        </p:spPr>
      </p:pic>
      <p:sp>
        <p:nvSpPr>
          <p:cNvPr id="20" name="Green Block">
            <a:extLst>
              <a:ext uri="{FF2B5EF4-FFF2-40B4-BE49-F238E27FC236}">
                <a16:creationId xmlns:a16="http://schemas.microsoft.com/office/drawing/2014/main" id="{B66C17BD-A653-4006-AABB-0B26B8FF434B}"/>
              </a:ext>
            </a:extLst>
          </p:cNvPr>
          <p:cNvSpPr/>
          <p:nvPr/>
        </p:nvSpPr>
        <p:spPr>
          <a:xfrm>
            <a:off x="554192" y="627907"/>
            <a:ext cx="534822" cy="72008"/>
          </a:xfrm>
          <a:prstGeom prst="rect">
            <a:avLst/>
          </a:prstGeom>
          <a:solidFill>
            <a:srgbClr val="C9E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689" b="0" i="0">
              <a:latin typeface="Roboto Light" panose="02000000000000000000" pitchFamily="2" charset="0"/>
            </a:endParaRPr>
          </a:p>
        </p:txBody>
      </p:sp>
      <p:sp>
        <p:nvSpPr>
          <p:cNvPr id="5" name="Picture Placeholder 4">
            <a:extLst>
              <a:ext uri="{FF2B5EF4-FFF2-40B4-BE49-F238E27FC236}">
                <a16:creationId xmlns:a16="http://schemas.microsoft.com/office/drawing/2014/main" id="{C0F6AFE5-61C6-4DC5-93FD-67A417EAD373}"/>
              </a:ext>
            </a:extLst>
          </p:cNvPr>
          <p:cNvSpPr>
            <a:spLocks noGrp="1"/>
          </p:cNvSpPr>
          <p:nvPr>
            <p:ph type="pic" sz="quarter" idx="10"/>
          </p:nvPr>
        </p:nvSpPr>
        <p:spPr>
          <a:xfrm>
            <a:off x="7798097" y="42456"/>
            <a:ext cx="4335433" cy="6768583"/>
          </a:xfrm>
        </p:spPr>
        <p:txBody>
          <a:bodyPr tIns="90000"/>
          <a:lstStyle>
            <a:lvl1pPr algn="ctr">
              <a:defRPr/>
            </a:lvl1pPr>
          </a:lstStyle>
          <a:p>
            <a:r>
              <a:rPr lang="en-US"/>
              <a:t>Click icon to add picture</a:t>
            </a:r>
            <a:endParaRPr lang="en-GB"/>
          </a:p>
        </p:txBody>
      </p:sp>
      <p:sp>
        <p:nvSpPr>
          <p:cNvPr id="2" name="Title 1"/>
          <p:cNvSpPr>
            <a:spLocks noGrp="1"/>
          </p:cNvSpPr>
          <p:nvPr>
            <p:ph type="ctrTitle"/>
          </p:nvPr>
        </p:nvSpPr>
        <p:spPr bwMode="gray">
          <a:xfrm>
            <a:off x="554192" y="1020016"/>
            <a:ext cx="6568197" cy="861595"/>
          </a:xfrm>
        </p:spPr>
        <p:txBody>
          <a:bodyPr anchor="t" anchorCtr="0">
            <a:noAutofit/>
          </a:bodyPr>
          <a:lstStyle>
            <a:lvl1pPr>
              <a:lnSpc>
                <a:spcPct val="90000"/>
              </a:lnSpc>
              <a:defRPr sz="3266">
                <a:solidFill>
                  <a:schemeClr val="bg1"/>
                </a:solidFill>
              </a:defRPr>
            </a:lvl1pPr>
          </a:lstStyle>
          <a:p>
            <a:r>
              <a:rPr lang="en-US"/>
              <a:t>Click to edit Master title style</a:t>
            </a:r>
            <a:endParaRPr lang="en-GB"/>
          </a:p>
        </p:txBody>
      </p:sp>
      <p:sp>
        <p:nvSpPr>
          <p:cNvPr id="3" name="Subtitle 2"/>
          <p:cNvSpPr>
            <a:spLocks noGrp="1"/>
          </p:cNvSpPr>
          <p:nvPr>
            <p:ph type="subTitle" idx="1"/>
          </p:nvPr>
        </p:nvSpPr>
        <p:spPr bwMode="gray">
          <a:xfrm>
            <a:off x="554191" y="2100901"/>
            <a:ext cx="6568196" cy="292704"/>
          </a:xfrm>
        </p:spPr>
        <p:txBody>
          <a:bodyPr wrap="square">
            <a:spAutoFit/>
          </a:bodyPr>
          <a:lstStyle>
            <a:lvl1pPr marL="0" indent="0" algn="l">
              <a:lnSpc>
                <a:spcPct val="130000"/>
              </a:lnSpc>
              <a:spcBef>
                <a:spcPts val="0"/>
              </a:spcBef>
              <a:buNone/>
              <a:defRPr sz="1633" b="0" cap="none" baseline="0">
                <a:solidFill>
                  <a:schemeClr val="bg1"/>
                </a:solidFill>
              </a:defRPr>
            </a:lvl1pPr>
            <a:lvl2pPr marL="521627" indent="0" algn="ctr">
              <a:buNone/>
              <a:defRPr>
                <a:solidFill>
                  <a:schemeClr val="tx1">
                    <a:tint val="75000"/>
                  </a:schemeClr>
                </a:solidFill>
              </a:defRPr>
            </a:lvl2pPr>
            <a:lvl3pPr marL="1043255" indent="0" algn="ctr">
              <a:buNone/>
              <a:defRPr>
                <a:solidFill>
                  <a:schemeClr val="tx1">
                    <a:tint val="75000"/>
                  </a:schemeClr>
                </a:solidFill>
              </a:defRPr>
            </a:lvl3pPr>
            <a:lvl4pPr marL="1564881" indent="0" algn="ctr">
              <a:buNone/>
              <a:defRPr>
                <a:solidFill>
                  <a:schemeClr val="tx1">
                    <a:tint val="75000"/>
                  </a:schemeClr>
                </a:solidFill>
              </a:defRPr>
            </a:lvl4pPr>
            <a:lvl5pPr marL="2086508" indent="0" algn="ctr">
              <a:buNone/>
              <a:defRPr>
                <a:solidFill>
                  <a:schemeClr val="tx1">
                    <a:tint val="75000"/>
                  </a:schemeClr>
                </a:solidFill>
              </a:defRPr>
            </a:lvl5pPr>
            <a:lvl6pPr marL="2608136" indent="0" algn="ctr">
              <a:buNone/>
              <a:defRPr>
                <a:solidFill>
                  <a:schemeClr val="tx1">
                    <a:tint val="75000"/>
                  </a:schemeClr>
                </a:solidFill>
              </a:defRPr>
            </a:lvl6pPr>
            <a:lvl7pPr marL="3129763" indent="0" algn="ctr">
              <a:buNone/>
              <a:defRPr>
                <a:solidFill>
                  <a:schemeClr val="tx1">
                    <a:tint val="75000"/>
                  </a:schemeClr>
                </a:solidFill>
              </a:defRPr>
            </a:lvl7pPr>
            <a:lvl8pPr marL="3651389" indent="0" algn="ctr">
              <a:buNone/>
              <a:defRPr>
                <a:solidFill>
                  <a:schemeClr val="tx1">
                    <a:tint val="75000"/>
                  </a:schemeClr>
                </a:solidFill>
              </a:defRPr>
            </a:lvl8pPr>
            <a:lvl9pPr marL="4173016" indent="0" algn="ctr">
              <a:buNone/>
              <a:defRPr>
                <a:solidFill>
                  <a:schemeClr val="tx1">
                    <a:tint val="75000"/>
                  </a:schemeClr>
                </a:solidFill>
              </a:defRPr>
            </a:lvl9pPr>
          </a:lstStyle>
          <a:p>
            <a:r>
              <a:rPr lang="en-US"/>
              <a:t>Click to edit Master subtitle style</a:t>
            </a:r>
            <a:endParaRPr lang="en-GB"/>
          </a:p>
        </p:txBody>
      </p:sp>
      <p:sp>
        <p:nvSpPr>
          <p:cNvPr id="11" name="Autoshape Default Text" hidden="1"/>
          <p:cNvSpPr txBox="1"/>
          <p:nvPr/>
        </p:nvSpPr>
        <p:spPr bwMode="gray">
          <a:xfrm>
            <a:off x="2" y="3"/>
            <a:ext cx="203582" cy="125547"/>
          </a:xfrm>
          <a:prstGeom prst="rect">
            <a:avLst/>
          </a:prstGeom>
          <a:noFill/>
        </p:spPr>
        <p:txBody>
          <a:bodyPr wrap="none" lIns="0" tIns="0" rIns="0" bIns="0" rtlCol="0">
            <a:spAutoFit/>
          </a:bodyPr>
          <a:lstStyle/>
          <a:p>
            <a:r>
              <a:rPr lang="en-GB" sz="816">
                <a:solidFill>
                  <a:schemeClr val="tx1"/>
                </a:solidFill>
              </a:rPr>
              <a:t>Text</a:t>
            </a:r>
          </a:p>
        </p:txBody>
      </p:sp>
      <p:sp>
        <p:nvSpPr>
          <p:cNvPr id="12" name="Autoshape Default Shape" hidden="1"/>
          <p:cNvSpPr>
            <a:spLocks/>
          </p:cNvSpPr>
          <p:nvPr/>
        </p:nvSpPr>
        <p:spPr bwMode="gray">
          <a:xfrm>
            <a:off x="1" y="292052"/>
            <a:ext cx="1272988" cy="452017"/>
          </a:xfrm>
          <a:prstGeom prst="rect">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8" tIns="72008" rIns="72008" bIns="72008" rtlCol="0" anchor="ctr">
            <a:noAutofit/>
          </a:bodyPr>
          <a:lstStyle/>
          <a:p>
            <a:pPr algn="ctr"/>
            <a:r>
              <a:rPr lang="en-GB" sz="816">
                <a:solidFill>
                  <a:srgbClr val="000000"/>
                </a:solidFill>
              </a:rPr>
              <a:t>Shape</a:t>
            </a:r>
          </a:p>
        </p:txBody>
      </p:sp>
      <p:cxnSp>
        <p:nvCxnSpPr>
          <p:cNvPr id="13" name="Autoshape Default Line" hidden="1"/>
          <p:cNvCxnSpPr/>
          <p:nvPr/>
        </p:nvCxnSpPr>
        <p:spPr bwMode="gray">
          <a:xfrm flipV="1">
            <a:off x="2" y="884700"/>
            <a:ext cx="888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Filename" hidden="1">
            <a:extLst>
              <a:ext uri="{FF2B5EF4-FFF2-40B4-BE49-F238E27FC236}">
                <a16:creationId xmlns:a16="http://schemas.microsoft.com/office/drawing/2014/main" id="{1873CF11-0AE4-46CF-A16E-05A658CAB98C}"/>
              </a:ext>
            </a:extLst>
          </p:cNvPr>
          <p:cNvSpPr txBox="1"/>
          <p:nvPr/>
        </p:nvSpPr>
        <p:spPr>
          <a:xfrm>
            <a:off x="553893" y="6639483"/>
            <a:ext cx="7101862" cy="83741"/>
          </a:xfrm>
          <a:prstGeom prst="rect">
            <a:avLst/>
          </a:prstGeom>
          <a:noFill/>
        </p:spPr>
        <p:txBody>
          <a:bodyPr wrap="square" lIns="0" tIns="0" rIns="0" bIns="0" rtlCol="0" anchor="t" anchorCtr="0">
            <a:spAutoFit/>
          </a:bodyPr>
          <a:lstStyle/>
          <a:p>
            <a:pPr algn="l"/>
            <a:r>
              <a:rPr lang="nl-BE" sz="544" noProof="1">
                <a:solidFill>
                  <a:schemeClr val="bg1"/>
                </a:solidFill>
                <a:latin typeface="+mn-lt"/>
                <a:cs typeface="Arial" pitchFamily="34" charset="0"/>
              </a:rPr>
              <a:t>G:\Interne Documenten\Nieuwe presentaties\Buy-side v3.pptx</a:t>
            </a:r>
            <a:endParaRPr lang="en-GB" sz="544" noProof="1">
              <a:solidFill>
                <a:schemeClr val="bg1"/>
              </a:solidFill>
              <a:latin typeface="+mn-lt"/>
              <a:cs typeface="Arial" pitchFamily="34" charset="0"/>
            </a:endParaRPr>
          </a:p>
        </p:txBody>
      </p:sp>
      <p:sp>
        <p:nvSpPr>
          <p:cNvPr id="16" name="Draft" hidden="1">
            <a:extLst>
              <a:ext uri="{FF2B5EF4-FFF2-40B4-BE49-F238E27FC236}">
                <a16:creationId xmlns:a16="http://schemas.microsoft.com/office/drawing/2014/main" id="{77E99ECB-E961-41E6-93C9-4F6B1C5FD640}"/>
              </a:ext>
            </a:extLst>
          </p:cNvPr>
          <p:cNvSpPr txBox="1"/>
          <p:nvPr/>
        </p:nvSpPr>
        <p:spPr>
          <a:xfrm>
            <a:off x="686189" y="163293"/>
            <a:ext cx="512961" cy="181460"/>
          </a:xfrm>
          <a:prstGeom prst="rect">
            <a:avLst/>
          </a:prstGeom>
          <a:noFill/>
        </p:spPr>
        <p:txBody>
          <a:bodyPr wrap="none" lIns="0" tIns="0" rIns="0" bIns="0" rtlCol="0">
            <a:spAutoFit/>
          </a:bodyPr>
          <a:lstStyle/>
          <a:p>
            <a:pPr algn="r"/>
            <a:r>
              <a:rPr lang="en-GB" sz="1179" b="1">
                <a:solidFill>
                  <a:schemeClr val="bg1"/>
                </a:solidFill>
                <a:latin typeface="+mn-lt"/>
                <a:cs typeface="Arial" pitchFamily="34" charset="0"/>
              </a:rPr>
              <a:t>DRAFT</a:t>
            </a:r>
          </a:p>
        </p:txBody>
      </p:sp>
    </p:spTree>
    <p:extLst>
      <p:ext uri="{BB962C8B-B14F-4D97-AF65-F5344CB8AC3E}">
        <p14:creationId xmlns:p14="http://schemas.microsoft.com/office/powerpoint/2010/main" val="34440878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reate Layout 1">
    <p:spTree>
      <p:nvGrpSpPr>
        <p:cNvPr id="1" name=""/>
        <p:cNvGrpSpPr/>
        <p:nvPr/>
      </p:nvGrpSpPr>
      <p:grpSpPr>
        <a:xfrm>
          <a:off x="0" y="0"/>
          <a:ext cx="0" cy="0"/>
          <a:chOff x="0" y="0"/>
          <a:chExt cx="0" cy="0"/>
        </a:xfrm>
      </p:grpSpPr>
      <p:sp>
        <p:nvSpPr>
          <p:cNvPr id="3" name="Content Placeholder 1"/>
          <p:cNvSpPr>
            <a:spLocks noGrp="1"/>
          </p:cNvSpPr>
          <p:nvPr>
            <p:ph idx="1"/>
            <p:custDataLst>
              <p:tags r:id="rId1"/>
            </p:custDataLst>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2"/>
          <p:cNvSpPr>
            <a:spLocks noGrp="1"/>
          </p:cNvSpPr>
          <p:nvPr>
            <p:ph idx="11"/>
            <p:custDataLst>
              <p:tags r:id="rId2"/>
            </p:custDataLst>
          </p:nvPr>
        </p:nvSpPr>
        <p:spPr>
          <a:xfrm>
            <a:off x="12372622" y="1515536"/>
            <a:ext cx="480001" cy="3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Placeholder 3"/>
          <p:cNvSpPr>
            <a:spLocks noGrp="1"/>
          </p:cNvSpPr>
          <p:nvPr>
            <p:ph idx="12"/>
            <p:custDataLst>
              <p:tags r:id="rId3"/>
            </p:custDataLst>
          </p:nvPr>
        </p:nvSpPr>
        <p:spPr>
          <a:xfrm>
            <a:off x="12372622" y="1515536"/>
            <a:ext cx="480001" cy="3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4"/>
          <p:cNvSpPr>
            <a:spLocks noGrp="1"/>
          </p:cNvSpPr>
          <p:nvPr>
            <p:ph idx="13"/>
            <p:custDataLst>
              <p:tags r:id="rId4"/>
            </p:custDataLst>
          </p:nvPr>
        </p:nvSpPr>
        <p:spPr>
          <a:xfrm>
            <a:off x="12372622" y="1515536"/>
            <a:ext cx="480001" cy="3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5"/>
          <p:cNvSpPr>
            <a:spLocks noGrp="1"/>
          </p:cNvSpPr>
          <p:nvPr>
            <p:ph idx="14"/>
            <p:custDataLst>
              <p:tags r:id="rId5"/>
            </p:custDataLst>
          </p:nvPr>
        </p:nvSpPr>
        <p:spPr>
          <a:xfrm>
            <a:off x="12372622" y="1515536"/>
            <a:ext cx="480001" cy="3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6"/>
          <p:cNvSpPr>
            <a:spLocks noGrp="1"/>
          </p:cNvSpPr>
          <p:nvPr>
            <p:ph idx="15"/>
            <p:custDataLst>
              <p:tags r:id="rId6"/>
            </p:custDataLst>
          </p:nvPr>
        </p:nvSpPr>
        <p:spPr>
          <a:xfrm>
            <a:off x="12372622" y="1515536"/>
            <a:ext cx="480001" cy="3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7"/>
          <p:cNvSpPr>
            <a:spLocks noGrp="1"/>
          </p:cNvSpPr>
          <p:nvPr>
            <p:ph idx="16"/>
            <p:custDataLst>
              <p:tags r:id="rId7"/>
            </p:custDataLst>
          </p:nvPr>
        </p:nvSpPr>
        <p:spPr>
          <a:xfrm>
            <a:off x="12372622" y="1515536"/>
            <a:ext cx="480001" cy="3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8"/>
          <p:cNvSpPr>
            <a:spLocks noGrp="1"/>
          </p:cNvSpPr>
          <p:nvPr>
            <p:ph idx="17"/>
            <p:custDataLst>
              <p:tags r:id="rId8"/>
            </p:custDataLst>
          </p:nvPr>
        </p:nvSpPr>
        <p:spPr>
          <a:xfrm>
            <a:off x="12372622" y="1515536"/>
            <a:ext cx="480001" cy="3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Content Placeholder 9"/>
          <p:cNvSpPr>
            <a:spLocks noGrp="1"/>
          </p:cNvSpPr>
          <p:nvPr>
            <p:ph idx="18"/>
            <p:custDataLst>
              <p:tags r:id="rId9"/>
            </p:custDataLst>
          </p:nvPr>
        </p:nvSpPr>
        <p:spPr>
          <a:xfrm>
            <a:off x="12372622" y="1515536"/>
            <a:ext cx="480001" cy="3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10"/>
          <p:cNvSpPr>
            <a:spLocks noGrp="1"/>
          </p:cNvSpPr>
          <p:nvPr>
            <p:ph idx="19"/>
            <p:custDataLst>
              <p:tags r:id="rId10"/>
            </p:custDataLst>
          </p:nvPr>
        </p:nvSpPr>
        <p:spPr>
          <a:xfrm>
            <a:off x="12372622" y="1515536"/>
            <a:ext cx="480001" cy="3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Placeholder 11"/>
          <p:cNvSpPr>
            <a:spLocks noGrp="1"/>
          </p:cNvSpPr>
          <p:nvPr>
            <p:ph idx="20"/>
            <p:custDataLst>
              <p:tags r:id="rId11"/>
            </p:custDataLst>
          </p:nvPr>
        </p:nvSpPr>
        <p:spPr>
          <a:xfrm>
            <a:off x="12372622" y="1515536"/>
            <a:ext cx="480001" cy="3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Content Placeholder 12"/>
          <p:cNvSpPr>
            <a:spLocks noGrp="1"/>
          </p:cNvSpPr>
          <p:nvPr>
            <p:ph idx="21"/>
            <p:custDataLst>
              <p:tags r:id="rId12"/>
            </p:custDataLst>
          </p:nvPr>
        </p:nvSpPr>
        <p:spPr>
          <a:xfrm>
            <a:off x="12372622" y="1515536"/>
            <a:ext cx="480001" cy="3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Content Placeholder 13"/>
          <p:cNvSpPr>
            <a:spLocks noGrp="1"/>
          </p:cNvSpPr>
          <p:nvPr>
            <p:ph idx="22"/>
            <p:custDataLst>
              <p:tags r:id="rId13"/>
            </p:custDataLst>
          </p:nvPr>
        </p:nvSpPr>
        <p:spPr>
          <a:xfrm>
            <a:off x="12372622" y="1515536"/>
            <a:ext cx="480001" cy="3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Content Placeholder 14"/>
          <p:cNvSpPr>
            <a:spLocks noGrp="1"/>
          </p:cNvSpPr>
          <p:nvPr>
            <p:ph idx="23"/>
            <p:custDataLst>
              <p:tags r:id="rId14"/>
            </p:custDataLst>
          </p:nvPr>
        </p:nvSpPr>
        <p:spPr>
          <a:xfrm>
            <a:off x="12372622" y="1515536"/>
            <a:ext cx="480001" cy="3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Content Placeholder 15"/>
          <p:cNvSpPr>
            <a:spLocks noGrp="1"/>
          </p:cNvSpPr>
          <p:nvPr>
            <p:ph idx="24"/>
            <p:custDataLst>
              <p:tags r:id="rId15"/>
            </p:custDataLst>
          </p:nvPr>
        </p:nvSpPr>
        <p:spPr>
          <a:xfrm>
            <a:off x="12372622" y="1515536"/>
            <a:ext cx="480001" cy="3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Content Placeholder 16"/>
          <p:cNvSpPr>
            <a:spLocks noGrp="1"/>
          </p:cNvSpPr>
          <p:nvPr>
            <p:ph idx="25"/>
            <p:custDataLst>
              <p:tags r:id="rId16"/>
            </p:custDataLst>
          </p:nvPr>
        </p:nvSpPr>
        <p:spPr>
          <a:xfrm>
            <a:off x="12372622" y="1515536"/>
            <a:ext cx="480001" cy="3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1" name="Content Placeholder 17"/>
          <p:cNvSpPr>
            <a:spLocks noGrp="1"/>
          </p:cNvSpPr>
          <p:nvPr>
            <p:ph idx="26"/>
            <p:custDataLst>
              <p:tags r:id="rId17"/>
            </p:custDataLst>
          </p:nvPr>
        </p:nvSpPr>
        <p:spPr>
          <a:xfrm>
            <a:off x="12372622" y="1515536"/>
            <a:ext cx="480001" cy="3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Content Placeholder 18"/>
          <p:cNvSpPr>
            <a:spLocks noGrp="1"/>
          </p:cNvSpPr>
          <p:nvPr>
            <p:ph idx="27"/>
            <p:custDataLst>
              <p:tags r:id="rId18"/>
            </p:custDataLst>
          </p:nvPr>
        </p:nvSpPr>
        <p:spPr>
          <a:xfrm>
            <a:off x="12372622" y="1515536"/>
            <a:ext cx="480001" cy="3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3" name="Content Placeholder 19"/>
          <p:cNvSpPr>
            <a:spLocks noGrp="1"/>
          </p:cNvSpPr>
          <p:nvPr>
            <p:ph idx="28"/>
            <p:custDataLst>
              <p:tags r:id="rId19"/>
            </p:custDataLst>
          </p:nvPr>
        </p:nvSpPr>
        <p:spPr>
          <a:xfrm>
            <a:off x="12372622" y="1515536"/>
            <a:ext cx="480001" cy="3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4" name="Content Placeholder 20"/>
          <p:cNvSpPr>
            <a:spLocks noGrp="1"/>
          </p:cNvSpPr>
          <p:nvPr>
            <p:ph idx="29"/>
            <p:custDataLst>
              <p:tags r:id="rId20"/>
            </p:custDataLst>
          </p:nvPr>
        </p:nvSpPr>
        <p:spPr>
          <a:xfrm>
            <a:off x="12372622" y="1515536"/>
            <a:ext cx="480001" cy="3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5" name="Slide Number Placeholder 24">
            <a:extLst>
              <a:ext uri="{FF2B5EF4-FFF2-40B4-BE49-F238E27FC236}">
                <a16:creationId xmlns:a16="http://schemas.microsoft.com/office/drawing/2014/main" id="{49DFE43C-4223-4FFD-A284-0017B7BACAEE}"/>
              </a:ext>
            </a:extLst>
          </p:cNvPr>
          <p:cNvSpPr>
            <a:spLocks noGrp="1"/>
          </p:cNvSpPr>
          <p:nvPr>
            <p:ph type="sldNum" sz="quarter" idx="30"/>
          </p:nvPr>
        </p:nvSpPr>
        <p:spPr/>
        <p:txBody>
          <a:bodyPr/>
          <a:lstStyle/>
          <a:p>
            <a:fld id="{04832ED4-C85C-43F3-853D-A2370F121FCD}" type="slidenum">
              <a:rPr lang="en-GB" smtClean="0"/>
              <a:pPr/>
              <a:t>‹Nº›</a:t>
            </a:fld>
            <a:endParaRPr lang="en-GB"/>
          </a:p>
        </p:txBody>
      </p:sp>
      <p:sp>
        <p:nvSpPr>
          <p:cNvPr id="4" name="Title 3">
            <a:extLst>
              <a:ext uri="{FF2B5EF4-FFF2-40B4-BE49-F238E27FC236}">
                <a16:creationId xmlns:a16="http://schemas.microsoft.com/office/drawing/2014/main" id="{DA49C318-9128-46D8-954E-18B1CE5E260E}"/>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6963653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Letter">
    <p:spTree>
      <p:nvGrpSpPr>
        <p:cNvPr id="1" name=""/>
        <p:cNvGrpSpPr/>
        <p:nvPr/>
      </p:nvGrpSpPr>
      <p:grpSpPr>
        <a:xfrm>
          <a:off x="0" y="0"/>
          <a:ext cx="0" cy="0"/>
          <a:chOff x="0" y="0"/>
          <a:chExt cx="0" cy="0"/>
        </a:xfrm>
      </p:grpSpPr>
      <p:sp>
        <p:nvSpPr>
          <p:cNvPr id="3" name="Content Placeholder 1"/>
          <p:cNvSpPr>
            <a:spLocks noGrp="1"/>
          </p:cNvSpPr>
          <p:nvPr>
            <p:ph idx="1"/>
            <p:custDataLst>
              <p:tags r:id="rId1"/>
            </p:custDataLst>
          </p:nvPr>
        </p:nvSpPr>
        <p:spPr>
          <a:xfrm>
            <a:off x="12372622" y="1515536"/>
            <a:ext cx="480001" cy="3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2"/>
          <p:cNvSpPr>
            <a:spLocks noGrp="1"/>
          </p:cNvSpPr>
          <p:nvPr>
            <p:ph idx="11"/>
            <p:custDataLst>
              <p:tags r:id="rId2"/>
            </p:custDataLst>
          </p:nvPr>
        </p:nvSpPr>
        <p:spPr>
          <a:xfrm>
            <a:off x="12372622" y="1515536"/>
            <a:ext cx="480001" cy="3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Placeholder 3"/>
          <p:cNvSpPr>
            <a:spLocks noGrp="1"/>
          </p:cNvSpPr>
          <p:nvPr>
            <p:ph idx="12"/>
            <p:custDataLst>
              <p:tags r:id="rId3"/>
            </p:custDataLst>
          </p:nvPr>
        </p:nvSpPr>
        <p:spPr>
          <a:xfrm>
            <a:off x="12372622" y="1515536"/>
            <a:ext cx="480001" cy="3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4"/>
          <p:cNvSpPr>
            <a:spLocks noGrp="1"/>
          </p:cNvSpPr>
          <p:nvPr>
            <p:ph idx="13"/>
            <p:custDataLst>
              <p:tags r:id="rId4"/>
            </p:custDataLst>
          </p:nvPr>
        </p:nvSpPr>
        <p:spPr>
          <a:xfrm>
            <a:off x="12372622" y="1515536"/>
            <a:ext cx="480001" cy="3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5"/>
          <p:cNvSpPr>
            <a:spLocks noGrp="1"/>
          </p:cNvSpPr>
          <p:nvPr>
            <p:ph idx="14"/>
            <p:custDataLst>
              <p:tags r:id="rId5"/>
            </p:custDataLst>
          </p:nvPr>
        </p:nvSpPr>
        <p:spPr>
          <a:xfrm>
            <a:off x="12372622" y="1515536"/>
            <a:ext cx="480001" cy="3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6"/>
          <p:cNvSpPr>
            <a:spLocks noGrp="1"/>
          </p:cNvSpPr>
          <p:nvPr>
            <p:ph idx="15"/>
            <p:custDataLst>
              <p:tags r:id="rId6"/>
            </p:custDataLst>
          </p:nvPr>
        </p:nvSpPr>
        <p:spPr>
          <a:xfrm>
            <a:off x="12372622" y="1515536"/>
            <a:ext cx="480001" cy="3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7"/>
          <p:cNvSpPr>
            <a:spLocks noGrp="1"/>
          </p:cNvSpPr>
          <p:nvPr>
            <p:ph idx="16"/>
            <p:custDataLst>
              <p:tags r:id="rId7"/>
            </p:custDataLst>
          </p:nvPr>
        </p:nvSpPr>
        <p:spPr>
          <a:xfrm>
            <a:off x="12372622" y="1515536"/>
            <a:ext cx="480001" cy="3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8"/>
          <p:cNvSpPr>
            <a:spLocks noGrp="1"/>
          </p:cNvSpPr>
          <p:nvPr>
            <p:ph idx="17"/>
            <p:custDataLst>
              <p:tags r:id="rId8"/>
            </p:custDataLst>
          </p:nvPr>
        </p:nvSpPr>
        <p:spPr>
          <a:xfrm>
            <a:off x="12372622" y="1515536"/>
            <a:ext cx="480001" cy="3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Content Placeholder 9"/>
          <p:cNvSpPr>
            <a:spLocks noGrp="1"/>
          </p:cNvSpPr>
          <p:nvPr>
            <p:ph idx="18"/>
            <p:custDataLst>
              <p:tags r:id="rId9"/>
            </p:custDataLst>
          </p:nvPr>
        </p:nvSpPr>
        <p:spPr>
          <a:xfrm>
            <a:off x="12372622" y="1515536"/>
            <a:ext cx="480001" cy="3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10"/>
          <p:cNvSpPr>
            <a:spLocks noGrp="1"/>
          </p:cNvSpPr>
          <p:nvPr>
            <p:ph idx="19"/>
            <p:custDataLst>
              <p:tags r:id="rId10"/>
            </p:custDataLst>
          </p:nvPr>
        </p:nvSpPr>
        <p:spPr>
          <a:xfrm>
            <a:off x="12372622" y="1515536"/>
            <a:ext cx="480001" cy="3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Placeholder 11"/>
          <p:cNvSpPr>
            <a:spLocks noGrp="1"/>
          </p:cNvSpPr>
          <p:nvPr>
            <p:ph idx="20"/>
            <p:custDataLst>
              <p:tags r:id="rId11"/>
            </p:custDataLst>
          </p:nvPr>
        </p:nvSpPr>
        <p:spPr>
          <a:xfrm>
            <a:off x="12372622" y="1515536"/>
            <a:ext cx="480001" cy="3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Content Placeholder 12"/>
          <p:cNvSpPr>
            <a:spLocks noGrp="1"/>
          </p:cNvSpPr>
          <p:nvPr>
            <p:ph idx="21"/>
            <p:custDataLst>
              <p:tags r:id="rId12"/>
            </p:custDataLst>
          </p:nvPr>
        </p:nvSpPr>
        <p:spPr>
          <a:xfrm>
            <a:off x="12372622" y="1515536"/>
            <a:ext cx="480001" cy="3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Content Placeholder 13"/>
          <p:cNvSpPr>
            <a:spLocks noGrp="1"/>
          </p:cNvSpPr>
          <p:nvPr>
            <p:ph idx="22"/>
            <p:custDataLst>
              <p:tags r:id="rId13"/>
            </p:custDataLst>
          </p:nvPr>
        </p:nvSpPr>
        <p:spPr>
          <a:xfrm>
            <a:off x="12372622" y="1515536"/>
            <a:ext cx="480001" cy="3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Content Placeholder 14"/>
          <p:cNvSpPr>
            <a:spLocks noGrp="1"/>
          </p:cNvSpPr>
          <p:nvPr>
            <p:ph idx="23"/>
            <p:custDataLst>
              <p:tags r:id="rId14"/>
            </p:custDataLst>
          </p:nvPr>
        </p:nvSpPr>
        <p:spPr>
          <a:xfrm>
            <a:off x="12372622" y="1515536"/>
            <a:ext cx="480001" cy="3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Content Placeholder 15"/>
          <p:cNvSpPr>
            <a:spLocks noGrp="1"/>
          </p:cNvSpPr>
          <p:nvPr>
            <p:ph idx="24"/>
            <p:custDataLst>
              <p:tags r:id="rId15"/>
            </p:custDataLst>
          </p:nvPr>
        </p:nvSpPr>
        <p:spPr>
          <a:xfrm>
            <a:off x="12372622" y="1515536"/>
            <a:ext cx="480001" cy="3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Content Placeholder 16"/>
          <p:cNvSpPr>
            <a:spLocks noGrp="1"/>
          </p:cNvSpPr>
          <p:nvPr>
            <p:ph idx="25"/>
            <p:custDataLst>
              <p:tags r:id="rId16"/>
            </p:custDataLst>
          </p:nvPr>
        </p:nvSpPr>
        <p:spPr>
          <a:xfrm>
            <a:off x="12372622" y="1515536"/>
            <a:ext cx="480001" cy="3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1" name="Content Placeholder 17"/>
          <p:cNvSpPr>
            <a:spLocks noGrp="1"/>
          </p:cNvSpPr>
          <p:nvPr>
            <p:ph idx="26"/>
            <p:custDataLst>
              <p:tags r:id="rId17"/>
            </p:custDataLst>
          </p:nvPr>
        </p:nvSpPr>
        <p:spPr>
          <a:xfrm>
            <a:off x="12372622" y="1515536"/>
            <a:ext cx="480001" cy="3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Content Placeholder 18"/>
          <p:cNvSpPr>
            <a:spLocks noGrp="1"/>
          </p:cNvSpPr>
          <p:nvPr>
            <p:ph idx="27"/>
            <p:custDataLst>
              <p:tags r:id="rId18"/>
            </p:custDataLst>
          </p:nvPr>
        </p:nvSpPr>
        <p:spPr>
          <a:xfrm>
            <a:off x="12372622" y="1515536"/>
            <a:ext cx="480001" cy="3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3" name="Content Placeholder 19"/>
          <p:cNvSpPr>
            <a:spLocks noGrp="1"/>
          </p:cNvSpPr>
          <p:nvPr>
            <p:ph idx="28"/>
            <p:custDataLst>
              <p:tags r:id="rId19"/>
            </p:custDataLst>
          </p:nvPr>
        </p:nvSpPr>
        <p:spPr>
          <a:xfrm>
            <a:off x="12372622" y="1515536"/>
            <a:ext cx="480001" cy="3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4" name="Content Placeholder 20"/>
          <p:cNvSpPr>
            <a:spLocks noGrp="1"/>
          </p:cNvSpPr>
          <p:nvPr>
            <p:ph idx="29"/>
            <p:custDataLst>
              <p:tags r:id="rId20"/>
            </p:custDataLst>
          </p:nvPr>
        </p:nvSpPr>
        <p:spPr>
          <a:xfrm>
            <a:off x="12372622" y="1515536"/>
            <a:ext cx="480001" cy="3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507292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reate Layout 2">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3ECE733-FD8E-4652-A942-938016844724}"/>
              </a:ext>
            </a:extLst>
          </p:cNvPr>
          <p:cNvSpPr/>
          <p:nvPr/>
        </p:nvSpPr>
        <p:spPr>
          <a:xfrm>
            <a:off x="0" y="1"/>
            <a:ext cx="4320000" cy="6857999"/>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0414" tIns="40414" rIns="40414" bIns="40414" numCol="1" spcCol="38100" rtlCol="0" anchor="ctr">
            <a:noAutofit/>
          </a:bodyPr>
          <a:lstStyle/>
          <a:p>
            <a:pPr marL="0" marR="0" indent="0" algn="ctr" defTabSz="656780" rtl="0" fontAlgn="auto" latinLnBrk="0" hangingPunct="0">
              <a:lnSpc>
                <a:spcPct val="100000"/>
              </a:lnSpc>
              <a:spcBef>
                <a:spcPts val="0"/>
              </a:spcBef>
              <a:spcAft>
                <a:spcPts val="0"/>
              </a:spcAft>
              <a:buClrTx/>
              <a:buSzTx/>
              <a:buFontTx/>
              <a:buNone/>
              <a:tabLst/>
            </a:pPr>
            <a:endParaRPr kumimoji="0" lang="en-GB" sz="2546" b="0" i="0" u="none" strike="noStrike" cap="none" spc="0" normalizeH="0" baseline="0">
              <a:ln>
                <a:noFill/>
              </a:ln>
              <a:solidFill>
                <a:srgbClr val="FFFFFF"/>
              </a:solidFill>
              <a:effectLst/>
              <a:uFillTx/>
              <a:latin typeface="+mn-lt"/>
              <a:ea typeface="+mn-ea"/>
              <a:cs typeface="+mn-cs"/>
              <a:sym typeface="Helvetica Light"/>
            </a:endParaRPr>
          </a:p>
        </p:txBody>
      </p:sp>
      <p:sp>
        <p:nvSpPr>
          <p:cNvPr id="2" name="Title 1"/>
          <p:cNvSpPr>
            <a:spLocks noGrp="1"/>
          </p:cNvSpPr>
          <p:nvPr>
            <p:ph type="title"/>
          </p:nvPr>
        </p:nvSpPr>
        <p:spPr>
          <a:xfrm>
            <a:off x="553936" y="2588401"/>
            <a:ext cx="3445665" cy="2325600"/>
          </a:xfrm>
        </p:spPr>
        <p:txBody>
          <a:bodyPr anchor="ctr">
            <a:noAutofit/>
          </a:bodyPr>
          <a:lstStyle>
            <a:lvl1pPr>
              <a:defRPr sz="3266">
                <a:solidFill>
                  <a:schemeClr val="tx2"/>
                </a:solidFill>
              </a:defRPr>
            </a:lvl1pPr>
          </a:lstStyle>
          <a:p>
            <a:r>
              <a:rPr lang="en-US"/>
              <a:t>Click to edit Master title style</a:t>
            </a:r>
            <a:endParaRPr lang="en-GB"/>
          </a:p>
        </p:txBody>
      </p:sp>
      <p:sp>
        <p:nvSpPr>
          <p:cNvPr id="3" name="Content Placeholder 1"/>
          <p:cNvSpPr>
            <a:spLocks noGrp="1"/>
          </p:cNvSpPr>
          <p:nvPr>
            <p:ph idx="1"/>
            <p:custDataLst>
              <p:tags r:id="rId1"/>
            </p:custDataLst>
          </p:nvPr>
        </p:nvSpPr>
        <p:spPr>
          <a:xfrm>
            <a:off x="4729101" y="1268413"/>
            <a:ext cx="6908921" cy="46636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2">
            <a:extLst>
              <a:ext uri="{FF2B5EF4-FFF2-40B4-BE49-F238E27FC236}">
                <a16:creationId xmlns:a16="http://schemas.microsoft.com/office/drawing/2014/main" id="{F1416D16-D700-4BA1-8BCE-CB6AA6A4DE74}"/>
              </a:ext>
            </a:extLst>
          </p:cNvPr>
          <p:cNvSpPr>
            <a:spLocks noGrp="1"/>
          </p:cNvSpPr>
          <p:nvPr>
            <p:ph idx="11"/>
            <p:custDataLst>
              <p:tags r:id="rId2"/>
            </p:custDataLst>
          </p:nvPr>
        </p:nvSpPr>
        <p:spPr>
          <a:xfrm>
            <a:off x="12372622" y="1515536"/>
            <a:ext cx="480001" cy="3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3">
            <a:extLst>
              <a:ext uri="{FF2B5EF4-FFF2-40B4-BE49-F238E27FC236}">
                <a16:creationId xmlns:a16="http://schemas.microsoft.com/office/drawing/2014/main" id="{3028AF63-0017-41F6-8ABE-EE91CA500D6B}"/>
              </a:ext>
            </a:extLst>
          </p:cNvPr>
          <p:cNvSpPr>
            <a:spLocks noGrp="1"/>
          </p:cNvSpPr>
          <p:nvPr>
            <p:ph idx="15"/>
            <p:custDataLst>
              <p:tags r:id="rId3"/>
            </p:custDataLst>
          </p:nvPr>
        </p:nvSpPr>
        <p:spPr>
          <a:xfrm>
            <a:off x="12372622" y="1515536"/>
            <a:ext cx="480001" cy="3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4">
            <a:extLst>
              <a:ext uri="{FF2B5EF4-FFF2-40B4-BE49-F238E27FC236}">
                <a16:creationId xmlns:a16="http://schemas.microsoft.com/office/drawing/2014/main" id="{5358C09E-1C55-4C3A-8C5F-4E2893C3E5A8}"/>
              </a:ext>
            </a:extLst>
          </p:cNvPr>
          <p:cNvSpPr>
            <a:spLocks noGrp="1"/>
          </p:cNvSpPr>
          <p:nvPr>
            <p:ph idx="16"/>
            <p:custDataLst>
              <p:tags r:id="rId4"/>
            </p:custDataLst>
          </p:nvPr>
        </p:nvSpPr>
        <p:spPr>
          <a:xfrm>
            <a:off x="12372622" y="1515536"/>
            <a:ext cx="480001" cy="3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5">
            <a:extLst>
              <a:ext uri="{FF2B5EF4-FFF2-40B4-BE49-F238E27FC236}">
                <a16:creationId xmlns:a16="http://schemas.microsoft.com/office/drawing/2014/main" id="{3318D2E8-BAB3-4250-A855-2F61A2E4CF52}"/>
              </a:ext>
            </a:extLst>
          </p:cNvPr>
          <p:cNvSpPr>
            <a:spLocks noGrp="1"/>
          </p:cNvSpPr>
          <p:nvPr>
            <p:ph idx="17"/>
            <p:custDataLst>
              <p:tags r:id="rId5"/>
            </p:custDataLst>
          </p:nvPr>
        </p:nvSpPr>
        <p:spPr>
          <a:xfrm>
            <a:off x="12372622" y="1515536"/>
            <a:ext cx="480001" cy="3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Content Placeholder 6">
            <a:extLst>
              <a:ext uri="{FF2B5EF4-FFF2-40B4-BE49-F238E27FC236}">
                <a16:creationId xmlns:a16="http://schemas.microsoft.com/office/drawing/2014/main" id="{8370A02C-1863-4359-B528-E51566780B9C}"/>
              </a:ext>
            </a:extLst>
          </p:cNvPr>
          <p:cNvSpPr>
            <a:spLocks noGrp="1"/>
          </p:cNvSpPr>
          <p:nvPr>
            <p:ph idx="18"/>
            <p:custDataLst>
              <p:tags r:id="rId6"/>
            </p:custDataLst>
          </p:nvPr>
        </p:nvSpPr>
        <p:spPr>
          <a:xfrm>
            <a:off x="12372622" y="1515536"/>
            <a:ext cx="480001" cy="3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7">
            <a:extLst>
              <a:ext uri="{FF2B5EF4-FFF2-40B4-BE49-F238E27FC236}">
                <a16:creationId xmlns:a16="http://schemas.microsoft.com/office/drawing/2014/main" id="{AFB49050-B13D-42DA-8F61-09B325434A63}"/>
              </a:ext>
            </a:extLst>
          </p:cNvPr>
          <p:cNvSpPr>
            <a:spLocks noGrp="1"/>
          </p:cNvSpPr>
          <p:nvPr>
            <p:ph idx="19"/>
            <p:custDataLst>
              <p:tags r:id="rId7"/>
            </p:custDataLst>
          </p:nvPr>
        </p:nvSpPr>
        <p:spPr>
          <a:xfrm>
            <a:off x="12372622" y="1515536"/>
            <a:ext cx="480001" cy="3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Placeholder 8">
            <a:extLst>
              <a:ext uri="{FF2B5EF4-FFF2-40B4-BE49-F238E27FC236}">
                <a16:creationId xmlns:a16="http://schemas.microsoft.com/office/drawing/2014/main" id="{24135EF4-8431-452E-8845-60EE2C56CF93}"/>
              </a:ext>
            </a:extLst>
          </p:cNvPr>
          <p:cNvSpPr>
            <a:spLocks noGrp="1"/>
          </p:cNvSpPr>
          <p:nvPr>
            <p:ph idx="20"/>
            <p:custDataLst>
              <p:tags r:id="rId8"/>
            </p:custDataLst>
          </p:nvPr>
        </p:nvSpPr>
        <p:spPr>
          <a:xfrm>
            <a:off x="12372622" y="1515536"/>
            <a:ext cx="480001" cy="3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Content Placeholder 9">
            <a:extLst>
              <a:ext uri="{FF2B5EF4-FFF2-40B4-BE49-F238E27FC236}">
                <a16:creationId xmlns:a16="http://schemas.microsoft.com/office/drawing/2014/main" id="{10E4EDEF-59C0-429C-8443-91E5544ACF55}"/>
              </a:ext>
            </a:extLst>
          </p:cNvPr>
          <p:cNvSpPr>
            <a:spLocks noGrp="1"/>
          </p:cNvSpPr>
          <p:nvPr>
            <p:ph idx="21"/>
            <p:custDataLst>
              <p:tags r:id="rId9"/>
            </p:custDataLst>
          </p:nvPr>
        </p:nvSpPr>
        <p:spPr>
          <a:xfrm>
            <a:off x="12372622" y="1515536"/>
            <a:ext cx="480001" cy="3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Content Placeholder 10">
            <a:extLst>
              <a:ext uri="{FF2B5EF4-FFF2-40B4-BE49-F238E27FC236}">
                <a16:creationId xmlns:a16="http://schemas.microsoft.com/office/drawing/2014/main" id="{2F3C2F1E-D236-453C-99DC-E814C7209A47}"/>
              </a:ext>
            </a:extLst>
          </p:cNvPr>
          <p:cNvSpPr>
            <a:spLocks noGrp="1"/>
          </p:cNvSpPr>
          <p:nvPr>
            <p:ph idx="22"/>
            <p:custDataLst>
              <p:tags r:id="rId10"/>
            </p:custDataLst>
          </p:nvPr>
        </p:nvSpPr>
        <p:spPr>
          <a:xfrm>
            <a:off x="12372622" y="1515536"/>
            <a:ext cx="480001" cy="3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Content Placeholder 11">
            <a:extLst>
              <a:ext uri="{FF2B5EF4-FFF2-40B4-BE49-F238E27FC236}">
                <a16:creationId xmlns:a16="http://schemas.microsoft.com/office/drawing/2014/main" id="{A3D64FDB-CB1E-468F-8C88-F29D9BD863A6}"/>
              </a:ext>
            </a:extLst>
          </p:cNvPr>
          <p:cNvSpPr>
            <a:spLocks noGrp="1"/>
          </p:cNvSpPr>
          <p:nvPr>
            <p:ph idx="23"/>
            <p:custDataLst>
              <p:tags r:id="rId11"/>
            </p:custDataLst>
          </p:nvPr>
        </p:nvSpPr>
        <p:spPr>
          <a:xfrm>
            <a:off x="12372622" y="1515536"/>
            <a:ext cx="480001" cy="3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Content Placeholder 12">
            <a:extLst>
              <a:ext uri="{FF2B5EF4-FFF2-40B4-BE49-F238E27FC236}">
                <a16:creationId xmlns:a16="http://schemas.microsoft.com/office/drawing/2014/main" id="{046A5EBB-84C4-4F00-BEC2-A0142724C74E}"/>
              </a:ext>
            </a:extLst>
          </p:cNvPr>
          <p:cNvSpPr>
            <a:spLocks noGrp="1"/>
          </p:cNvSpPr>
          <p:nvPr>
            <p:ph idx="24"/>
            <p:custDataLst>
              <p:tags r:id="rId12"/>
            </p:custDataLst>
          </p:nvPr>
        </p:nvSpPr>
        <p:spPr>
          <a:xfrm>
            <a:off x="12372622" y="1515536"/>
            <a:ext cx="480001" cy="3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Content Placeholder 13">
            <a:extLst>
              <a:ext uri="{FF2B5EF4-FFF2-40B4-BE49-F238E27FC236}">
                <a16:creationId xmlns:a16="http://schemas.microsoft.com/office/drawing/2014/main" id="{8975944A-A0E1-48D6-AB9B-B29052C3D75A}"/>
              </a:ext>
            </a:extLst>
          </p:cNvPr>
          <p:cNvSpPr>
            <a:spLocks noGrp="1"/>
          </p:cNvSpPr>
          <p:nvPr>
            <p:ph idx="25"/>
            <p:custDataLst>
              <p:tags r:id="rId13"/>
            </p:custDataLst>
          </p:nvPr>
        </p:nvSpPr>
        <p:spPr>
          <a:xfrm>
            <a:off x="12372622" y="1515536"/>
            <a:ext cx="480001" cy="3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1" name="Content Placeholder 14">
            <a:extLst>
              <a:ext uri="{FF2B5EF4-FFF2-40B4-BE49-F238E27FC236}">
                <a16:creationId xmlns:a16="http://schemas.microsoft.com/office/drawing/2014/main" id="{8899A54A-4FC1-42A3-8F66-F8A2BA119E7E}"/>
              </a:ext>
            </a:extLst>
          </p:cNvPr>
          <p:cNvSpPr>
            <a:spLocks noGrp="1"/>
          </p:cNvSpPr>
          <p:nvPr>
            <p:ph idx="26"/>
            <p:custDataLst>
              <p:tags r:id="rId14"/>
            </p:custDataLst>
          </p:nvPr>
        </p:nvSpPr>
        <p:spPr>
          <a:xfrm>
            <a:off x="12372622" y="1515536"/>
            <a:ext cx="480001" cy="3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Content Placeholder 15">
            <a:extLst>
              <a:ext uri="{FF2B5EF4-FFF2-40B4-BE49-F238E27FC236}">
                <a16:creationId xmlns:a16="http://schemas.microsoft.com/office/drawing/2014/main" id="{6FC0DDFC-237F-4E01-B480-7158656787EF}"/>
              </a:ext>
            </a:extLst>
          </p:cNvPr>
          <p:cNvSpPr>
            <a:spLocks noGrp="1"/>
          </p:cNvSpPr>
          <p:nvPr>
            <p:ph idx="27"/>
            <p:custDataLst>
              <p:tags r:id="rId15"/>
            </p:custDataLst>
          </p:nvPr>
        </p:nvSpPr>
        <p:spPr>
          <a:xfrm>
            <a:off x="12372622" y="1515536"/>
            <a:ext cx="480001" cy="3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3" name="Content Placeholder 16">
            <a:extLst>
              <a:ext uri="{FF2B5EF4-FFF2-40B4-BE49-F238E27FC236}">
                <a16:creationId xmlns:a16="http://schemas.microsoft.com/office/drawing/2014/main" id="{7CD422D6-B6EF-4F37-9978-53BEDD5855DC}"/>
              </a:ext>
            </a:extLst>
          </p:cNvPr>
          <p:cNvSpPr>
            <a:spLocks noGrp="1"/>
          </p:cNvSpPr>
          <p:nvPr>
            <p:ph idx="28"/>
            <p:custDataLst>
              <p:tags r:id="rId16"/>
            </p:custDataLst>
          </p:nvPr>
        </p:nvSpPr>
        <p:spPr>
          <a:xfrm>
            <a:off x="12372622" y="1515536"/>
            <a:ext cx="480001" cy="3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4" name="Content Placeholder 17">
            <a:extLst>
              <a:ext uri="{FF2B5EF4-FFF2-40B4-BE49-F238E27FC236}">
                <a16:creationId xmlns:a16="http://schemas.microsoft.com/office/drawing/2014/main" id="{D41AEE01-1BAB-4D92-A3AB-C555064EC116}"/>
              </a:ext>
            </a:extLst>
          </p:cNvPr>
          <p:cNvSpPr>
            <a:spLocks noGrp="1"/>
          </p:cNvSpPr>
          <p:nvPr>
            <p:ph idx="29"/>
            <p:custDataLst>
              <p:tags r:id="rId17"/>
            </p:custDataLst>
          </p:nvPr>
        </p:nvSpPr>
        <p:spPr>
          <a:xfrm>
            <a:off x="12372622" y="1515536"/>
            <a:ext cx="480001" cy="3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5" name="Content Placeholder 18">
            <a:extLst>
              <a:ext uri="{FF2B5EF4-FFF2-40B4-BE49-F238E27FC236}">
                <a16:creationId xmlns:a16="http://schemas.microsoft.com/office/drawing/2014/main" id="{3F768B69-E3EF-4851-84DA-11A82D0256C9}"/>
              </a:ext>
            </a:extLst>
          </p:cNvPr>
          <p:cNvSpPr>
            <a:spLocks noGrp="1"/>
          </p:cNvSpPr>
          <p:nvPr>
            <p:ph idx="30"/>
            <p:custDataLst>
              <p:tags r:id="rId18"/>
            </p:custDataLst>
          </p:nvPr>
        </p:nvSpPr>
        <p:spPr>
          <a:xfrm>
            <a:off x="12372622" y="1515536"/>
            <a:ext cx="480001" cy="3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6" name="Content Placeholder 19">
            <a:extLst>
              <a:ext uri="{FF2B5EF4-FFF2-40B4-BE49-F238E27FC236}">
                <a16:creationId xmlns:a16="http://schemas.microsoft.com/office/drawing/2014/main" id="{6DD8FD52-7699-437E-83E1-879FAB5D0596}"/>
              </a:ext>
            </a:extLst>
          </p:cNvPr>
          <p:cNvSpPr>
            <a:spLocks noGrp="1"/>
          </p:cNvSpPr>
          <p:nvPr>
            <p:ph idx="31"/>
            <p:custDataLst>
              <p:tags r:id="rId19"/>
            </p:custDataLst>
          </p:nvPr>
        </p:nvSpPr>
        <p:spPr>
          <a:xfrm>
            <a:off x="12372622" y="1515536"/>
            <a:ext cx="480001" cy="3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7" name="Content Placeholder 20">
            <a:extLst>
              <a:ext uri="{FF2B5EF4-FFF2-40B4-BE49-F238E27FC236}">
                <a16:creationId xmlns:a16="http://schemas.microsoft.com/office/drawing/2014/main" id="{A648D562-85D9-4A39-859C-A57FFC244C65}"/>
              </a:ext>
            </a:extLst>
          </p:cNvPr>
          <p:cNvSpPr>
            <a:spLocks noGrp="1"/>
          </p:cNvSpPr>
          <p:nvPr>
            <p:ph idx="32"/>
            <p:custDataLst>
              <p:tags r:id="rId20"/>
            </p:custDataLst>
          </p:nvPr>
        </p:nvSpPr>
        <p:spPr>
          <a:xfrm>
            <a:off x="12372622" y="1515536"/>
            <a:ext cx="480001" cy="3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3">
            <a:extLst>
              <a:ext uri="{FF2B5EF4-FFF2-40B4-BE49-F238E27FC236}">
                <a16:creationId xmlns:a16="http://schemas.microsoft.com/office/drawing/2014/main" id="{9E1DC1F2-B691-4961-8000-222C91FA71C4}"/>
              </a:ext>
            </a:extLst>
          </p:cNvPr>
          <p:cNvSpPr>
            <a:spLocks noGrp="1"/>
          </p:cNvSpPr>
          <p:nvPr>
            <p:ph type="sldNum" sz="quarter" idx="33"/>
          </p:nvPr>
        </p:nvSpPr>
        <p:spPr/>
        <p:txBody>
          <a:bodyPr/>
          <a:lstStyle/>
          <a:p>
            <a:fld id="{04832ED4-C85C-43F3-853D-A2370F121FCD}" type="slidenum">
              <a:rPr lang="en-GB" smtClean="0"/>
              <a:pPr/>
              <a:t>‹Nº›</a:t>
            </a:fld>
            <a:endParaRPr lang="en-GB"/>
          </a:p>
        </p:txBody>
      </p:sp>
    </p:spTree>
    <p:extLst>
      <p:ext uri="{BB962C8B-B14F-4D97-AF65-F5344CB8AC3E}">
        <p14:creationId xmlns:p14="http://schemas.microsoft.com/office/powerpoint/2010/main" val="28017012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reate Layout 3">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3ECE733-FD8E-4652-A942-938016844724}"/>
              </a:ext>
            </a:extLst>
          </p:cNvPr>
          <p:cNvSpPr/>
          <p:nvPr/>
        </p:nvSpPr>
        <p:spPr>
          <a:xfrm>
            <a:off x="0" y="1"/>
            <a:ext cx="4320000" cy="6857999"/>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0414" tIns="40414" rIns="40414" bIns="40414" numCol="1" spcCol="38100" rtlCol="0" anchor="ctr">
            <a:noAutofit/>
          </a:bodyPr>
          <a:lstStyle/>
          <a:p>
            <a:pPr marL="0" marR="0" indent="0" algn="ctr" defTabSz="656780" rtl="0" fontAlgn="auto" latinLnBrk="0" hangingPunct="0">
              <a:lnSpc>
                <a:spcPct val="100000"/>
              </a:lnSpc>
              <a:spcBef>
                <a:spcPts val="0"/>
              </a:spcBef>
              <a:spcAft>
                <a:spcPts val="0"/>
              </a:spcAft>
              <a:buClrTx/>
              <a:buSzTx/>
              <a:buFontTx/>
              <a:buNone/>
              <a:tabLst/>
            </a:pPr>
            <a:endParaRPr kumimoji="0" lang="en-GB" sz="2546" b="0" i="0" u="none" strike="noStrike" cap="none" spc="0" normalizeH="0" baseline="0">
              <a:ln>
                <a:noFill/>
              </a:ln>
              <a:solidFill>
                <a:srgbClr val="FFFFFF"/>
              </a:solidFill>
              <a:effectLst/>
              <a:uFillTx/>
              <a:latin typeface="+mn-lt"/>
              <a:ea typeface="+mn-ea"/>
              <a:cs typeface="+mn-cs"/>
              <a:sym typeface="Helvetica Light"/>
            </a:endParaRPr>
          </a:p>
        </p:txBody>
      </p:sp>
      <p:sp>
        <p:nvSpPr>
          <p:cNvPr id="2" name="Title 1"/>
          <p:cNvSpPr>
            <a:spLocks noGrp="1"/>
          </p:cNvSpPr>
          <p:nvPr>
            <p:ph type="title"/>
          </p:nvPr>
        </p:nvSpPr>
        <p:spPr bwMode="gray">
          <a:xfrm>
            <a:off x="553936" y="2588401"/>
            <a:ext cx="3445665" cy="2325600"/>
          </a:xfrm>
        </p:spPr>
        <p:txBody>
          <a:bodyPr anchor="ctr">
            <a:noAutofit/>
          </a:bodyPr>
          <a:lstStyle>
            <a:lvl1pPr>
              <a:defRPr sz="3266">
                <a:solidFill>
                  <a:schemeClr val="accent1"/>
                </a:solidFill>
              </a:defRPr>
            </a:lvl1pPr>
          </a:lstStyle>
          <a:p>
            <a:r>
              <a:rPr lang="en-US"/>
              <a:t>Click to edit Master title style</a:t>
            </a:r>
            <a:endParaRPr lang="en-GB"/>
          </a:p>
        </p:txBody>
      </p:sp>
      <p:sp>
        <p:nvSpPr>
          <p:cNvPr id="3" name="Content Placeholder 1"/>
          <p:cNvSpPr>
            <a:spLocks noGrp="1"/>
          </p:cNvSpPr>
          <p:nvPr>
            <p:ph idx="1"/>
            <p:custDataLst>
              <p:tags r:id="rId1"/>
            </p:custDataLst>
          </p:nvPr>
        </p:nvSpPr>
        <p:spPr>
          <a:xfrm>
            <a:off x="4729101" y="1267200"/>
            <a:ext cx="6908921" cy="46636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2">
            <a:extLst>
              <a:ext uri="{FF2B5EF4-FFF2-40B4-BE49-F238E27FC236}">
                <a16:creationId xmlns:a16="http://schemas.microsoft.com/office/drawing/2014/main" id="{668C020A-1D9E-4C64-9548-F8162403FB7C}"/>
              </a:ext>
            </a:extLst>
          </p:cNvPr>
          <p:cNvSpPr>
            <a:spLocks noGrp="1"/>
          </p:cNvSpPr>
          <p:nvPr>
            <p:ph idx="11"/>
            <p:custDataLst>
              <p:tags r:id="rId2"/>
            </p:custDataLst>
          </p:nvPr>
        </p:nvSpPr>
        <p:spPr>
          <a:xfrm>
            <a:off x="12372622" y="1515536"/>
            <a:ext cx="480001" cy="3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3">
            <a:extLst>
              <a:ext uri="{FF2B5EF4-FFF2-40B4-BE49-F238E27FC236}">
                <a16:creationId xmlns:a16="http://schemas.microsoft.com/office/drawing/2014/main" id="{FCE1854D-4C2A-4AA0-BA51-F830AF3B7A13}"/>
              </a:ext>
            </a:extLst>
          </p:cNvPr>
          <p:cNvSpPr>
            <a:spLocks noGrp="1"/>
          </p:cNvSpPr>
          <p:nvPr>
            <p:ph idx="15"/>
            <p:custDataLst>
              <p:tags r:id="rId3"/>
            </p:custDataLst>
          </p:nvPr>
        </p:nvSpPr>
        <p:spPr>
          <a:xfrm>
            <a:off x="12372622" y="1515536"/>
            <a:ext cx="480001" cy="3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4">
            <a:extLst>
              <a:ext uri="{FF2B5EF4-FFF2-40B4-BE49-F238E27FC236}">
                <a16:creationId xmlns:a16="http://schemas.microsoft.com/office/drawing/2014/main" id="{261AB6A6-49C4-4834-8D21-8900594AB7F8}"/>
              </a:ext>
            </a:extLst>
          </p:cNvPr>
          <p:cNvSpPr>
            <a:spLocks noGrp="1"/>
          </p:cNvSpPr>
          <p:nvPr>
            <p:ph idx="16"/>
            <p:custDataLst>
              <p:tags r:id="rId4"/>
            </p:custDataLst>
          </p:nvPr>
        </p:nvSpPr>
        <p:spPr>
          <a:xfrm>
            <a:off x="12372622" y="1515536"/>
            <a:ext cx="480001" cy="3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5">
            <a:extLst>
              <a:ext uri="{FF2B5EF4-FFF2-40B4-BE49-F238E27FC236}">
                <a16:creationId xmlns:a16="http://schemas.microsoft.com/office/drawing/2014/main" id="{1AC9096C-4655-470F-88CD-A0527B375E0F}"/>
              </a:ext>
            </a:extLst>
          </p:cNvPr>
          <p:cNvSpPr>
            <a:spLocks noGrp="1"/>
          </p:cNvSpPr>
          <p:nvPr>
            <p:ph idx="17"/>
            <p:custDataLst>
              <p:tags r:id="rId5"/>
            </p:custDataLst>
          </p:nvPr>
        </p:nvSpPr>
        <p:spPr>
          <a:xfrm>
            <a:off x="12372622" y="1515536"/>
            <a:ext cx="480001" cy="3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Content Placeholder 6">
            <a:extLst>
              <a:ext uri="{FF2B5EF4-FFF2-40B4-BE49-F238E27FC236}">
                <a16:creationId xmlns:a16="http://schemas.microsoft.com/office/drawing/2014/main" id="{B6467BB2-662B-46DF-96C9-A9592BBFE20C}"/>
              </a:ext>
            </a:extLst>
          </p:cNvPr>
          <p:cNvSpPr>
            <a:spLocks noGrp="1"/>
          </p:cNvSpPr>
          <p:nvPr>
            <p:ph idx="18"/>
            <p:custDataLst>
              <p:tags r:id="rId6"/>
            </p:custDataLst>
          </p:nvPr>
        </p:nvSpPr>
        <p:spPr>
          <a:xfrm>
            <a:off x="12372622" y="1515536"/>
            <a:ext cx="480001" cy="3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7">
            <a:extLst>
              <a:ext uri="{FF2B5EF4-FFF2-40B4-BE49-F238E27FC236}">
                <a16:creationId xmlns:a16="http://schemas.microsoft.com/office/drawing/2014/main" id="{B55A0CE4-0318-4E49-BBB7-E002FC86971D}"/>
              </a:ext>
            </a:extLst>
          </p:cNvPr>
          <p:cNvSpPr>
            <a:spLocks noGrp="1"/>
          </p:cNvSpPr>
          <p:nvPr>
            <p:ph idx="19"/>
            <p:custDataLst>
              <p:tags r:id="rId7"/>
            </p:custDataLst>
          </p:nvPr>
        </p:nvSpPr>
        <p:spPr>
          <a:xfrm>
            <a:off x="12372622" y="1515536"/>
            <a:ext cx="480001" cy="3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Placeholder 8">
            <a:extLst>
              <a:ext uri="{FF2B5EF4-FFF2-40B4-BE49-F238E27FC236}">
                <a16:creationId xmlns:a16="http://schemas.microsoft.com/office/drawing/2014/main" id="{F0320F89-20EE-462C-AAE1-BDD954DD6A18}"/>
              </a:ext>
            </a:extLst>
          </p:cNvPr>
          <p:cNvSpPr>
            <a:spLocks noGrp="1"/>
          </p:cNvSpPr>
          <p:nvPr>
            <p:ph idx="20"/>
            <p:custDataLst>
              <p:tags r:id="rId8"/>
            </p:custDataLst>
          </p:nvPr>
        </p:nvSpPr>
        <p:spPr>
          <a:xfrm>
            <a:off x="12372622" y="1515536"/>
            <a:ext cx="480001" cy="3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Content Placeholder 9">
            <a:extLst>
              <a:ext uri="{FF2B5EF4-FFF2-40B4-BE49-F238E27FC236}">
                <a16:creationId xmlns:a16="http://schemas.microsoft.com/office/drawing/2014/main" id="{B4B6C1A3-1EEF-4591-829D-7B6AB11D31D6}"/>
              </a:ext>
            </a:extLst>
          </p:cNvPr>
          <p:cNvSpPr>
            <a:spLocks noGrp="1"/>
          </p:cNvSpPr>
          <p:nvPr>
            <p:ph idx="21"/>
            <p:custDataLst>
              <p:tags r:id="rId9"/>
            </p:custDataLst>
          </p:nvPr>
        </p:nvSpPr>
        <p:spPr>
          <a:xfrm>
            <a:off x="12372622" y="1515536"/>
            <a:ext cx="480001" cy="3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Content Placeholder 10">
            <a:extLst>
              <a:ext uri="{FF2B5EF4-FFF2-40B4-BE49-F238E27FC236}">
                <a16:creationId xmlns:a16="http://schemas.microsoft.com/office/drawing/2014/main" id="{279D7DB3-1A5E-4B01-AD94-09DCAAC9E5E3}"/>
              </a:ext>
            </a:extLst>
          </p:cNvPr>
          <p:cNvSpPr>
            <a:spLocks noGrp="1"/>
          </p:cNvSpPr>
          <p:nvPr>
            <p:ph idx="22"/>
            <p:custDataLst>
              <p:tags r:id="rId10"/>
            </p:custDataLst>
          </p:nvPr>
        </p:nvSpPr>
        <p:spPr>
          <a:xfrm>
            <a:off x="12372622" y="1515536"/>
            <a:ext cx="480001" cy="3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Content Placeholder 11">
            <a:extLst>
              <a:ext uri="{FF2B5EF4-FFF2-40B4-BE49-F238E27FC236}">
                <a16:creationId xmlns:a16="http://schemas.microsoft.com/office/drawing/2014/main" id="{5BD0F2AA-9822-4BDD-82B2-5DE7A7DB8071}"/>
              </a:ext>
            </a:extLst>
          </p:cNvPr>
          <p:cNvSpPr>
            <a:spLocks noGrp="1"/>
          </p:cNvSpPr>
          <p:nvPr>
            <p:ph idx="23"/>
            <p:custDataLst>
              <p:tags r:id="rId11"/>
            </p:custDataLst>
          </p:nvPr>
        </p:nvSpPr>
        <p:spPr>
          <a:xfrm>
            <a:off x="12372622" y="1515536"/>
            <a:ext cx="480001" cy="3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Content Placeholder 12">
            <a:extLst>
              <a:ext uri="{FF2B5EF4-FFF2-40B4-BE49-F238E27FC236}">
                <a16:creationId xmlns:a16="http://schemas.microsoft.com/office/drawing/2014/main" id="{4204429D-90AD-4044-9070-6A9AEE2A5A00}"/>
              </a:ext>
            </a:extLst>
          </p:cNvPr>
          <p:cNvSpPr>
            <a:spLocks noGrp="1"/>
          </p:cNvSpPr>
          <p:nvPr>
            <p:ph idx="24"/>
            <p:custDataLst>
              <p:tags r:id="rId12"/>
            </p:custDataLst>
          </p:nvPr>
        </p:nvSpPr>
        <p:spPr>
          <a:xfrm>
            <a:off x="12372622" y="1515536"/>
            <a:ext cx="480001" cy="3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Content Placeholder 13">
            <a:extLst>
              <a:ext uri="{FF2B5EF4-FFF2-40B4-BE49-F238E27FC236}">
                <a16:creationId xmlns:a16="http://schemas.microsoft.com/office/drawing/2014/main" id="{DE3AA757-40A2-4D95-B312-50D36C6B9FC3}"/>
              </a:ext>
            </a:extLst>
          </p:cNvPr>
          <p:cNvSpPr>
            <a:spLocks noGrp="1"/>
          </p:cNvSpPr>
          <p:nvPr>
            <p:ph idx="25"/>
            <p:custDataLst>
              <p:tags r:id="rId13"/>
            </p:custDataLst>
          </p:nvPr>
        </p:nvSpPr>
        <p:spPr>
          <a:xfrm>
            <a:off x="12372622" y="1515536"/>
            <a:ext cx="480001" cy="3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1" name="Content Placeholder 14">
            <a:extLst>
              <a:ext uri="{FF2B5EF4-FFF2-40B4-BE49-F238E27FC236}">
                <a16:creationId xmlns:a16="http://schemas.microsoft.com/office/drawing/2014/main" id="{7041943C-B7F4-466C-9267-9B83706D4ADE}"/>
              </a:ext>
            </a:extLst>
          </p:cNvPr>
          <p:cNvSpPr>
            <a:spLocks noGrp="1"/>
          </p:cNvSpPr>
          <p:nvPr>
            <p:ph idx="26"/>
            <p:custDataLst>
              <p:tags r:id="rId14"/>
            </p:custDataLst>
          </p:nvPr>
        </p:nvSpPr>
        <p:spPr>
          <a:xfrm>
            <a:off x="12372622" y="1515536"/>
            <a:ext cx="480001" cy="3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Content Placeholder 15">
            <a:extLst>
              <a:ext uri="{FF2B5EF4-FFF2-40B4-BE49-F238E27FC236}">
                <a16:creationId xmlns:a16="http://schemas.microsoft.com/office/drawing/2014/main" id="{CD3CADE7-AA15-4DE1-9F77-D7292222DE59}"/>
              </a:ext>
            </a:extLst>
          </p:cNvPr>
          <p:cNvSpPr>
            <a:spLocks noGrp="1"/>
          </p:cNvSpPr>
          <p:nvPr>
            <p:ph idx="27"/>
            <p:custDataLst>
              <p:tags r:id="rId15"/>
            </p:custDataLst>
          </p:nvPr>
        </p:nvSpPr>
        <p:spPr>
          <a:xfrm>
            <a:off x="12372622" y="1515536"/>
            <a:ext cx="480001" cy="3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3" name="Content Placeholder 16">
            <a:extLst>
              <a:ext uri="{FF2B5EF4-FFF2-40B4-BE49-F238E27FC236}">
                <a16:creationId xmlns:a16="http://schemas.microsoft.com/office/drawing/2014/main" id="{DC70D1F0-EF99-454D-962F-D54F2DCB0953}"/>
              </a:ext>
            </a:extLst>
          </p:cNvPr>
          <p:cNvSpPr>
            <a:spLocks noGrp="1"/>
          </p:cNvSpPr>
          <p:nvPr>
            <p:ph idx="28"/>
            <p:custDataLst>
              <p:tags r:id="rId16"/>
            </p:custDataLst>
          </p:nvPr>
        </p:nvSpPr>
        <p:spPr>
          <a:xfrm>
            <a:off x="12372622" y="1515536"/>
            <a:ext cx="480001" cy="3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4" name="Content Placeholder 17">
            <a:extLst>
              <a:ext uri="{FF2B5EF4-FFF2-40B4-BE49-F238E27FC236}">
                <a16:creationId xmlns:a16="http://schemas.microsoft.com/office/drawing/2014/main" id="{98327512-E184-4EF3-A57C-4827D5902C2D}"/>
              </a:ext>
            </a:extLst>
          </p:cNvPr>
          <p:cNvSpPr>
            <a:spLocks noGrp="1"/>
          </p:cNvSpPr>
          <p:nvPr>
            <p:ph idx="29"/>
            <p:custDataLst>
              <p:tags r:id="rId17"/>
            </p:custDataLst>
          </p:nvPr>
        </p:nvSpPr>
        <p:spPr>
          <a:xfrm>
            <a:off x="12372622" y="1515536"/>
            <a:ext cx="480001" cy="3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5" name="Content Placeholder 18">
            <a:extLst>
              <a:ext uri="{FF2B5EF4-FFF2-40B4-BE49-F238E27FC236}">
                <a16:creationId xmlns:a16="http://schemas.microsoft.com/office/drawing/2014/main" id="{0C2A1F79-DBA5-4A30-B795-D37E6FB2A227}"/>
              </a:ext>
            </a:extLst>
          </p:cNvPr>
          <p:cNvSpPr>
            <a:spLocks noGrp="1"/>
          </p:cNvSpPr>
          <p:nvPr>
            <p:ph idx="30"/>
            <p:custDataLst>
              <p:tags r:id="rId18"/>
            </p:custDataLst>
          </p:nvPr>
        </p:nvSpPr>
        <p:spPr>
          <a:xfrm>
            <a:off x="12372622" y="1515536"/>
            <a:ext cx="480001" cy="3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6" name="Content Placeholder 19">
            <a:extLst>
              <a:ext uri="{FF2B5EF4-FFF2-40B4-BE49-F238E27FC236}">
                <a16:creationId xmlns:a16="http://schemas.microsoft.com/office/drawing/2014/main" id="{A2A72C70-A03A-44DC-A186-EEBE095CEE3A}"/>
              </a:ext>
            </a:extLst>
          </p:cNvPr>
          <p:cNvSpPr>
            <a:spLocks noGrp="1"/>
          </p:cNvSpPr>
          <p:nvPr>
            <p:ph idx="31"/>
            <p:custDataLst>
              <p:tags r:id="rId19"/>
            </p:custDataLst>
          </p:nvPr>
        </p:nvSpPr>
        <p:spPr>
          <a:xfrm>
            <a:off x="12372622" y="1515536"/>
            <a:ext cx="480001" cy="3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7" name="Content Placeholder 20">
            <a:extLst>
              <a:ext uri="{FF2B5EF4-FFF2-40B4-BE49-F238E27FC236}">
                <a16:creationId xmlns:a16="http://schemas.microsoft.com/office/drawing/2014/main" id="{463867A8-A242-416B-9375-F08B50D0AC2F}"/>
              </a:ext>
            </a:extLst>
          </p:cNvPr>
          <p:cNvSpPr>
            <a:spLocks noGrp="1"/>
          </p:cNvSpPr>
          <p:nvPr>
            <p:ph idx="32"/>
            <p:custDataLst>
              <p:tags r:id="rId20"/>
            </p:custDataLst>
          </p:nvPr>
        </p:nvSpPr>
        <p:spPr>
          <a:xfrm>
            <a:off x="12372622" y="1515536"/>
            <a:ext cx="480001" cy="3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3">
            <a:extLst>
              <a:ext uri="{FF2B5EF4-FFF2-40B4-BE49-F238E27FC236}">
                <a16:creationId xmlns:a16="http://schemas.microsoft.com/office/drawing/2014/main" id="{58AA6AFA-677E-4A79-A528-80FAB4463E99}"/>
              </a:ext>
            </a:extLst>
          </p:cNvPr>
          <p:cNvSpPr>
            <a:spLocks noGrp="1"/>
          </p:cNvSpPr>
          <p:nvPr>
            <p:ph type="sldNum" sz="quarter" idx="33"/>
          </p:nvPr>
        </p:nvSpPr>
        <p:spPr/>
        <p:txBody>
          <a:bodyPr/>
          <a:lstStyle/>
          <a:p>
            <a:fld id="{04832ED4-C85C-43F3-853D-A2370F121FCD}" type="slidenum">
              <a:rPr lang="en-GB" smtClean="0"/>
              <a:pPr/>
              <a:t>‹Nº›</a:t>
            </a:fld>
            <a:endParaRPr lang="en-GB"/>
          </a:p>
        </p:txBody>
      </p:sp>
    </p:spTree>
    <p:extLst>
      <p:ext uri="{BB962C8B-B14F-4D97-AF65-F5344CB8AC3E}">
        <p14:creationId xmlns:p14="http://schemas.microsoft.com/office/powerpoint/2010/main" val="19626394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Divider">
    <p:spTree>
      <p:nvGrpSpPr>
        <p:cNvPr id="1" name=""/>
        <p:cNvGrpSpPr/>
        <p:nvPr/>
      </p:nvGrpSpPr>
      <p:grpSpPr>
        <a:xfrm>
          <a:off x="0" y="0"/>
          <a:ext cx="0" cy="0"/>
          <a:chOff x="0" y="0"/>
          <a:chExt cx="0" cy="0"/>
        </a:xfrm>
      </p:grpSpPr>
      <p:sp>
        <p:nvSpPr>
          <p:cNvPr id="7" name="Picture Placeholder 4">
            <a:extLst>
              <a:ext uri="{FF2B5EF4-FFF2-40B4-BE49-F238E27FC236}">
                <a16:creationId xmlns:a16="http://schemas.microsoft.com/office/drawing/2014/main" id="{DA59C742-5371-4139-AADB-36080BB629BD}"/>
              </a:ext>
            </a:extLst>
          </p:cNvPr>
          <p:cNvSpPr>
            <a:spLocks noGrp="1"/>
          </p:cNvSpPr>
          <p:nvPr>
            <p:ph type="pic" sz="quarter" idx="10"/>
          </p:nvPr>
        </p:nvSpPr>
        <p:spPr>
          <a:xfrm>
            <a:off x="82103" y="65317"/>
            <a:ext cx="12028008" cy="6727661"/>
          </a:xfrm>
        </p:spPr>
        <p:txBody>
          <a:bodyPr tIns="90000"/>
          <a:lstStyle>
            <a:lvl1pPr algn="ctr">
              <a:defRPr/>
            </a:lvl1pPr>
          </a:lstStyle>
          <a:p>
            <a:r>
              <a:rPr lang="en-US"/>
              <a:t>Click icon to add picture</a:t>
            </a:r>
            <a:endParaRPr lang="en-GB"/>
          </a:p>
        </p:txBody>
      </p:sp>
      <p:sp>
        <p:nvSpPr>
          <p:cNvPr id="21" name="ThirdLogo" hidden="1">
            <a:extLst>
              <a:ext uri="{FF2B5EF4-FFF2-40B4-BE49-F238E27FC236}">
                <a16:creationId xmlns:a16="http://schemas.microsoft.com/office/drawing/2014/main" id="{586A42F0-B830-4D60-90EF-D77E70EFF9AF}"/>
              </a:ext>
            </a:extLst>
          </p:cNvPr>
          <p:cNvSpPr/>
          <p:nvPr/>
        </p:nvSpPr>
        <p:spPr bwMode="gray">
          <a:xfrm>
            <a:off x="0" y="563450"/>
            <a:ext cx="12192213" cy="492759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72008" tIns="72008" rIns="72008" bIns="72008" rtlCol="0" anchor="ctr">
            <a:noAutofit/>
          </a:bodyPr>
          <a:lstStyle/>
          <a:p>
            <a:pPr algn="ctr"/>
            <a:endParaRPr lang="en-GB" sz="816">
              <a:solidFill>
                <a:srgbClr val="000000"/>
              </a:solidFill>
            </a:endParaRPr>
          </a:p>
        </p:txBody>
      </p:sp>
      <p:sp>
        <p:nvSpPr>
          <p:cNvPr id="2" name="Title 1">
            <a:extLst>
              <a:ext uri="{FF2B5EF4-FFF2-40B4-BE49-F238E27FC236}">
                <a16:creationId xmlns:a16="http://schemas.microsoft.com/office/drawing/2014/main" id="{1DD7C43D-447B-43BA-BB72-11C5743DE248}"/>
              </a:ext>
            </a:extLst>
          </p:cNvPr>
          <p:cNvSpPr>
            <a:spLocks noGrp="1"/>
          </p:cNvSpPr>
          <p:nvPr>
            <p:ph type="title"/>
          </p:nvPr>
        </p:nvSpPr>
        <p:spPr bwMode="gray">
          <a:xfrm>
            <a:off x="3294113" y="2234450"/>
            <a:ext cx="5617447" cy="301546"/>
          </a:xfrm>
        </p:spPr>
        <p:txBody>
          <a:bodyPr anchor="t" anchorCtr="0"/>
          <a:lstStyle>
            <a:lvl1pPr algn="ctr">
              <a:lnSpc>
                <a:spcPct val="90000"/>
              </a:lnSpc>
              <a:defRPr sz="2177">
                <a:solidFill>
                  <a:schemeClr val="bg1"/>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0C12F67-70A0-4839-A7E0-A387868632FD}"/>
              </a:ext>
            </a:extLst>
          </p:cNvPr>
          <p:cNvSpPr>
            <a:spLocks noGrp="1"/>
          </p:cNvSpPr>
          <p:nvPr>
            <p:ph type="body" idx="1" hasCustomPrompt="1"/>
          </p:nvPr>
        </p:nvSpPr>
        <p:spPr bwMode="gray">
          <a:xfrm>
            <a:off x="3294113" y="3124552"/>
            <a:ext cx="5617447" cy="2156770"/>
          </a:xfrm>
        </p:spPr>
        <p:txBody>
          <a:bodyPr>
            <a:noAutofit/>
          </a:bodyPr>
          <a:lstStyle>
            <a:lvl1pPr marL="0" indent="0" algn="ctr">
              <a:lnSpc>
                <a:spcPct val="100000"/>
              </a:lnSpc>
              <a:spcBef>
                <a:spcPts val="0"/>
              </a:spcBef>
              <a:spcAft>
                <a:spcPts val="0"/>
              </a:spcAft>
              <a:buNone/>
              <a:defRPr sz="1814" b="0" cap="none" baseline="0">
                <a:solidFill>
                  <a:schemeClr val="bg1"/>
                </a:solidFill>
              </a:defRPr>
            </a:lvl1pPr>
            <a:lvl2pPr marL="363755" indent="0">
              <a:buNone/>
              <a:defRPr sz="1591">
                <a:solidFill>
                  <a:schemeClr val="tx1">
                    <a:tint val="75000"/>
                  </a:schemeClr>
                </a:solidFill>
              </a:defRPr>
            </a:lvl2pPr>
            <a:lvl3pPr marL="727510" indent="0">
              <a:buNone/>
              <a:defRPr sz="1432">
                <a:solidFill>
                  <a:schemeClr val="tx1">
                    <a:tint val="75000"/>
                  </a:schemeClr>
                </a:solidFill>
              </a:defRPr>
            </a:lvl3pPr>
            <a:lvl4pPr marL="1091265" indent="0">
              <a:buNone/>
              <a:defRPr sz="1273">
                <a:solidFill>
                  <a:schemeClr val="tx1">
                    <a:tint val="75000"/>
                  </a:schemeClr>
                </a:solidFill>
              </a:defRPr>
            </a:lvl4pPr>
            <a:lvl5pPr marL="1455020" indent="0">
              <a:buNone/>
              <a:defRPr sz="1273">
                <a:solidFill>
                  <a:schemeClr val="tx1">
                    <a:tint val="75000"/>
                  </a:schemeClr>
                </a:solidFill>
              </a:defRPr>
            </a:lvl5pPr>
            <a:lvl6pPr marL="1818775" indent="0">
              <a:buNone/>
              <a:defRPr sz="1273">
                <a:solidFill>
                  <a:schemeClr val="tx1">
                    <a:tint val="75000"/>
                  </a:schemeClr>
                </a:solidFill>
              </a:defRPr>
            </a:lvl6pPr>
            <a:lvl7pPr marL="2182529" indent="0">
              <a:buNone/>
              <a:defRPr sz="1273">
                <a:solidFill>
                  <a:schemeClr val="tx1">
                    <a:tint val="75000"/>
                  </a:schemeClr>
                </a:solidFill>
              </a:defRPr>
            </a:lvl7pPr>
            <a:lvl8pPr marL="2546285" indent="0">
              <a:buNone/>
              <a:defRPr sz="1273">
                <a:solidFill>
                  <a:schemeClr val="tx1">
                    <a:tint val="75000"/>
                  </a:schemeClr>
                </a:solidFill>
              </a:defRPr>
            </a:lvl8pPr>
            <a:lvl9pPr marL="2910039" indent="0">
              <a:buNone/>
              <a:defRPr sz="1273">
                <a:solidFill>
                  <a:schemeClr val="tx1">
                    <a:tint val="75000"/>
                  </a:schemeClr>
                </a:solidFill>
              </a:defRPr>
            </a:lvl9pPr>
          </a:lstStyle>
          <a:p>
            <a:pPr lvl="0"/>
            <a:r>
              <a:rPr lang="en-GB"/>
              <a:t>Edit master text styles</a:t>
            </a:r>
          </a:p>
        </p:txBody>
      </p:sp>
      <p:sp>
        <p:nvSpPr>
          <p:cNvPr id="11" name="Filename" hidden="1">
            <a:extLst>
              <a:ext uri="{FF2B5EF4-FFF2-40B4-BE49-F238E27FC236}">
                <a16:creationId xmlns:a16="http://schemas.microsoft.com/office/drawing/2014/main" id="{A45E23D7-3EB1-4D5D-AE3F-CAB1AED21D77}"/>
              </a:ext>
            </a:extLst>
          </p:cNvPr>
          <p:cNvSpPr txBox="1"/>
          <p:nvPr/>
        </p:nvSpPr>
        <p:spPr>
          <a:xfrm>
            <a:off x="553893" y="6584512"/>
            <a:ext cx="11084129" cy="97723"/>
          </a:xfrm>
          <a:prstGeom prst="rect">
            <a:avLst/>
          </a:prstGeom>
          <a:noFill/>
        </p:spPr>
        <p:txBody>
          <a:bodyPr wrap="square" lIns="0" tIns="0" rIns="0" bIns="0" rtlCol="0" anchor="t" anchorCtr="0">
            <a:noAutofit/>
          </a:bodyPr>
          <a:lstStyle/>
          <a:p>
            <a:pPr algn="r"/>
            <a:r>
              <a:rPr lang="nl-BE" sz="544" noProof="1">
                <a:solidFill>
                  <a:schemeClr val="accent4"/>
                </a:solidFill>
                <a:latin typeface="+mn-lt"/>
                <a:cs typeface="Arial" pitchFamily="34" charset="0"/>
              </a:rPr>
              <a:t>G:\Interne Documenten\Nieuwe presentaties\Buy-side v3.pptx</a:t>
            </a:r>
            <a:endParaRPr lang="en-GB" sz="544" noProof="1">
              <a:solidFill>
                <a:schemeClr val="accent4"/>
              </a:solidFill>
              <a:latin typeface="+mn-lt"/>
              <a:cs typeface="Arial" pitchFamily="34" charset="0"/>
            </a:endParaRPr>
          </a:p>
        </p:txBody>
      </p:sp>
      <p:sp>
        <p:nvSpPr>
          <p:cNvPr id="10" name="Draft" hidden="1">
            <a:extLst>
              <a:ext uri="{FF2B5EF4-FFF2-40B4-BE49-F238E27FC236}">
                <a16:creationId xmlns:a16="http://schemas.microsoft.com/office/drawing/2014/main" id="{5A1EEFF7-2734-489D-941D-A990D9B13811}"/>
              </a:ext>
            </a:extLst>
          </p:cNvPr>
          <p:cNvSpPr txBox="1"/>
          <p:nvPr/>
        </p:nvSpPr>
        <p:spPr>
          <a:xfrm>
            <a:off x="11125104" y="163293"/>
            <a:ext cx="512961" cy="181460"/>
          </a:xfrm>
          <a:prstGeom prst="rect">
            <a:avLst/>
          </a:prstGeom>
          <a:noFill/>
        </p:spPr>
        <p:txBody>
          <a:bodyPr wrap="none" lIns="0" tIns="0" rIns="0" bIns="0" rtlCol="0">
            <a:spAutoFit/>
          </a:bodyPr>
          <a:lstStyle/>
          <a:p>
            <a:pPr algn="r"/>
            <a:r>
              <a:rPr lang="en-GB" sz="1179" b="1">
                <a:solidFill>
                  <a:schemeClr val="tx2"/>
                </a:solidFill>
                <a:latin typeface="+mn-lt"/>
                <a:cs typeface="Arial" pitchFamily="34" charset="0"/>
              </a:rPr>
              <a:t>DRAFT</a:t>
            </a:r>
          </a:p>
        </p:txBody>
      </p:sp>
    </p:spTree>
    <p:extLst>
      <p:ext uri="{BB962C8B-B14F-4D97-AF65-F5344CB8AC3E}">
        <p14:creationId xmlns:p14="http://schemas.microsoft.com/office/powerpoint/2010/main" val="34041987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pic>
        <p:nvPicPr>
          <p:cNvPr id="17" name="Imagen 16">
            <a:extLst>
              <a:ext uri="{FF2B5EF4-FFF2-40B4-BE49-F238E27FC236}">
                <a16:creationId xmlns:a16="http://schemas.microsoft.com/office/drawing/2014/main" id="{8CB24D98-A97E-4E3E-BCD9-220D06DD1AA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2" name="Picture 9">
            <a:extLst>
              <a:ext uri="{FF2B5EF4-FFF2-40B4-BE49-F238E27FC236}">
                <a16:creationId xmlns:a16="http://schemas.microsoft.com/office/drawing/2014/main" id="{4C3BF32F-7F66-4722-866C-58420DF2F55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83847" y="276828"/>
            <a:ext cx="1596835" cy="420595"/>
          </a:xfrm>
          <a:prstGeom prst="rect">
            <a:avLst/>
          </a:prstGeom>
        </p:spPr>
      </p:pic>
      <p:sp>
        <p:nvSpPr>
          <p:cNvPr id="13" name="Footer Placeholder 2">
            <a:extLst>
              <a:ext uri="{FF2B5EF4-FFF2-40B4-BE49-F238E27FC236}">
                <a16:creationId xmlns:a16="http://schemas.microsoft.com/office/drawing/2014/main" id="{022C148B-187F-4550-BD9F-CDCFFED490E9}"/>
              </a:ext>
            </a:extLst>
          </p:cNvPr>
          <p:cNvSpPr txBox="1">
            <a:spLocks/>
          </p:cNvSpPr>
          <p:nvPr userDrawn="1"/>
        </p:nvSpPr>
        <p:spPr>
          <a:xfrm>
            <a:off x="5622925" y="6540604"/>
            <a:ext cx="4114800" cy="151731"/>
          </a:xfrm>
          <a:prstGeom prst="rect">
            <a:avLst/>
          </a:prstGeom>
        </p:spPr>
        <p:txBody>
          <a:bodyPr vert="horz" lIns="91440" tIns="45720" rIns="91440" bIns="45720" rtlCol="0" anchor="ctr"/>
          <a:lstStyle>
            <a:defPPr>
              <a:defRPr lang="es-ES"/>
            </a:defPPr>
            <a:lvl1pPr marL="0" algn="l"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tx1"/>
                </a:solidFill>
                <a:latin typeface="Roboto Light" panose="02000000000000000000" pitchFamily="2" charset="0"/>
                <a:ea typeface="Roboto Light" panose="02000000000000000000" pitchFamily="2" charset="0"/>
              </a:rPr>
              <a:t>© Baker Tilly</a:t>
            </a:r>
          </a:p>
        </p:txBody>
      </p:sp>
    </p:spTree>
    <p:extLst>
      <p:ext uri="{BB962C8B-B14F-4D97-AF65-F5344CB8AC3E}">
        <p14:creationId xmlns:p14="http://schemas.microsoft.com/office/powerpoint/2010/main" val="29001399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Section+image _blac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3ECE733-FD8E-4652-A942-938016844724}"/>
              </a:ext>
            </a:extLst>
          </p:cNvPr>
          <p:cNvSpPr/>
          <p:nvPr/>
        </p:nvSpPr>
        <p:spPr>
          <a:xfrm>
            <a:off x="0" y="1"/>
            <a:ext cx="4320000" cy="6857999"/>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0414" tIns="40414" rIns="40414" bIns="40414" numCol="1" spcCol="38100" rtlCol="0" anchor="ctr">
            <a:noAutofit/>
          </a:bodyPr>
          <a:lstStyle/>
          <a:p>
            <a:pPr marL="0" marR="0" indent="0" algn="ctr" defTabSz="656780" rtl="0" fontAlgn="auto" latinLnBrk="0" hangingPunct="0">
              <a:lnSpc>
                <a:spcPct val="100000"/>
              </a:lnSpc>
              <a:spcBef>
                <a:spcPts val="0"/>
              </a:spcBef>
              <a:spcAft>
                <a:spcPts val="0"/>
              </a:spcAft>
              <a:buClrTx/>
              <a:buSzTx/>
              <a:buFontTx/>
              <a:buNone/>
              <a:tabLst/>
            </a:pPr>
            <a:endParaRPr kumimoji="0" lang="en-GB" sz="2546" b="0" i="0" u="none" strike="noStrike" cap="none" spc="0" normalizeH="0" baseline="0">
              <a:ln>
                <a:noFill/>
              </a:ln>
              <a:solidFill>
                <a:srgbClr val="FFFFFF"/>
              </a:solidFill>
              <a:effectLst/>
              <a:uFillTx/>
              <a:latin typeface="+mn-lt"/>
              <a:ea typeface="+mn-ea"/>
              <a:cs typeface="+mn-cs"/>
              <a:sym typeface="Helvetica Light"/>
            </a:endParaRPr>
          </a:p>
        </p:txBody>
      </p:sp>
      <p:sp>
        <p:nvSpPr>
          <p:cNvPr id="2" name="Title 1"/>
          <p:cNvSpPr>
            <a:spLocks noGrp="1"/>
          </p:cNvSpPr>
          <p:nvPr>
            <p:ph type="title"/>
          </p:nvPr>
        </p:nvSpPr>
        <p:spPr bwMode="gray">
          <a:xfrm>
            <a:off x="553936" y="2588401"/>
            <a:ext cx="3445665" cy="2325600"/>
          </a:xfrm>
        </p:spPr>
        <p:txBody>
          <a:bodyPr anchor="ctr">
            <a:noAutofit/>
          </a:bodyPr>
          <a:lstStyle>
            <a:lvl1pPr>
              <a:defRPr sz="3266">
                <a:solidFill>
                  <a:schemeClr val="accent1"/>
                </a:solidFill>
              </a:defRPr>
            </a:lvl1pPr>
          </a:lstStyle>
          <a:p>
            <a:r>
              <a:rPr lang="en-US"/>
              <a:t>Click to edit Master title style</a:t>
            </a:r>
            <a:endParaRPr lang="en-GB"/>
          </a:p>
        </p:txBody>
      </p:sp>
      <p:sp>
        <p:nvSpPr>
          <p:cNvPr id="13" name="Picture Placeholder 12">
            <a:extLst>
              <a:ext uri="{FF2B5EF4-FFF2-40B4-BE49-F238E27FC236}">
                <a16:creationId xmlns:a16="http://schemas.microsoft.com/office/drawing/2014/main" id="{F9159EC7-6E32-425B-80F5-B9FD624DA62D}"/>
              </a:ext>
            </a:extLst>
          </p:cNvPr>
          <p:cNvSpPr>
            <a:spLocks noGrp="1"/>
          </p:cNvSpPr>
          <p:nvPr>
            <p:ph type="pic" sz="quarter" idx="13"/>
          </p:nvPr>
        </p:nvSpPr>
        <p:spPr>
          <a:xfrm>
            <a:off x="4328555" y="0"/>
            <a:ext cx="7863447" cy="6858000"/>
          </a:xfrm>
        </p:spPr>
        <p:txBody>
          <a:bodyPr vert="horz" lIns="0" tIns="0" rIns="0" bIns="540000" rtlCol="0" anchor="ctr" anchorCtr="0">
            <a:noAutofit/>
          </a:bodyPr>
          <a:lstStyle>
            <a:lvl1pPr>
              <a:defRPr lang="en-GB">
                <a:solidFill>
                  <a:schemeClr val="accent4"/>
                </a:solidFill>
              </a:defRPr>
            </a:lvl1pPr>
          </a:lstStyle>
          <a:p>
            <a:pPr lvl="0" algn="ctr"/>
            <a:r>
              <a:rPr lang="en-US"/>
              <a:t>Click icon to add picture</a:t>
            </a:r>
            <a:endParaRPr lang="en-GB"/>
          </a:p>
        </p:txBody>
      </p:sp>
      <p:sp>
        <p:nvSpPr>
          <p:cNvPr id="3" name="Slide Number Placeholder 2">
            <a:extLst>
              <a:ext uri="{FF2B5EF4-FFF2-40B4-BE49-F238E27FC236}">
                <a16:creationId xmlns:a16="http://schemas.microsoft.com/office/drawing/2014/main" id="{CF101AC0-9E6A-47A4-A2A9-8B45C90EF80D}"/>
              </a:ext>
            </a:extLst>
          </p:cNvPr>
          <p:cNvSpPr>
            <a:spLocks noGrp="1"/>
          </p:cNvSpPr>
          <p:nvPr>
            <p:ph type="sldNum" sz="quarter" idx="14"/>
          </p:nvPr>
        </p:nvSpPr>
        <p:spPr/>
        <p:txBody>
          <a:bodyPr/>
          <a:lstStyle/>
          <a:p>
            <a:fld id="{04832ED4-C85C-43F3-853D-A2370F121FCD}" type="slidenum">
              <a:rPr lang="en-GB" smtClean="0"/>
              <a:pPr/>
              <a:t>‹Nº›</a:t>
            </a:fld>
            <a:endParaRPr lang="en-GB"/>
          </a:p>
        </p:txBody>
      </p:sp>
    </p:spTree>
    <p:extLst>
      <p:ext uri="{BB962C8B-B14F-4D97-AF65-F5344CB8AC3E}">
        <p14:creationId xmlns:p14="http://schemas.microsoft.com/office/powerpoint/2010/main" val="16363433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Section+image _gree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3ECE733-FD8E-4652-A942-938016844724}"/>
              </a:ext>
            </a:extLst>
          </p:cNvPr>
          <p:cNvSpPr/>
          <p:nvPr/>
        </p:nvSpPr>
        <p:spPr bwMode="gray">
          <a:xfrm>
            <a:off x="0" y="1"/>
            <a:ext cx="4320000" cy="6857999"/>
          </a:xfrm>
          <a:prstGeom prst="rect">
            <a:avLst/>
          </a:prstGeom>
          <a:solidFill>
            <a:srgbClr val="C9EC51"/>
          </a:solidFill>
          <a:ln w="12700" cap="flat">
            <a:solidFill>
              <a:srgbClr val="C9EC5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0414" tIns="40414" rIns="40414" bIns="40414" numCol="1" spcCol="38100" rtlCol="0" anchor="ctr">
            <a:noAutofit/>
          </a:bodyPr>
          <a:lstStyle/>
          <a:p>
            <a:pPr marL="0" marR="0" indent="0" algn="ctr" defTabSz="656780" rtl="0" fontAlgn="auto" latinLnBrk="0" hangingPunct="0">
              <a:lnSpc>
                <a:spcPct val="100000"/>
              </a:lnSpc>
              <a:spcBef>
                <a:spcPts val="0"/>
              </a:spcBef>
              <a:spcAft>
                <a:spcPts val="0"/>
              </a:spcAft>
              <a:buClrTx/>
              <a:buSzTx/>
              <a:buFontTx/>
              <a:buNone/>
              <a:tabLst/>
            </a:pPr>
            <a:endParaRPr kumimoji="0" lang="en-GB" sz="2546" b="0" i="0" u="none" strike="noStrike" cap="none" spc="0" normalizeH="0" baseline="0">
              <a:ln>
                <a:noFill/>
              </a:ln>
              <a:solidFill>
                <a:srgbClr val="000000"/>
              </a:solidFill>
              <a:effectLst/>
              <a:uFillTx/>
              <a:latin typeface="+mn-lt"/>
              <a:ea typeface="+mn-ea"/>
              <a:cs typeface="+mn-cs"/>
              <a:sym typeface="Helvetica Light"/>
            </a:endParaRPr>
          </a:p>
        </p:txBody>
      </p:sp>
      <p:sp>
        <p:nvSpPr>
          <p:cNvPr id="2" name="Title 1"/>
          <p:cNvSpPr>
            <a:spLocks noGrp="1"/>
          </p:cNvSpPr>
          <p:nvPr>
            <p:ph type="title"/>
          </p:nvPr>
        </p:nvSpPr>
        <p:spPr>
          <a:xfrm>
            <a:off x="553936" y="2588401"/>
            <a:ext cx="3445665" cy="2325600"/>
          </a:xfrm>
        </p:spPr>
        <p:txBody>
          <a:bodyPr anchor="ctr">
            <a:noAutofit/>
          </a:bodyPr>
          <a:lstStyle>
            <a:lvl1pPr>
              <a:defRPr sz="3266">
                <a:solidFill>
                  <a:schemeClr val="tx2"/>
                </a:solidFill>
              </a:defRPr>
            </a:lvl1pPr>
          </a:lstStyle>
          <a:p>
            <a:r>
              <a:rPr lang="en-US"/>
              <a:t>Click to edit Master title style</a:t>
            </a:r>
            <a:endParaRPr lang="en-GB"/>
          </a:p>
        </p:txBody>
      </p:sp>
      <p:sp>
        <p:nvSpPr>
          <p:cNvPr id="13" name="Picture Placeholder 12">
            <a:extLst>
              <a:ext uri="{FF2B5EF4-FFF2-40B4-BE49-F238E27FC236}">
                <a16:creationId xmlns:a16="http://schemas.microsoft.com/office/drawing/2014/main" id="{F9159EC7-6E32-425B-80F5-B9FD624DA62D}"/>
              </a:ext>
            </a:extLst>
          </p:cNvPr>
          <p:cNvSpPr>
            <a:spLocks noGrp="1"/>
          </p:cNvSpPr>
          <p:nvPr>
            <p:ph type="pic" sz="quarter" idx="13"/>
          </p:nvPr>
        </p:nvSpPr>
        <p:spPr>
          <a:xfrm>
            <a:off x="4328555" y="0"/>
            <a:ext cx="7863447" cy="6858000"/>
          </a:xfrm>
        </p:spPr>
        <p:txBody>
          <a:bodyPr vert="horz" lIns="0" tIns="0" rIns="0" bIns="540000" rtlCol="0" anchor="ctr" anchorCtr="0">
            <a:noAutofit/>
          </a:bodyPr>
          <a:lstStyle>
            <a:lvl1pPr>
              <a:defRPr lang="en-GB">
                <a:solidFill>
                  <a:schemeClr val="accent4"/>
                </a:solidFill>
              </a:defRPr>
            </a:lvl1pPr>
          </a:lstStyle>
          <a:p>
            <a:pPr lvl="0" algn="ctr"/>
            <a:r>
              <a:rPr lang="en-US"/>
              <a:t>Click icon to add picture</a:t>
            </a:r>
            <a:endParaRPr lang="en-GB"/>
          </a:p>
        </p:txBody>
      </p:sp>
      <p:sp>
        <p:nvSpPr>
          <p:cNvPr id="3" name="Slide Number Placeholder 2">
            <a:extLst>
              <a:ext uri="{FF2B5EF4-FFF2-40B4-BE49-F238E27FC236}">
                <a16:creationId xmlns:a16="http://schemas.microsoft.com/office/drawing/2014/main" id="{3D8932B9-7C02-4889-AD1E-F1CCAB3B3382}"/>
              </a:ext>
            </a:extLst>
          </p:cNvPr>
          <p:cNvSpPr>
            <a:spLocks noGrp="1"/>
          </p:cNvSpPr>
          <p:nvPr>
            <p:ph type="sldNum" sz="quarter" idx="14"/>
          </p:nvPr>
        </p:nvSpPr>
        <p:spPr/>
        <p:txBody>
          <a:bodyPr/>
          <a:lstStyle/>
          <a:p>
            <a:fld id="{04832ED4-C85C-43F3-853D-A2370F121FCD}" type="slidenum">
              <a:rPr lang="en-GB" smtClean="0"/>
              <a:pPr/>
              <a:t>‹Nº›</a:t>
            </a:fld>
            <a:endParaRPr lang="en-GB"/>
          </a:p>
        </p:txBody>
      </p:sp>
    </p:spTree>
    <p:extLst>
      <p:ext uri="{BB962C8B-B14F-4D97-AF65-F5344CB8AC3E}">
        <p14:creationId xmlns:p14="http://schemas.microsoft.com/office/powerpoint/2010/main" val="28447955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553936" y="1267152"/>
            <a:ext cx="5336659" cy="4738755"/>
          </a:xfrm>
        </p:spPr>
        <p:txBody>
          <a:bodyPr vert="horz" lIns="0" tIns="0" rIns="0" bIns="0" rtlCol="0">
            <a:noAutofit/>
          </a:bodyPr>
          <a:lstStyle>
            <a:lvl1pPr>
              <a:defRPr lang="en-US" dirty="0" smtClean="0"/>
            </a:lvl1pPr>
            <a:lvl2pPr>
              <a:defRPr lang="en-US" dirty="0" smtClean="0"/>
            </a:lvl2pPr>
            <a:lvl3pPr>
              <a:defRPr lang="en-US" dirty="0" smtClean="0"/>
            </a:lvl3pPr>
            <a:lvl4pPr>
              <a:defRPr lang="en-US" dirty="0" smtClean="0"/>
            </a:lvl4pPr>
            <a:lvl5pPr>
              <a:defRPr lang="en-GB" dirty="0"/>
            </a:lvl5pPr>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hasCustomPrompt="1"/>
          </p:nvPr>
        </p:nvSpPr>
        <p:spPr>
          <a:xfrm>
            <a:off x="6301363" y="1267152"/>
            <a:ext cx="5336659" cy="4738755"/>
          </a:xfrm>
        </p:spPr>
        <p:txBody>
          <a:bodyPr vert="horz" lIns="0" tIns="0" rIns="0" bIns="0" rtlCol="0">
            <a:noAutofit/>
          </a:bodyPr>
          <a:lstStyle>
            <a:lvl1pPr>
              <a:defRPr lang="en-US" dirty="0" smtClean="0"/>
            </a:lvl1pPr>
            <a:lvl2pPr>
              <a:defRPr lang="en-US" dirty="0" smtClean="0"/>
            </a:lvl2pPr>
            <a:lvl3pPr>
              <a:defRPr lang="en-US" dirty="0" smtClean="0"/>
            </a:lvl3pPr>
            <a:lvl4pPr>
              <a:defRPr lang="en-US" dirty="0" smtClean="0"/>
            </a:lvl4pPr>
            <a:lvl5pPr>
              <a:defRPr lang="en-GB" dirty="0"/>
            </a:lvl5pPr>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itle 4">
            <a:extLst>
              <a:ext uri="{FF2B5EF4-FFF2-40B4-BE49-F238E27FC236}">
                <a16:creationId xmlns:a16="http://schemas.microsoft.com/office/drawing/2014/main" id="{0F8EB2F0-735B-43DE-BAC7-20E194840A18}"/>
              </a:ext>
            </a:extLst>
          </p:cNvPr>
          <p:cNvSpPr>
            <a:spLocks noGrp="1"/>
          </p:cNvSpPr>
          <p:nvPr>
            <p:ph type="title"/>
          </p:nvPr>
        </p:nvSpPr>
        <p:spPr/>
        <p:txBody>
          <a:bodyPr/>
          <a:lstStyle/>
          <a:p>
            <a:r>
              <a:rPr lang="en-US"/>
              <a:t>Click to edit Master title style</a:t>
            </a:r>
            <a:endParaRPr lang="en-GB"/>
          </a:p>
        </p:txBody>
      </p:sp>
      <p:sp>
        <p:nvSpPr>
          <p:cNvPr id="9" name="Slide Number Placeholder 8">
            <a:extLst>
              <a:ext uri="{FF2B5EF4-FFF2-40B4-BE49-F238E27FC236}">
                <a16:creationId xmlns:a16="http://schemas.microsoft.com/office/drawing/2014/main" id="{B93FEA81-B262-468E-B9B8-20B94C2D8595}"/>
              </a:ext>
            </a:extLst>
          </p:cNvPr>
          <p:cNvSpPr>
            <a:spLocks noGrp="1"/>
          </p:cNvSpPr>
          <p:nvPr>
            <p:ph type="sldNum" sz="quarter" idx="11"/>
          </p:nvPr>
        </p:nvSpPr>
        <p:spPr/>
        <p:txBody>
          <a:bodyPr/>
          <a:lstStyle/>
          <a:p>
            <a:fld id="{04832ED4-C85C-43F3-853D-A2370F121FCD}" type="slidenum">
              <a:rPr lang="en-GB" smtClean="0"/>
              <a:pPr/>
              <a:t>‹Nº›</a:t>
            </a:fld>
            <a:endParaRPr lang="en-GB"/>
          </a:p>
        </p:txBody>
      </p:sp>
    </p:spTree>
    <p:extLst>
      <p:ext uri="{BB962C8B-B14F-4D97-AF65-F5344CB8AC3E}">
        <p14:creationId xmlns:p14="http://schemas.microsoft.com/office/powerpoint/2010/main" val="35348164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hasCustomPrompt="1"/>
          </p:nvPr>
        </p:nvSpPr>
        <p:spPr>
          <a:xfrm>
            <a:off x="554192" y="1267151"/>
            <a:ext cx="5336659" cy="163293"/>
          </a:xfrm>
        </p:spPr>
        <p:txBody>
          <a:bodyPr anchor="ctr" anchorCtr="0">
            <a:noAutofit/>
          </a:bodyPr>
          <a:lstStyle>
            <a:lvl1pPr marL="0" indent="0">
              <a:buNone/>
              <a:defRPr sz="953" b="1" cap="all" baseline="0"/>
            </a:lvl1pPr>
            <a:lvl2pPr marL="473036" indent="0">
              <a:buNone/>
              <a:defRPr sz="2087" b="1"/>
            </a:lvl2pPr>
            <a:lvl3pPr marL="946071" indent="0">
              <a:buNone/>
              <a:defRPr sz="1905" b="1"/>
            </a:lvl3pPr>
            <a:lvl4pPr marL="1419107" indent="0">
              <a:buNone/>
              <a:defRPr sz="1633" b="1"/>
            </a:lvl4pPr>
            <a:lvl5pPr marL="1892143" indent="0">
              <a:buNone/>
              <a:defRPr sz="1633" b="1"/>
            </a:lvl5pPr>
            <a:lvl6pPr marL="2365177" indent="0">
              <a:buNone/>
              <a:defRPr sz="1633" b="1"/>
            </a:lvl6pPr>
            <a:lvl7pPr marL="2838213" indent="0">
              <a:buNone/>
              <a:defRPr sz="1633" b="1"/>
            </a:lvl7pPr>
            <a:lvl8pPr marL="3311249" indent="0">
              <a:buNone/>
              <a:defRPr sz="1633" b="1"/>
            </a:lvl8pPr>
            <a:lvl9pPr marL="3784285" indent="0">
              <a:buNone/>
              <a:defRPr sz="1633" b="1"/>
            </a:lvl9pPr>
          </a:lstStyle>
          <a:p>
            <a:pPr lvl="0"/>
            <a:r>
              <a:rPr lang="en-GB"/>
              <a:t>Edit Master text styles</a:t>
            </a:r>
          </a:p>
        </p:txBody>
      </p:sp>
      <p:sp>
        <p:nvSpPr>
          <p:cNvPr id="4" name="Content Placeholder 3"/>
          <p:cNvSpPr>
            <a:spLocks noGrp="1"/>
          </p:cNvSpPr>
          <p:nvPr>
            <p:ph sz="half" idx="2" hasCustomPrompt="1"/>
          </p:nvPr>
        </p:nvSpPr>
        <p:spPr>
          <a:xfrm>
            <a:off x="554192" y="1476166"/>
            <a:ext cx="5336659" cy="4536272"/>
          </a:xfrm>
        </p:spPr>
        <p:txBody>
          <a:bodyPr vert="horz" lIns="0" tIns="0" rIns="0" bIns="0" rtlCol="0">
            <a:noAutofit/>
          </a:bodyPr>
          <a:lstStyle>
            <a:lvl1pPr>
              <a:defRPr lang="en-US" dirty="0" smtClean="0"/>
            </a:lvl1pPr>
            <a:lvl2pPr>
              <a:defRPr lang="en-US" dirty="0" smtClean="0"/>
            </a:lvl2pPr>
            <a:lvl3pPr>
              <a:defRPr lang="en-US" dirty="0" smtClean="0"/>
            </a:lvl3pPr>
            <a:lvl4pPr>
              <a:defRPr lang="en-US" dirty="0" smtClean="0"/>
            </a:lvl4pPr>
            <a:lvl5pPr>
              <a:defRPr lang="en-GB" dirty="0"/>
            </a:lvl5pPr>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hasCustomPrompt="1"/>
          </p:nvPr>
        </p:nvSpPr>
        <p:spPr>
          <a:xfrm>
            <a:off x="6301363" y="1267151"/>
            <a:ext cx="5336659" cy="163293"/>
          </a:xfrm>
        </p:spPr>
        <p:txBody>
          <a:bodyPr anchor="ctr" anchorCtr="0">
            <a:noAutofit/>
          </a:bodyPr>
          <a:lstStyle>
            <a:lvl1pPr marL="0" indent="0">
              <a:buNone/>
              <a:defRPr sz="953" b="1" cap="all" baseline="0"/>
            </a:lvl1pPr>
            <a:lvl2pPr marL="473036" indent="0">
              <a:buNone/>
              <a:defRPr sz="2087" b="1"/>
            </a:lvl2pPr>
            <a:lvl3pPr marL="946071" indent="0">
              <a:buNone/>
              <a:defRPr sz="1905" b="1"/>
            </a:lvl3pPr>
            <a:lvl4pPr marL="1419107" indent="0">
              <a:buNone/>
              <a:defRPr sz="1633" b="1"/>
            </a:lvl4pPr>
            <a:lvl5pPr marL="1892143" indent="0">
              <a:buNone/>
              <a:defRPr sz="1633" b="1"/>
            </a:lvl5pPr>
            <a:lvl6pPr marL="2365177" indent="0">
              <a:buNone/>
              <a:defRPr sz="1633" b="1"/>
            </a:lvl6pPr>
            <a:lvl7pPr marL="2838213" indent="0">
              <a:buNone/>
              <a:defRPr sz="1633" b="1"/>
            </a:lvl7pPr>
            <a:lvl8pPr marL="3311249" indent="0">
              <a:buNone/>
              <a:defRPr sz="1633" b="1"/>
            </a:lvl8pPr>
            <a:lvl9pPr marL="3784285" indent="0">
              <a:buNone/>
              <a:defRPr sz="1633" b="1"/>
            </a:lvl9pPr>
          </a:lstStyle>
          <a:p>
            <a:pPr lvl="0"/>
            <a:r>
              <a:rPr lang="en-GB"/>
              <a:t>Edit Master text styles</a:t>
            </a:r>
          </a:p>
        </p:txBody>
      </p:sp>
      <p:sp>
        <p:nvSpPr>
          <p:cNvPr id="6" name="Content Placeholder 5"/>
          <p:cNvSpPr>
            <a:spLocks noGrp="1"/>
          </p:cNvSpPr>
          <p:nvPr>
            <p:ph sz="quarter" idx="4" hasCustomPrompt="1"/>
          </p:nvPr>
        </p:nvSpPr>
        <p:spPr>
          <a:xfrm>
            <a:off x="6301363" y="1476166"/>
            <a:ext cx="5336659" cy="4536272"/>
          </a:xfrm>
        </p:spPr>
        <p:txBody>
          <a:bodyPr vert="horz" lIns="0" tIns="0" rIns="0" bIns="0" rtlCol="0">
            <a:noAutofit/>
          </a:bodyPr>
          <a:lstStyle>
            <a:lvl1pPr>
              <a:defRPr lang="en-US" dirty="0" smtClean="0"/>
            </a:lvl1pPr>
            <a:lvl2pPr>
              <a:defRPr lang="en-US" dirty="0" smtClean="0"/>
            </a:lvl2pPr>
            <a:lvl3pPr>
              <a:defRPr lang="en-US" dirty="0" smtClean="0"/>
            </a:lvl3pPr>
            <a:lvl4pPr>
              <a:defRPr lang="en-US" dirty="0" smtClean="0"/>
            </a:lvl4pPr>
            <a:lvl5pPr>
              <a:defRPr lang="en-GB" dirty="0"/>
            </a:lvl5pPr>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p>
        </p:txBody>
      </p:sp>
      <p:sp>
        <p:nvSpPr>
          <p:cNvPr id="11" name="Slide Number Placeholder 10">
            <a:extLst>
              <a:ext uri="{FF2B5EF4-FFF2-40B4-BE49-F238E27FC236}">
                <a16:creationId xmlns:a16="http://schemas.microsoft.com/office/drawing/2014/main" id="{56266FED-BBB6-4AC6-BE61-B3F898D7BAF7}"/>
              </a:ext>
            </a:extLst>
          </p:cNvPr>
          <p:cNvSpPr>
            <a:spLocks noGrp="1"/>
          </p:cNvSpPr>
          <p:nvPr>
            <p:ph type="sldNum" sz="quarter" idx="11"/>
          </p:nvPr>
        </p:nvSpPr>
        <p:spPr/>
        <p:txBody>
          <a:bodyPr/>
          <a:lstStyle/>
          <a:p>
            <a:fld id="{04832ED4-C85C-43F3-853D-A2370F121FCD}" type="slidenum">
              <a:rPr lang="en-GB" smtClean="0"/>
              <a:pPr/>
              <a:t>‹Nº›</a:t>
            </a:fld>
            <a:endParaRPr lang="en-GB"/>
          </a:p>
        </p:txBody>
      </p:sp>
    </p:spTree>
    <p:extLst>
      <p:ext uri="{BB962C8B-B14F-4D97-AF65-F5344CB8AC3E}">
        <p14:creationId xmlns:p14="http://schemas.microsoft.com/office/powerpoint/2010/main" val="3747197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6" name="Slide Number Placeholder 5">
            <a:extLst>
              <a:ext uri="{FF2B5EF4-FFF2-40B4-BE49-F238E27FC236}">
                <a16:creationId xmlns:a16="http://schemas.microsoft.com/office/drawing/2014/main" id="{38ADD97C-5FF9-4DDA-915E-4EB11C8A0863}"/>
              </a:ext>
            </a:extLst>
          </p:cNvPr>
          <p:cNvSpPr>
            <a:spLocks noGrp="1"/>
          </p:cNvSpPr>
          <p:nvPr>
            <p:ph type="sldNum" sz="quarter" idx="11"/>
          </p:nvPr>
        </p:nvSpPr>
        <p:spPr/>
        <p:txBody>
          <a:bodyPr/>
          <a:lstStyle/>
          <a:p>
            <a:fld id="{04832ED4-C85C-43F3-853D-A2370F121FCD}" type="slidenum">
              <a:rPr lang="en-GB" smtClean="0"/>
              <a:pPr/>
              <a:t>‹Nº›</a:t>
            </a:fld>
            <a:endParaRPr lang="en-GB"/>
          </a:p>
        </p:txBody>
      </p:sp>
    </p:spTree>
    <p:extLst>
      <p:ext uri="{BB962C8B-B14F-4D97-AF65-F5344CB8AC3E}">
        <p14:creationId xmlns:p14="http://schemas.microsoft.com/office/powerpoint/2010/main" val="26726551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Engagement Letter">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A0C9CC4-DB34-4650-AD57-A9BEDCAC900A}"/>
              </a:ext>
            </a:extLst>
          </p:cNvPr>
          <p:cNvSpPr>
            <a:spLocks noGrp="1"/>
          </p:cNvSpPr>
          <p:nvPr>
            <p:ph type="sldNum" sz="quarter" idx="10"/>
          </p:nvPr>
        </p:nvSpPr>
        <p:spPr/>
        <p:txBody>
          <a:bodyPr/>
          <a:lstStyle/>
          <a:p>
            <a:fld id="{04832ED4-C85C-43F3-853D-A2370F121FCD}" type="slidenum">
              <a:rPr lang="en-GB" smtClean="0"/>
              <a:pPr/>
              <a:t>‹Nº›</a:t>
            </a:fld>
            <a:endParaRPr lang="en-GB"/>
          </a:p>
        </p:txBody>
      </p:sp>
      <p:sp>
        <p:nvSpPr>
          <p:cNvPr id="5" name="Picture Placeholder 4">
            <a:extLst>
              <a:ext uri="{FF2B5EF4-FFF2-40B4-BE49-F238E27FC236}">
                <a16:creationId xmlns:a16="http://schemas.microsoft.com/office/drawing/2014/main" id="{04D7D064-F2D8-4849-A490-30961A2444AF}"/>
              </a:ext>
            </a:extLst>
          </p:cNvPr>
          <p:cNvSpPr>
            <a:spLocks noGrp="1"/>
          </p:cNvSpPr>
          <p:nvPr>
            <p:ph type="pic" sz="quarter" idx="11"/>
          </p:nvPr>
        </p:nvSpPr>
        <p:spPr>
          <a:xfrm>
            <a:off x="553936" y="1267152"/>
            <a:ext cx="3715136" cy="4180294"/>
          </a:xfrm>
        </p:spPr>
        <p:txBody>
          <a:bodyPr/>
          <a:lstStyle/>
          <a:p>
            <a:r>
              <a:rPr lang="en-US"/>
              <a:t>Click icon to add picture</a:t>
            </a:r>
            <a:endParaRPr lang="en-GB"/>
          </a:p>
        </p:txBody>
      </p:sp>
      <p:sp>
        <p:nvSpPr>
          <p:cNvPr id="8" name="Picture Placeholder 7">
            <a:extLst>
              <a:ext uri="{FF2B5EF4-FFF2-40B4-BE49-F238E27FC236}">
                <a16:creationId xmlns:a16="http://schemas.microsoft.com/office/drawing/2014/main" id="{4C19C210-4797-432A-B56D-D38052DF031E}"/>
              </a:ext>
            </a:extLst>
          </p:cNvPr>
          <p:cNvSpPr>
            <a:spLocks noGrp="1"/>
          </p:cNvSpPr>
          <p:nvPr>
            <p:ph type="pic" sz="quarter" idx="12"/>
          </p:nvPr>
        </p:nvSpPr>
        <p:spPr>
          <a:xfrm>
            <a:off x="4679584" y="1267152"/>
            <a:ext cx="3715136" cy="4180294"/>
          </a:xfrm>
        </p:spPr>
        <p:txBody>
          <a:bodyPr/>
          <a:lstStyle/>
          <a:p>
            <a:r>
              <a:rPr lang="en-US"/>
              <a:t>Click icon to add picture</a:t>
            </a:r>
            <a:endParaRPr lang="en-GB"/>
          </a:p>
        </p:txBody>
      </p:sp>
      <p:sp>
        <p:nvSpPr>
          <p:cNvPr id="10" name="Content Placeholder 1">
            <a:extLst>
              <a:ext uri="{FF2B5EF4-FFF2-40B4-BE49-F238E27FC236}">
                <a16:creationId xmlns:a16="http://schemas.microsoft.com/office/drawing/2014/main" id="{0743EB47-C459-4DFB-A0B4-E8E40ED66C3B}"/>
              </a:ext>
            </a:extLst>
          </p:cNvPr>
          <p:cNvSpPr txBox="1">
            <a:spLocks/>
          </p:cNvSpPr>
          <p:nvPr>
            <p:custDataLst>
              <p:tags r:id="rId1"/>
            </p:custDataLst>
          </p:nvPr>
        </p:nvSpPr>
        <p:spPr>
          <a:xfrm>
            <a:off x="12364628" y="1263012"/>
            <a:ext cx="2470638" cy="3019872"/>
          </a:xfrm>
          <a:prstGeom prst="rect">
            <a:avLst/>
          </a:prstGeom>
          <a:solidFill>
            <a:schemeClr val="bg1"/>
          </a:solidFill>
          <a:ln>
            <a:solidFill>
              <a:srgbClr val="E40046"/>
            </a:solidFill>
          </a:ln>
        </p:spPr>
        <p:txBody>
          <a:bodyPr vert="horz" lIns="65317" tIns="65317" rIns="32659" bIns="65317" rtlCol="0">
            <a:noAutofit/>
          </a:bodyPr>
          <a:lstStyle>
            <a:lvl1pPr marL="0" indent="0" algn="l" defTabSz="957838" rtl="0" eaLnBrk="1" latinLnBrk="0" hangingPunct="1">
              <a:lnSpc>
                <a:spcPct val="110000"/>
              </a:lnSpc>
              <a:spcBef>
                <a:spcPts val="0"/>
              </a:spcBef>
              <a:spcAft>
                <a:spcPts val="1000"/>
              </a:spcAft>
              <a:buFontTx/>
              <a:buNone/>
              <a:defRPr sz="900" b="0" kern="1200">
                <a:solidFill>
                  <a:schemeClr val="tx1"/>
                </a:solidFill>
                <a:latin typeface="+mn-lt"/>
                <a:ea typeface="+mn-ea"/>
                <a:cs typeface="+mn-cs"/>
              </a:defRPr>
            </a:lvl1pPr>
            <a:lvl2pPr marL="183600" indent="-183600" algn="l" defTabSz="957838" rtl="0" eaLnBrk="1" latinLnBrk="0" hangingPunct="1">
              <a:lnSpc>
                <a:spcPct val="110000"/>
              </a:lnSpc>
              <a:spcBef>
                <a:spcPts val="0"/>
              </a:spcBef>
              <a:spcAft>
                <a:spcPts val="300"/>
              </a:spcAft>
              <a:buClr>
                <a:srgbClr val="63666A"/>
              </a:buClr>
              <a:buFont typeface="Wingdings 2" panose="05020102010507070707" pitchFamily="18" charset="2"/>
              <a:buChar char=""/>
              <a:defRPr sz="900" kern="1200">
                <a:solidFill>
                  <a:schemeClr val="tx1"/>
                </a:solidFill>
                <a:latin typeface="+mn-lt"/>
                <a:ea typeface="+mn-ea"/>
                <a:cs typeface="+mn-cs"/>
              </a:defRPr>
            </a:lvl2pPr>
            <a:lvl3pPr marL="320400" indent="-136800" algn="l" defTabSz="957838" rtl="0" eaLnBrk="1" latinLnBrk="0" hangingPunct="1">
              <a:lnSpc>
                <a:spcPct val="110000"/>
              </a:lnSpc>
              <a:spcBef>
                <a:spcPts val="0"/>
              </a:spcBef>
              <a:spcAft>
                <a:spcPts val="300"/>
              </a:spcAft>
              <a:buClr>
                <a:schemeClr val="tx1"/>
              </a:buClr>
              <a:buFont typeface="Arial" panose="020B0604020202020204" pitchFamily="34" charset="0"/>
              <a:buChar char="–"/>
              <a:defRPr sz="900" kern="1200" baseline="0">
                <a:solidFill>
                  <a:schemeClr val="tx1"/>
                </a:solidFill>
                <a:latin typeface="+mn-lt"/>
                <a:ea typeface="+mn-ea"/>
                <a:cs typeface="+mn-cs"/>
              </a:defRPr>
            </a:lvl3pPr>
            <a:lvl4pPr marL="457200" indent="-136800" algn="l" defTabSz="957838" rtl="0" eaLnBrk="1" latinLnBrk="0" hangingPunct="1">
              <a:lnSpc>
                <a:spcPct val="110000"/>
              </a:lnSpc>
              <a:spcBef>
                <a:spcPts val="0"/>
              </a:spcBef>
              <a:spcAft>
                <a:spcPts val="300"/>
              </a:spcAft>
              <a:buFont typeface="Wingdings" panose="05000000000000000000" pitchFamily="2" charset="2"/>
              <a:buChar char="§"/>
              <a:defRPr sz="900" kern="1200">
                <a:solidFill>
                  <a:schemeClr val="tx1"/>
                </a:solidFill>
                <a:latin typeface="+mn-lt"/>
                <a:ea typeface="+mn-ea"/>
                <a:cs typeface="+mn-cs"/>
              </a:defRPr>
            </a:lvl4pPr>
            <a:lvl5pPr marL="594000" indent="-136800" algn="l" defTabSz="957838" rtl="0" eaLnBrk="1" latinLnBrk="0" hangingPunct="1">
              <a:lnSpc>
                <a:spcPct val="110000"/>
              </a:lnSpc>
              <a:spcBef>
                <a:spcPts val="0"/>
              </a:spcBef>
              <a:spcAft>
                <a:spcPts val="300"/>
              </a:spcAft>
              <a:buClr>
                <a:schemeClr val="tx1"/>
              </a:buClr>
              <a:buFont typeface="Arial" panose="020B0604020202020204" pitchFamily="34" charset="0"/>
              <a:buChar char="–"/>
              <a:tabLst/>
              <a:defRPr sz="900" kern="1200" baseline="0">
                <a:solidFill>
                  <a:schemeClr val="tx1"/>
                </a:solidFill>
                <a:latin typeface="+mn-lt"/>
                <a:ea typeface="+mn-ea"/>
                <a:cs typeface="+mn-cs"/>
              </a:defRPr>
            </a:lvl5pPr>
            <a:lvl6pPr marL="0" indent="0" algn="l" defTabSz="957838" rtl="0" eaLnBrk="1" latinLnBrk="0" hangingPunct="1">
              <a:lnSpc>
                <a:spcPct val="110000"/>
              </a:lnSpc>
              <a:spcBef>
                <a:spcPts val="1800"/>
              </a:spcBef>
              <a:spcAft>
                <a:spcPts val="300"/>
              </a:spcAft>
              <a:buFontTx/>
              <a:buNone/>
              <a:defRPr sz="2000" kern="1200" cap="all" baseline="0">
                <a:solidFill>
                  <a:schemeClr val="tx2"/>
                </a:solidFill>
                <a:latin typeface="+mn-lt"/>
                <a:ea typeface="+mn-ea"/>
                <a:cs typeface="+mn-cs"/>
              </a:defRPr>
            </a:lvl6pPr>
            <a:lvl7pPr marL="0" indent="0" algn="l" defTabSz="957838" rtl="0" eaLnBrk="1" latinLnBrk="0" hangingPunct="1">
              <a:lnSpc>
                <a:spcPct val="110000"/>
              </a:lnSpc>
              <a:spcBef>
                <a:spcPts val="0"/>
              </a:spcBef>
              <a:spcAft>
                <a:spcPts val="1200"/>
              </a:spcAft>
              <a:buFontTx/>
              <a:buNone/>
              <a:defRPr sz="1200" kern="1200" cap="none" baseline="0">
                <a:solidFill>
                  <a:schemeClr val="tx1"/>
                </a:solidFill>
                <a:latin typeface="+mj-lt"/>
                <a:ea typeface="+mn-ea"/>
                <a:cs typeface="+mn-cs"/>
              </a:defRPr>
            </a:lvl7pPr>
            <a:lvl8pPr marL="0" indent="0" algn="l" defTabSz="957838" rtl="0" eaLnBrk="1" latinLnBrk="0" hangingPunct="1">
              <a:lnSpc>
                <a:spcPct val="110000"/>
              </a:lnSpc>
              <a:spcBef>
                <a:spcPts val="1200"/>
              </a:spcBef>
              <a:spcAft>
                <a:spcPts val="600"/>
              </a:spcAft>
              <a:buFontTx/>
              <a:buNone/>
              <a:defRPr sz="1000" b="1" kern="1200" baseline="0">
                <a:solidFill>
                  <a:schemeClr val="accent1"/>
                </a:solidFill>
                <a:latin typeface="+mn-lt"/>
                <a:ea typeface="+mn-ea"/>
                <a:cs typeface="+mn-cs"/>
              </a:defRPr>
            </a:lvl8pPr>
            <a:lvl9pPr marL="0" indent="0" algn="l" defTabSz="957838" rtl="0" eaLnBrk="1" latinLnBrk="0" hangingPunct="1">
              <a:lnSpc>
                <a:spcPct val="110000"/>
              </a:lnSpc>
              <a:spcBef>
                <a:spcPts val="600"/>
              </a:spcBef>
              <a:spcAft>
                <a:spcPts val="300"/>
              </a:spcAft>
              <a:buFontTx/>
              <a:buNone/>
              <a:defRPr sz="900" b="1" kern="1200" baseline="0">
                <a:solidFill>
                  <a:schemeClr val="tx1"/>
                </a:solidFill>
                <a:latin typeface="+mj-lt"/>
                <a:ea typeface="+mn-ea"/>
                <a:cs typeface="+mn-cs"/>
              </a:defRPr>
            </a:lvl9pPr>
          </a:lstStyle>
          <a:p>
            <a:pPr>
              <a:spcBef>
                <a:spcPts val="272"/>
              </a:spcBef>
              <a:spcAft>
                <a:spcPts val="0"/>
              </a:spcAft>
            </a:pPr>
            <a:r>
              <a:rPr lang="en-GB" sz="1089" b="1"/>
              <a:t>HOW TO INSERT EXTRACTS FROM A PDF DOCUMENT AS JPEGS</a:t>
            </a:r>
            <a:endParaRPr lang="en-GB" sz="1089"/>
          </a:p>
          <a:p>
            <a:pPr marL="207386" indent="-207386">
              <a:spcBef>
                <a:spcPts val="272"/>
              </a:spcBef>
              <a:spcAft>
                <a:spcPts val="0"/>
              </a:spcAft>
              <a:buFontTx/>
              <a:buAutoNum type="arabicPeriod"/>
            </a:pPr>
            <a:r>
              <a:rPr lang="en-GB" sz="907"/>
              <a:t>Open your pdf files in </a:t>
            </a:r>
            <a:r>
              <a:rPr lang="en-GB" sz="907" b="1"/>
              <a:t>Adobe Acrobat</a:t>
            </a:r>
          </a:p>
          <a:p>
            <a:pPr marL="207386" indent="-207386">
              <a:spcBef>
                <a:spcPts val="272"/>
              </a:spcBef>
              <a:spcAft>
                <a:spcPts val="0"/>
              </a:spcAft>
              <a:buFontTx/>
              <a:buAutoNum type="arabicPeriod"/>
            </a:pPr>
            <a:r>
              <a:rPr lang="en-GB" sz="907"/>
              <a:t>Click </a:t>
            </a:r>
            <a:r>
              <a:rPr lang="en-GB" sz="907">
                <a:solidFill>
                  <a:schemeClr val="accent6"/>
                </a:solidFill>
              </a:rPr>
              <a:t>File&gt;Save As&gt;Image (JPEG</a:t>
            </a:r>
            <a:r>
              <a:rPr lang="en-GB" sz="907"/>
              <a:t>)</a:t>
            </a:r>
          </a:p>
          <a:p>
            <a:pPr marL="207386" indent="-207386">
              <a:spcBef>
                <a:spcPts val="272"/>
              </a:spcBef>
              <a:spcAft>
                <a:spcPts val="0"/>
              </a:spcAft>
              <a:buFontTx/>
              <a:buAutoNum type="arabicPeriod"/>
            </a:pPr>
            <a:r>
              <a:rPr lang="en-GB" sz="907"/>
              <a:t>Choose a folder to save the image</a:t>
            </a:r>
          </a:p>
          <a:p>
            <a:pPr marL="207386" indent="-207386">
              <a:spcBef>
                <a:spcPts val="272"/>
              </a:spcBef>
              <a:spcAft>
                <a:spcPts val="0"/>
              </a:spcAft>
              <a:buFontTx/>
              <a:buAutoNum type="arabicPeriod"/>
            </a:pPr>
            <a:r>
              <a:rPr lang="en-GB" sz="907" b="1"/>
              <a:t>OR</a:t>
            </a:r>
            <a:r>
              <a:rPr lang="en-GB" sz="907"/>
              <a:t> – you can click </a:t>
            </a:r>
            <a:r>
              <a:rPr lang="en-GB" sz="907">
                <a:solidFill>
                  <a:schemeClr val="accent6"/>
                </a:solidFill>
              </a:rPr>
              <a:t>Edit&gt;</a:t>
            </a:r>
            <a:r>
              <a:rPr lang="en-GB" sz="907"/>
              <a:t>Take a snapshot to save just one page at a time</a:t>
            </a:r>
          </a:p>
          <a:p>
            <a:pPr marL="207386" indent="-207386">
              <a:spcBef>
                <a:spcPts val="272"/>
              </a:spcBef>
              <a:spcAft>
                <a:spcPts val="0"/>
              </a:spcAft>
              <a:buFont typeface="Wingdings 2" pitchFamily="18" charset="2"/>
              <a:buAutoNum type="arabicPeriod"/>
            </a:pPr>
            <a:r>
              <a:rPr lang="en-GB" sz="907"/>
              <a:t>Insert a slide from the Create library</a:t>
            </a:r>
          </a:p>
          <a:p>
            <a:pPr marL="207386" indent="-207386">
              <a:spcBef>
                <a:spcPts val="272"/>
              </a:spcBef>
              <a:spcAft>
                <a:spcPts val="0"/>
              </a:spcAft>
              <a:buFont typeface="Wingdings 2" pitchFamily="18" charset="2"/>
              <a:buAutoNum type="arabicPeriod"/>
            </a:pPr>
            <a:r>
              <a:rPr lang="en-GB" sz="907"/>
              <a:t>Click the “image” logo to insert an image into the predefined space</a:t>
            </a:r>
          </a:p>
        </p:txBody>
      </p:sp>
      <p:sp>
        <p:nvSpPr>
          <p:cNvPr id="4" name="Title 3">
            <a:extLst>
              <a:ext uri="{FF2B5EF4-FFF2-40B4-BE49-F238E27FC236}">
                <a16:creationId xmlns:a16="http://schemas.microsoft.com/office/drawing/2014/main" id="{768D1B37-0371-48A2-9DA3-C8EA4E8C9F98}"/>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0616982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40840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with footer">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4BD1B44-F484-49F4-949A-36CE368DA4F8}"/>
              </a:ext>
            </a:extLst>
          </p:cNvPr>
          <p:cNvPicPr>
            <a:picLocks noChangeAspect="1"/>
          </p:cNvPicPr>
          <p:nvPr/>
        </p:nvPicPr>
        <p:blipFill>
          <a:blip r:embed="rId2"/>
          <a:stretch>
            <a:fillRect/>
          </a:stretch>
        </p:blipFill>
        <p:spPr>
          <a:xfrm>
            <a:off x="11267738" y="562719"/>
            <a:ext cx="383896" cy="336383"/>
          </a:xfrm>
          <a:prstGeom prst="rect">
            <a:avLst/>
          </a:prstGeom>
        </p:spPr>
      </p:pic>
      <p:sp>
        <p:nvSpPr>
          <p:cNvPr id="3" name="Slide Number Placeholder 2">
            <a:extLst>
              <a:ext uri="{FF2B5EF4-FFF2-40B4-BE49-F238E27FC236}">
                <a16:creationId xmlns:a16="http://schemas.microsoft.com/office/drawing/2014/main" id="{AB5138CA-01AD-4E44-B8D1-49470C6F47A8}"/>
              </a:ext>
            </a:extLst>
          </p:cNvPr>
          <p:cNvSpPr>
            <a:spLocks noGrp="1"/>
          </p:cNvSpPr>
          <p:nvPr>
            <p:ph type="sldNum" sz="quarter" idx="10"/>
          </p:nvPr>
        </p:nvSpPr>
        <p:spPr>
          <a:xfrm>
            <a:off x="11476118" y="6485042"/>
            <a:ext cx="161904" cy="111697"/>
          </a:xfrm>
        </p:spPr>
        <p:txBody>
          <a:bodyPr/>
          <a:lstStyle/>
          <a:p>
            <a:fld id="{04832ED4-C85C-43F3-853D-A2370F121FCD}" type="slidenum">
              <a:rPr lang="en-GB" smtClean="0"/>
              <a:pPr/>
              <a:t>‹Nº›</a:t>
            </a:fld>
            <a:endParaRPr lang="en-GB"/>
          </a:p>
        </p:txBody>
      </p:sp>
    </p:spTree>
    <p:extLst>
      <p:ext uri="{BB962C8B-B14F-4D97-AF65-F5344CB8AC3E}">
        <p14:creationId xmlns:p14="http://schemas.microsoft.com/office/powerpoint/2010/main" val="26109731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10_Title and Textbox">
    <p:spTree>
      <p:nvGrpSpPr>
        <p:cNvPr id="1" name=""/>
        <p:cNvGrpSpPr/>
        <p:nvPr/>
      </p:nvGrpSpPr>
      <p:grpSpPr>
        <a:xfrm>
          <a:off x="0" y="0"/>
          <a:ext cx="0" cy="0"/>
          <a:chOff x="0" y="0"/>
          <a:chExt cx="0" cy="0"/>
        </a:xfrm>
      </p:grpSpPr>
      <p:sp>
        <p:nvSpPr>
          <p:cNvPr id="2" name="Titel 1"/>
          <p:cNvSpPr>
            <a:spLocks noGrp="1"/>
          </p:cNvSpPr>
          <p:nvPr>
            <p:ph type="title"/>
          </p:nvPr>
        </p:nvSpPr>
        <p:spPr>
          <a:xfrm>
            <a:off x="615677" y="1197046"/>
            <a:ext cx="10965470" cy="335051"/>
          </a:xfrm>
          <a:prstGeom prst="rect">
            <a:avLst/>
          </a:prstGeom>
        </p:spPr>
        <p:txBody>
          <a:bodyPr anchor="ctr"/>
          <a:lstStyle>
            <a:lvl1pPr>
              <a:defRPr>
                <a:solidFill>
                  <a:srgbClr val="002138"/>
                </a:solidFill>
              </a:defRPr>
            </a:lvl1pPr>
          </a:lstStyle>
          <a:p>
            <a:r>
              <a:rPr lang="de-DE"/>
              <a:t>Titelmasterformat durch Klicken bearbeiten</a:t>
            </a:r>
          </a:p>
        </p:txBody>
      </p:sp>
      <p:sp>
        <p:nvSpPr>
          <p:cNvPr id="7" name="Textplatzhalter 6"/>
          <p:cNvSpPr>
            <a:spLocks noGrp="1"/>
          </p:cNvSpPr>
          <p:nvPr>
            <p:ph type="body" sz="quarter" idx="12"/>
          </p:nvPr>
        </p:nvSpPr>
        <p:spPr>
          <a:xfrm>
            <a:off x="615104" y="1800262"/>
            <a:ext cx="10978013" cy="1256783"/>
          </a:xfrm>
          <a:prstGeom prst="rect">
            <a:avLst/>
          </a:prstGeom>
        </p:spPr>
        <p:txBody>
          <a:bodyPr/>
          <a:lstStyle>
            <a:lvl2pPr marL="173059" indent="-173059">
              <a:buFont typeface="Symbol" pitchFamily="18" charset="2"/>
              <a:buChar char="-"/>
              <a:defRPr/>
            </a:lvl2pPr>
            <a:lvl3pPr marL="339588" indent="-166528">
              <a:buFont typeface="Arial" pitchFamily="34" charset="0"/>
              <a:buChar char="•"/>
              <a:defRPr/>
            </a:lvl3pPr>
            <a:lvl4pPr marL="463668" indent="-124080">
              <a:buFont typeface="Symbol" pitchFamily="18" charset="2"/>
              <a:buChar char="-"/>
              <a:defRPr/>
            </a:lvl4pPr>
            <a:lvl5pPr marL="600810" indent="-137141">
              <a:buFont typeface="Arial" pitchFamily="34" charset="0"/>
              <a:buChar char="•"/>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8" name="Foliennummernplatzhalter 3"/>
          <p:cNvSpPr txBox="1">
            <a:spLocks/>
          </p:cNvSpPr>
          <p:nvPr userDrawn="1"/>
        </p:nvSpPr>
        <p:spPr>
          <a:xfrm>
            <a:off x="10858991" y="6506629"/>
            <a:ext cx="722158" cy="111697"/>
          </a:xfrm>
          <a:prstGeom prst="rect">
            <a:avLst/>
          </a:prstGeom>
        </p:spPr>
        <p:txBody>
          <a:bodyPr vert="horz" lIns="0" tIns="0" rIns="0" bIns="0" rtlCol="0" anchor="ctr">
            <a:spAutoFit/>
          </a:bodyPr>
          <a:lstStyle>
            <a:defPPr>
              <a:defRPr lang="de-DE"/>
            </a:defPPr>
            <a:lvl1pPr marL="0" algn="r" defTabSz="1042599" rtl="0" eaLnBrk="1" latinLnBrk="0" hangingPunct="1">
              <a:defRPr sz="800" kern="1200">
                <a:solidFill>
                  <a:schemeClr val="tx1">
                    <a:lumMod val="75000"/>
                    <a:lumOff val="25000"/>
                  </a:schemeClr>
                </a:solidFill>
                <a:latin typeface="+mn-lt"/>
                <a:ea typeface="+mn-ea"/>
                <a:cs typeface="+mn-cs"/>
              </a:defRPr>
            </a:lvl1pPr>
            <a:lvl2pPr marL="521299" algn="l" defTabSz="1042599" rtl="0" eaLnBrk="1" latinLnBrk="0" hangingPunct="1">
              <a:defRPr sz="2100" kern="1200">
                <a:solidFill>
                  <a:schemeClr val="tx1"/>
                </a:solidFill>
                <a:latin typeface="+mn-lt"/>
                <a:ea typeface="+mn-ea"/>
                <a:cs typeface="+mn-cs"/>
              </a:defRPr>
            </a:lvl2pPr>
            <a:lvl3pPr marL="1042599" algn="l" defTabSz="1042599" rtl="0" eaLnBrk="1" latinLnBrk="0" hangingPunct="1">
              <a:defRPr sz="2100" kern="1200">
                <a:solidFill>
                  <a:schemeClr val="tx1"/>
                </a:solidFill>
                <a:latin typeface="+mn-lt"/>
                <a:ea typeface="+mn-ea"/>
                <a:cs typeface="+mn-cs"/>
              </a:defRPr>
            </a:lvl3pPr>
            <a:lvl4pPr marL="1563898" algn="l" defTabSz="1042599" rtl="0" eaLnBrk="1" latinLnBrk="0" hangingPunct="1">
              <a:defRPr sz="2100" kern="1200">
                <a:solidFill>
                  <a:schemeClr val="tx1"/>
                </a:solidFill>
                <a:latin typeface="+mn-lt"/>
                <a:ea typeface="+mn-ea"/>
                <a:cs typeface="+mn-cs"/>
              </a:defRPr>
            </a:lvl4pPr>
            <a:lvl5pPr marL="2085198" algn="l" defTabSz="1042599" rtl="0" eaLnBrk="1" latinLnBrk="0" hangingPunct="1">
              <a:defRPr sz="2100" kern="1200">
                <a:solidFill>
                  <a:schemeClr val="tx1"/>
                </a:solidFill>
                <a:latin typeface="+mn-lt"/>
                <a:ea typeface="+mn-ea"/>
                <a:cs typeface="+mn-cs"/>
              </a:defRPr>
            </a:lvl5pPr>
            <a:lvl6pPr marL="2606497" algn="l" defTabSz="1042599" rtl="0" eaLnBrk="1" latinLnBrk="0" hangingPunct="1">
              <a:defRPr sz="2100" kern="1200">
                <a:solidFill>
                  <a:schemeClr val="tx1"/>
                </a:solidFill>
                <a:latin typeface="+mn-lt"/>
                <a:ea typeface="+mn-ea"/>
                <a:cs typeface="+mn-cs"/>
              </a:defRPr>
            </a:lvl6pPr>
            <a:lvl7pPr marL="3127797" algn="l" defTabSz="1042599" rtl="0" eaLnBrk="1" latinLnBrk="0" hangingPunct="1">
              <a:defRPr sz="2100" kern="1200">
                <a:solidFill>
                  <a:schemeClr val="tx1"/>
                </a:solidFill>
                <a:latin typeface="+mn-lt"/>
                <a:ea typeface="+mn-ea"/>
                <a:cs typeface="+mn-cs"/>
              </a:defRPr>
            </a:lvl7pPr>
            <a:lvl8pPr marL="3649096" algn="l" defTabSz="1042599" rtl="0" eaLnBrk="1" latinLnBrk="0" hangingPunct="1">
              <a:defRPr sz="2100" kern="1200">
                <a:solidFill>
                  <a:schemeClr val="tx1"/>
                </a:solidFill>
                <a:latin typeface="+mn-lt"/>
                <a:ea typeface="+mn-ea"/>
                <a:cs typeface="+mn-cs"/>
              </a:defRPr>
            </a:lvl8pPr>
            <a:lvl9pPr marL="4170396" algn="l" defTabSz="1042599" rtl="0" eaLnBrk="1" latinLnBrk="0" hangingPunct="1">
              <a:defRPr sz="2100" kern="1200">
                <a:solidFill>
                  <a:schemeClr val="tx1"/>
                </a:solidFill>
                <a:latin typeface="+mn-lt"/>
                <a:ea typeface="+mn-ea"/>
                <a:cs typeface="+mn-cs"/>
              </a:defRPr>
            </a:lvl9pPr>
          </a:lstStyle>
          <a:p>
            <a:r>
              <a:rPr lang="de-DE" sz="726"/>
              <a:t>Page </a:t>
            </a:r>
            <a:fld id="{E4585B3E-B7FD-40BA-BE07-326DFBA52048}" type="slidenum">
              <a:rPr lang="de-DE" sz="726" b="1" smtClean="0"/>
              <a:pPr/>
              <a:t>‹Nº›</a:t>
            </a:fld>
            <a:endParaRPr lang="de-DE" sz="726" b="1"/>
          </a:p>
        </p:txBody>
      </p:sp>
      <p:sp>
        <p:nvSpPr>
          <p:cNvPr id="6" name="Foliennummernplatzhalter 2"/>
          <p:cNvSpPr txBox="1">
            <a:spLocks/>
          </p:cNvSpPr>
          <p:nvPr userDrawn="1"/>
        </p:nvSpPr>
        <p:spPr>
          <a:xfrm>
            <a:off x="5951624" y="6480763"/>
            <a:ext cx="4751503" cy="163430"/>
          </a:xfrm>
          <a:prstGeom prst="rect">
            <a:avLst/>
          </a:prstGeom>
        </p:spPr>
        <p:txBody>
          <a:bodyPr vert="horz" lIns="0" tIns="0" rIns="0" bIns="0" rtlCol="0" anchor="ctr"/>
          <a:lstStyle>
            <a:defPPr>
              <a:defRPr lang="de-DE"/>
            </a:defPPr>
            <a:lvl1pPr marL="0" algn="r" defTabSz="1042599" rtl="0" eaLnBrk="1" latinLnBrk="0" hangingPunct="1">
              <a:defRPr sz="800" kern="1200">
                <a:solidFill>
                  <a:schemeClr val="tx1">
                    <a:lumMod val="75000"/>
                    <a:lumOff val="25000"/>
                  </a:schemeClr>
                </a:solidFill>
                <a:latin typeface="Arial" pitchFamily="34" charset="0"/>
                <a:ea typeface="+mn-ea"/>
                <a:cs typeface="Arial" pitchFamily="34" charset="0"/>
              </a:defRPr>
            </a:lvl1pPr>
            <a:lvl2pPr marL="521299" algn="l" defTabSz="1042599" rtl="0" eaLnBrk="1" latinLnBrk="0" hangingPunct="1">
              <a:defRPr sz="2100" kern="1200">
                <a:solidFill>
                  <a:schemeClr val="tx1"/>
                </a:solidFill>
                <a:latin typeface="+mn-lt"/>
                <a:ea typeface="+mn-ea"/>
                <a:cs typeface="+mn-cs"/>
              </a:defRPr>
            </a:lvl2pPr>
            <a:lvl3pPr marL="1042599" algn="l" defTabSz="1042599" rtl="0" eaLnBrk="1" latinLnBrk="0" hangingPunct="1">
              <a:defRPr sz="2100" kern="1200">
                <a:solidFill>
                  <a:schemeClr val="tx1"/>
                </a:solidFill>
                <a:latin typeface="+mn-lt"/>
                <a:ea typeface="+mn-ea"/>
                <a:cs typeface="+mn-cs"/>
              </a:defRPr>
            </a:lvl3pPr>
            <a:lvl4pPr marL="1563898" algn="l" defTabSz="1042599" rtl="0" eaLnBrk="1" latinLnBrk="0" hangingPunct="1">
              <a:defRPr sz="2100" kern="1200">
                <a:solidFill>
                  <a:schemeClr val="tx1"/>
                </a:solidFill>
                <a:latin typeface="+mn-lt"/>
                <a:ea typeface="+mn-ea"/>
                <a:cs typeface="+mn-cs"/>
              </a:defRPr>
            </a:lvl4pPr>
            <a:lvl5pPr marL="2085198" algn="l" defTabSz="1042599" rtl="0" eaLnBrk="1" latinLnBrk="0" hangingPunct="1">
              <a:defRPr sz="2100" kern="1200">
                <a:solidFill>
                  <a:schemeClr val="tx1"/>
                </a:solidFill>
                <a:latin typeface="+mn-lt"/>
                <a:ea typeface="+mn-ea"/>
                <a:cs typeface="+mn-cs"/>
              </a:defRPr>
            </a:lvl5pPr>
            <a:lvl6pPr marL="2606497" algn="l" defTabSz="1042599" rtl="0" eaLnBrk="1" latinLnBrk="0" hangingPunct="1">
              <a:defRPr sz="2100" kern="1200">
                <a:solidFill>
                  <a:schemeClr val="tx1"/>
                </a:solidFill>
                <a:latin typeface="+mn-lt"/>
                <a:ea typeface="+mn-ea"/>
                <a:cs typeface="+mn-cs"/>
              </a:defRPr>
            </a:lvl6pPr>
            <a:lvl7pPr marL="3127797" algn="l" defTabSz="1042599" rtl="0" eaLnBrk="1" latinLnBrk="0" hangingPunct="1">
              <a:defRPr sz="2100" kern="1200">
                <a:solidFill>
                  <a:schemeClr val="tx1"/>
                </a:solidFill>
                <a:latin typeface="+mn-lt"/>
                <a:ea typeface="+mn-ea"/>
                <a:cs typeface="+mn-cs"/>
              </a:defRPr>
            </a:lvl7pPr>
            <a:lvl8pPr marL="3649096" algn="l" defTabSz="1042599" rtl="0" eaLnBrk="1" latinLnBrk="0" hangingPunct="1">
              <a:defRPr sz="2100" kern="1200">
                <a:solidFill>
                  <a:schemeClr val="tx1"/>
                </a:solidFill>
                <a:latin typeface="+mn-lt"/>
                <a:ea typeface="+mn-ea"/>
                <a:cs typeface="+mn-cs"/>
              </a:defRPr>
            </a:lvl8pPr>
            <a:lvl9pPr marL="4170396" algn="l" defTabSz="1042599" rtl="0" eaLnBrk="1" latinLnBrk="0" hangingPunct="1">
              <a:defRPr sz="2100" kern="1200">
                <a:solidFill>
                  <a:schemeClr val="tx1"/>
                </a:solidFill>
                <a:latin typeface="+mn-lt"/>
                <a:ea typeface="+mn-ea"/>
                <a:cs typeface="+mn-cs"/>
              </a:defRPr>
            </a:lvl9pPr>
          </a:lstStyle>
          <a:p>
            <a:r>
              <a:rPr lang="en-US" sz="726">
                <a:solidFill>
                  <a:srgbClr val="000000"/>
                </a:solidFill>
              </a:rPr>
              <a:t>MPE</a:t>
            </a:r>
            <a:r>
              <a:rPr lang="en-US" sz="726" baseline="0">
                <a:solidFill>
                  <a:srgbClr val="000000"/>
                </a:solidFill>
              </a:rPr>
              <a:t> Partners</a:t>
            </a:r>
            <a:r>
              <a:rPr lang="en-US" sz="726">
                <a:solidFill>
                  <a:srgbClr val="000000"/>
                </a:solidFill>
              </a:rPr>
              <a:t> • Competence Center Transactions • May 6th 2019</a:t>
            </a:r>
          </a:p>
        </p:txBody>
      </p:sp>
    </p:spTree>
    <p:extLst>
      <p:ext uri="{BB962C8B-B14F-4D97-AF65-F5344CB8AC3E}">
        <p14:creationId xmlns:p14="http://schemas.microsoft.com/office/powerpoint/2010/main" val="7611168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layout 33">
    <p:bg>
      <p:bgPr>
        <a:solidFill>
          <a:schemeClr val="bg1">
            <a:alpha val="100000"/>
          </a:schemeClr>
        </a:solidFill>
        <a:effectLst/>
      </p:bgPr>
    </p:bg>
    <p:spTree>
      <p:nvGrpSpPr>
        <p:cNvPr id="1" name=""/>
        <p:cNvGrpSpPr/>
        <p:nvPr/>
      </p:nvGrpSpPr>
      <p:grpSpPr>
        <a:xfrm>
          <a:off x="0" y="0"/>
          <a:ext cx="0" cy="0"/>
          <a:chOff x="0" y="0"/>
          <a:chExt cx="0" cy="0"/>
        </a:xfrm>
      </p:grpSpPr>
      <p:sp>
        <p:nvSpPr>
          <p:cNvPr id="4" name="Text Placeholder 3"/>
          <p:cNvSpPr>
            <a:spLocks noGrp="1"/>
          </p:cNvSpPr>
          <p:nvPr>
            <p:ph type="body" idx="10"/>
          </p:nvPr>
        </p:nvSpPr>
        <p:spPr>
          <a:xfrm>
            <a:off x="615301" y="1019776"/>
            <a:ext cx="10974066" cy="1163729"/>
          </a:xfrm>
          <a:prstGeom prst="rect">
            <a:avLst/>
          </a:prstGeom>
          <a:noFill/>
          <a:ln w="0" cmpd="sng">
            <a:noFill/>
            <a:prstDash val="solid"/>
          </a:ln>
        </p:spPr>
        <p:txBody>
          <a:bodyPr vert="horz" lIns="0" tIns="0" rIns="0" bIns="0" anchor="t"/>
          <a:lstStyle>
            <a:lvl1pPr marL="0" marR="0" indent="0" algn="l">
              <a:lnSpc>
                <a:spcPts val="1814"/>
              </a:lnSpc>
              <a:spcBef>
                <a:spcPts val="104"/>
              </a:spcBef>
              <a:spcAft>
                <a:spcPts val="5357"/>
              </a:spcAft>
              <a:defRPr/>
            </a:lvl1pPr>
          </a:lstStyle>
          <a:p>
            <a:pPr marL="0" marR="0" indent="0" algn="l">
              <a:lnSpc>
                <a:spcPts val="2000"/>
              </a:lnSpc>
              <a:spcAft>
                <a:spcPts val="0"/>
              </a:spcAft>
            </a:pPr>
            <a:r>
              <a:rPr lang="en-US" sz="1632" b="1" spc="-36">
                <a:solidFill>
                  <a:srgbClr val="002038"/>
                </a:solidFill>
                <a:latin typeface="Arial" panose="02020603050405020304" pitchFamily="2"/>
              </a:rPr>
              <a:t>We make your deal a success. </a:t>
            </a:r>
          </a:p>
          <a:p>
            <a:pPr marL="0" marR="0" indent="0" algn="l">
              <a:lnSpc>
                <a:spcPts val="2000"/>
              </a:lnSpc>
              <a:spcBef>
                <a:spcPts val="115"/>
              </a:spcBef>
              <a:spcAft>
                <a:spcPts val="5905"/>
              </a:spcAft>
            </a:pPr>
            <a:r>
              <a:rPr lang="en-US" sz="1632" b="1" spc="-27">
                <a:solidFill>
                  <a:srgbClr val="002038"/>
                </a:solidFill>
                <a:latin typeface="Arial" panose="02020603050405020304" pitchFamily="2"/>
              </a:rPr>
              <a:t>Our professional and dedicated international team supports all phases of the project. </a:t>
            </a:r>
          </a:p>
        </p:txBody>
      </p:sp>
      <p:sp>
        <p:nvSpPr>
          <p:cNvPr id="8" name="Text Placeholder 7"/>
          <p:cNvSpPr>
            <a:spLocks noGrp="1"/>
          </p:cNvSpPr>
          <p:nvPr>
            <p:ph type="body" idx="10"/>
          </p:nvPr>
        </p:nvSpPr>
        <p:spPr>
          <a:xfrm>
            <a:off x="615301" y="6511934"/>
            <a:ext cx="10974066" cy="133014"/>
          </a:xfrm>
          <a:prstGeom prst="rect">
            <a:avLst/>
          </a:prstGeom>
          <a:noFill/>
          <a:ln w="0" cmpd="sng">
            <a:noFill/>
            <a:prstDash val="solid"/>
          </a:ln>
        </p:spPr>
        <p:txBody>
          <a:bodyPr vert="horz" lIns="0" tIns="3175" rIns="0" bIns="0" anchor="t"/>
          <a:lstStyle>
            <a:lvl1pPr marL="5599420" marR="0" indent="0" algn="l">
              <a:lnSpc>
                <a:spcPts val="816"/>
              </a:lnSpc>
              <a:spcAft>
                <a:spcPts val="150"/>
              </a:spcAft>
              <a:tabLst>
                <a:tab pos="8751686" algn="r"/>
              </a:tabLst>
              <a:defRPr/>
            </a:lvl1pPr>
          </a:lstStyle>
          <a:p>
            <a:pPr marL="6172200" marR="0" indent="0" algn="l">
              <a:lnSpc>
                <a:spcPts val="900"/>
              </a:lnSpc>
              <a:spcAft>
                <a:spcPts val="165"/>
              </a:spcAft>
              <a:tabLst>
                <a:tab pos="9646920" algn="r"/>
              </a:tabLst>
            </a:pPr>
            <a:r>
              <a:rPr lang="en-US" sz="680" b="1" spc="0">
                <a:solidFill>
                  <a:srgbClr val="404040"/>
                </a:solidFill>
                <a:latin typeface="Arial" panose="02020603050405020304" pitchFamily="2"/>
              </a:rPr>
              <a:t>Proposal for Continental Moving • Transaction Services </a:t>
            </a:r>
            <a:r>
              <a:rPr lang="en-US" sz="726" spc="0">
                <a:solidFill>
                  <a:srgbClr val="404040"/>
                </a:solidFill>
                <a:latin typeface="Arial" panose="02020603050405020304" pitchFamily="2"/>
              </a:rPr>
              <a:t>Page </a:t>
            </a:r>
            <a:r>
              <a:rPr lang="en-US" sz="726" b="1" spc="0">
                <a:solidFill>
                  <a:srgbClr val="404040"/>
                </a:solidFill>
                <a:latin typeface="Arial" panose="02020603050405020304" pitchFamily="2"/>
              </a:rPr>
              <a:t>33 </a:t>
            </a:r>
          </a:p>
        </p:txBody>
      </p:sp>
    </p:spTree>
    <p:extLst>
      <p:ext uri="{BB962C8B-B14F-4D97-AF65-F5344CB8AC3E}">
        <p14:creationId xmlns:p14="http://schemas.microsoft.com/office/powerpoint/2010/main" val="588660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cabezado de sección">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C8BF35F4-CE57-4262-849C-89DFD0416F1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Footer Placeholder 2">
            <a:extLst>
              <a:ext uri="{FF2B5EF4-FFF2-40B4-BE49-F238E27FC236}">
                <a16:creationId xmlns:a16="http://schemas.microsoft.com/office/drawing/2014/main" id="{13A60670-744A-4610-886F-DA2E5D57D0AD}"/>
              </a:ext>
            </a:extLst>
          </p:cNvPr>
          <p:cNvSpPr txBox="1">
            <a:spLocks/>
          </p:cNvSpPr>
          <p:nvPr userDrawn="1"/>
        </p:nvSpPr>
        <p:spPr>
          <a:xfrm>
            <a:off x="5622925" y="6540604"/>
            <a:ext cx="4114800" cy="151731"/>
          </a:xfrm>
          <a:prstGeom prst="rect">
            <a:avLst/>
          </a:prstGeom>
        </p:spPr>
        <p:txBody>
          <a:bodyPr vert="horz" lIns="91440" tIns="45720" rIns="91440" bIns="45720" rtlCol="0" anchor="ctr"/>
          <a:lstStyle>
            <a:defPPr>
              <a:defRPr lang="es-ES"/>
            </a:defPPr>
            <a:lvl1pPr marL="0" algn="l"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tx1"/>
                </a:solidFill>
                <a:latin typeface="Roboto Light" panose="02000000000000000000" pitchFamily="2" charset="0"/>
                <a:ea typeface="Roboto Light" panose="02000000000000000000" pitchFamily="2" charset="0"/>
              </a:rPr>
              <a:t>© Baker Tilly</a:t>
            </a:r>
          </a:p>
        </p:txBody>
      </p:sp>
      <p:pic>
        <p:nvPicPr>
          <p:cNvPr id="11" name="Picture 9">
            <a:extLst>
              <a:ext uri="{FF2B5EF4-FFF2-40B4-BE49-F238E27FC236}">
                <a16:creationId xmlns:a16="http://schemas.microsoft.com/office/drawing/2014/main" id="{FA1FCE60-DF46-4EC8-BFE5-D916CA04006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83847" y="276828"/>
            <a:ext cx="1596835" cy="420595"/>
          </a:xfrm>
          <a:prstGeom prst="rect">
            <a:avLst/>
          </a:prstGeom>
        </p:spPr>
      </p:pic>
    </p:spTree>
    <p:extLst>
      <p:ext uri="{BB962C8B-B14F-4D97-AF65-F5344CB8AC3E}">
        <p14:creationId xmlns:p14="http://schemas.microsoft.com/office/powerpoint/2010/main" val="15023418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Whitel background with image">
    <p:spTree>
      <p:nvGrpSpPr>
        <p:cNvPr id="1" name=""/>
        <p:cNvGrpSpPr/>
        <p:nvPr/>
      </p:nvGrpSpPr>
      <p:grpSpPr>
        <a:xfrm>
          <a:off x="0" y="0"/>
          <a:ext cx="0" cy="0"/>
          <a:chOff x="0" y="0"/>
          <a:chExt cx="0" cy="0"/>
        </a:xfrm>
      </p:grpSpPr>
      <p:sp>
        <p:nvSpPr>
          <p:cNvPr id="12" name="Picture Placeholder 25">
            <a:extLst>
              <a:ext uri="{FF2B5EF4-FFF2-40B4-BE49-F238E27FC236}">
                <a16:creationId xmlns:a16="http://schemas.microsoft.com/office/drawing/2014/main" id="{B2C3D53E-24A2-CB48-B93E-AA74FB042090}"/>
              </a:ext>
            </a:extLst>
          </p:cNvPr>
          <p:cNvSpPr>
            <a:spLocks noGrp="1"/>
          </p:cNvSpPr>
          <p:nvPr>
            <p:ph type="pic" sz="quarter" idx="10"/>
          </p:nvPr>
        </p:nvSpPr>
        <p:spPr>
          <a:xfrm>
            <a:off x="6639101" y="78570"/>
            <a:ext cx="5462363" cy="6700861"/>
          </a:xfrm>
          <a:prstGeom prst="rect">
            <a:avLst/>
          </a:prstGeom>
          <a:pattFill prst="pct5">
            <a:fgClr>
              <a:schemeClr val="accent1"/>
            </a:fgClr>
            <a:bgClr>
              <a:schemeClr val="bg1"/>
            </a:bgClr>
          </a:pattFill>
        </p:spPr>
        <p:txBody>
          <a:bodyPr/>
          <a:lstStyle>
            <a:lvl1pPr marL="0" indent="0">
              <a:buNone/>
              <a:defRPr sz="1200" b="0" i="0">
                <a:latin typeface="Roboto Light" panose="02000000000000000000" pitchFamily="2" charset="0"/>
                <a:ea typeface="Roboto Light" panose="02000000000000000000" pitchFamily="2" charset="0"/>
              </a:defRPr>
            </a:lvl1pPr>
          </a:lstStyle>
          <a:p>
            <a:r>
              <a:rPr lang="en-US"/>
              <a:t>Click icon to add picture</a:t>
            </a:r>
          </a:p>
        </p:txBody>
      </p:sp>
    </p:spTree>
    <p:extLst>
      <p:ext uri="{BB962C8B-B14F-4D97-AF65-F5344CB8AC3E}">
        <p14:creationId xmlns:p14="http://schemas.microsoft.com/office/powerpoint/2010/main" val="22825940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6" name="Picture Placeholder 25">
            <a:extLst>
              <a:ext uri="{FF2B5EF4-FFF2-40B4-BE49-F238E27FC236}">
                <a16:creationId xmlns:a16="http://schemas.microsoft.com/office/drawing/2014/main" id="{56B239BF-CB82-4937-8167-D54976392EAE}"/>
              </a:ext>
            </a:extLst>
          </p:cNvPr>
          <p:cNvSpPr>
            <a:spLocks noGrp="1"/>
          </p:cNvSpPr>
          <p:nvPr>
            <p:ph type="pic" sz="quarter" idx="11"/>
          </p:nvPr>
        </p:nvSpPr>
        <p:spPr>
          <a:xfrm>
            <a:off x="131583" y="90458"/>
            <a:ext cx="11960665" cy="6677089"/>
          </a:xfrm>
          <a:prstGeom prst="rect">
            <a:avLst/>
          </a:prstGeom>
          <a:pattFill prst="pct5">
            <a:fgClr>
              <a:schemeClr val="accent1"/>
            </a:fgClr>
            <a:bgClr>
              <a:schemeClr val="bg1"/>
            </a:bgClr>
          </a:pattFill>
        </p:spPr>
        <p:txBody>
          <a:bodyPr/>
          <a:lstStyle>
            <a:lvl1pPr marL="0" indent="0">
              <a:buNone/>
              <a:defRPr/>
            </a:lvl1pPr>
          </a:lstStyle>
          <a:p>
            <a:r>
              <a:rPr lang="en-US"/>
              <a:t>Click icon to add picture</a:t>
            </a:r>
          </a:p>
        </p:txBody>
      </p:sp>
    </p:spTree>
    <p:extLst>
      <p:ext uri="{BB962C8B-B14F-4D97-AF65-F5344CB8AC3E}">
        <p14:creationId xmlns:p14="http://schemas.microsoft.com/office/powerpoint/2010/main" val="37094351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mage and copy option 2">
    <p:spTree>
      <p:nvGrpSpPr>
        <p:cNvPr id="1" name=""/>
        <p:cNvGrpSpPr/>
        <p:nvPr/>
      </p:nvGrpSpPr>
      <p:grpSpPr>
        <a:xfrm>
          <a:off x="0" y="0"/>
          <a:ext cx="0" cy="0"/>
          <a:chOff x="0" y="0"/>
          <a:chExt cx="0" cy="0"/>
        </a:xfrm>
      </p:grpSpPr>
      <p:sp>
        <p:nvSpPr>
          <p:cNvPr id="6" name="Picture Placeholder 25">
            <a:extLst>
              <a:ext uri="{FF2B5EF4-FFF2-40B4-BE49-F238E27FC236}">
                <a16:creationId xmlns:a16="http://schemas.microsoft.com/office/drawing/2014/main" id="{56B239BF-CB82-4937-8167-D54976392EAE}"/>
              </a:ext>
            </a:extLst>
          </p:cNvPr>
          <p:cNvSpPr>
            <a:spLocks noGrp="1"/>
          </p:cNvSpPr>
          <p:nvPr>
            <p:ph type="pic" sz="quarter" idx="11"/>
          </p:nvPr>
        </p:nvSpPr>
        <p:spPr>
          <a:xfrm>
            <a:off x="4355873" y="90458"/>
            <a:ext cx="2926079" cy="6677089"/>
          </a:xfrm>
          <a:prstGeom prst="rect">
            <a:avLst/>
          </a:prstGeom>
          <a:pattFill prst="pct5">
            <a:fgClr>
              <a:schemeClr val="accent1"/>
            </a:fgClr>
            <a:bgClr>
              <a:schemeClr val="bg1"/>
            </a:bgClr>
          </a:pattFill>
        </p:spPr>
        <p:txBody>
          <a:bodyPr/>
          <a:lstStyle>
            <a:lvl1pPr marL="0" indent="0">
              <a:buNone/>
              <a:defRPr/>
            </a:lvl1pPr>
          </a:lstStyle>
          <a:p>
            <a:r>
              <a:rPr lang="en-US"/>
              <a:t>Click icon to add picture</a:t>
            </a:r>
          </a:p>
        </p:txBody>
      </p:sp>
      <p:sp>
        <p:nvSpPr>
          <p:cNvPr id="2" name="Rectangle 1">
            <a:extLst>
              <a:ext uri="{FF2B5EF4-FFF2-40B4-BE49-F238E27FC236}">
                <a16:creationId xmlns:a16="http://schemas.microsoft.com/office/drawing/2014/main" id="{66E4B2A6-ADF9-2A5F-935F-FC00ECFD5E89}"/>
              </a:ext>
            </a:extLst>
          </p:cNvPr>
          <p:cNvSpPr/>
          <p:nvPr userDrawn="1"/>
        </p:nvSpPr>
        <p:spPr>
          <a:xfrm>
            <a:off x="7248699" y="78572"/>
            <a:ext cx="4811720" cy="6700861"/>
          </a:xfrm>
          <a:prstGeom prst="rect">
            <a:avLst/>
          </a:prstGeom>
          <a:solidFill>
            <a:srgbClr val="2B303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Tree>
    <p:extLst>
      <p:ext uri="{BB962C8B-B14F-4D97-AF65-F5344CB8AC3E}">
        <p14:creationId xmlns:p14="http://schemas.microsoft.com/office/powerpoint/2010/main" val="2893388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58137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Back Page">
    <p:bg>
      <p:bgPr>
        <a:solidFill>
          <a:srgbClr val="2B303A"/>
        </a:solidFill>
        <a:effectLst/>
      </p:bgPr>
    </p:bg>
    <p:spTree>
      <p:nvGrpSpPr>
        <p:cNvPr id="1" name=""/>
        <p:cNvGrpSpPr/>
        <p:nvPr/>
      </p:nvGrpSpPr>
      <p:grpSpPr>
        <a:xfrm>
          <a:off x="0" y="0"/>
          <a:ext cx="0" cy="0"/>
          <a:chOff x="0" y="0"/>
          <a:chExt cx="0" cy="0"/>
        </a:xfrm>
      </p:grpSpPr>
      <p:sp>
        <p:nvSpPr>
          <p:cNvPr id="3" name="Content Placeholder 1"/>
          <p:cNvSpPr>
            <a:spLocks noGrp="1"/>
          </p:cNvSpPr>
          <p:nvPr>
            <p:ph idx="1"/>
            <p:custDataLst>
              <p:tags r:id="rId1"/>
            </p:custDataLst>
          </p:nvPr>
        </p:nvSpPr>
        <p:spPr>
          <a:xfrm>
            <a:off x="960000" y="2269232"/>
            <a:ext cx="5136000" cy="2988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buClr>
                <a:schemeClr val="bg1"/>
              </a:buClr>
              <a:defRPr>
                <a:solidFill>
                  <a:schemeClr val="bg1"/>
                </a:solidFill>
              </a:defRPr>
            </a:lvl6pPr>
            <a:lvl7pPr>
              <a:defRPr>
                <a:solidFill>
                  <a:schemeClr val="bg1"/>
                </a:solidFill>
              </a:defRPr>
            </a:lvl7pPr>
            <a:lvl8pPr>
              <a:buClr>
                <a:schemeClr val="bg1"/>
              </a:buClr>
              <a:defRPr>
                <a:solidFill>
                  <a:schemeClr val="bg1"/>
                </a:solidFill>
              </a:defRPr>
            </a:lvl8pPr>
            <a:lvl9pPr>
              <a:defRPr>
                <a:solidFill>
                  <a:schemeClr val="bg1"/>
                </a:solidFill>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itle 3">
            <a:extLst>
              <a:ext uri="{FF2B5EF4-FFF2-40B4-BE49-F238E27FC236}">
                <a16:creationId xmlns:a16="http://schemas.microsoft.com/office/drawing/2014/main" id="{2BAE2D8E-3108-42F3-96A4-A559308B6227}"/>
              </a:ext>
            </a:extLst>
          </p:cNvPr>
          <p:cNvSpPr>
            <a:spLocks noGrp="1"/>
          </p:cNvSpPr>
          <p:nvPr>
            <p:ph type="title"/>
          </p:nvPr>
        </p:nvSpPr>
        <p:spPr>
          <a:xfrm>
            <a:off x="960001" y="1338822"/>
            <a:ext cx="6956451" cy="521737"/>
          </a:xfrm>
        </p:spPr>
        <p:txBody>
          <a:bodyPr wrap="square" anchor="t" anchorCtr="0">
            <a:spAutoFit/>
          </a:bodyPr>
          <a:lstStyle>
            <a:lvl1pPr>
              <a:defRPr sz="3200">
                <a:solidFill>
                  <a:schemeClr val="accent1"/>
                </a:solidFill>
                <a:latin typeface="Carnac ExtraBold" panose="02000503000000020004" pitchFamily="50" charset="0"/>
              </a:defRPr>
            </a:lvl1pPr>
          </a:lstStyle>
          <a:p>
            <a:endParaRPr lang="en-GB"/>
          </a:p>
        </p:txBody>
      </p:sp>
      <p:pic>
        <p:nvPicPr>
          <p:cNvPr id="5" name="Picture 4">
            <a:extLst>
              <a:ext uri="{FF2B5EF4-FFF2-40B4-BE49-F238E27FC236}">
                <a16:creationId xmlns:a16="http://schemas.microsoft.com/office/drawing/2014/main" id="{AFF36ED3-4C51-FE8F-E944-FA0D57898027}"/>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9180245" y="505846"/>
            <a:ext cx="2242159" cy="588716"/>
          </a:xfrm>
          <a:prstGeom prst="rect">
            <a:avLst/>
          </a:prstGeom>
        </p:spPr>
      </p:pic>
    </p:spTree>
    <p:extLst>
      <p:ext uri="{BB962C8B-B14F-4D97-AF65-F5344CB8AC3E}">
        <p14:creationId xmlns:p14="http://schemas.microsoft.com/office/powerpoint/2010/main" val="36220498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Divider_Black">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59DCAF15-1771-47F5-8F94-40E73D966967}"/>
              </a:ext>
            </a:extLst>
          </p:cNvPr>
          <p:cNvSpPr>
            <a:spLocks noGrp="1"/>
          </p:cNvSpPr>
          <p:nvPr>
            <p:ph type="pic" sz="quarter" idx="13"/>
          </p:nvPr>
        </p:nvSpPr>
        <p:spPr>
          <a:xfrm>
            <a:off x="4403557" y="2"/>
            <a:ext cx="7788443" cy="6857999"/>
          </a:xfrm>
        </p:spPr>
        <p:txBody>
          <a:bodyPr/>
          <a:lstStyle/>
          <a:p>
            <a:r>
              <a:rPr lang="en-GB"/>
              <a:t>Click icon to add picture</a:t>
            </a:r>
          </a:p>
        </p:txBody>
      </p:sp>
      <p:pic>
        <p:nvPicPr>
          <p:cNvPr id="4" name="Picture 3" descr="A black circle with a black background&#10;&#10;Description automatically generated">
            <a:extLst>
              <a:ext uri="{FF2B5EF4-FFF2-40B4-BE49-F238E27FC236}">
                <a16:creationId xmlns:a16="http://schemas.microsoft.com/office/drawing/2014/main" id="{EEFBB264-6179-CF75-92F9-79D02958358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13" y="859"/>
            <a:ext cx="5781453" cy="6857143"/>
          </a:xfrm>
          <a:prstGeom prst="rect">
            <a:avLst/>
          </a:prstGeom>
        </p:spPr>
      </p:pic>
      <p:sp>
        <p:nvSpPr>
          <p:cNvPr id="2" name="Title 1">
            <a:extLst>
              <a:ext uri="{FF2B5EF4-FFF2-40B4-BE49-F238E27FC236}">
                <a16:creationId xmlns:a16="http://schemas.microsoft.com/office/drawing/2014/main" id="{1DD7C43D-447B-43BA-BB72-11C5743DE248}"/>
              </a:ext>
            </a:extLst>
          </p:cNvPr>
          <p:cNvSpPr>
            <a:spLocks noGrp="1"/>
          </p:cNvSpPr>
          <p:nvPr>
            <p:ph type="title"/>
          </p:nvPr>
        </p:nvSpPr>
        <p:spPr bwMode="gray">
          <a:xfrm>
            <a:off x="708255" y="2037601"/>
            <a:ext cx="4236725" cy="405102"/>
          </a:xfrm>
        </p:spPr>
        <p:txBody>
          <a:bodyPr wrap="square" anchor="t" anchorCtr="0">
            <a:spAutoFit/>
          </a:bodyPr>
          <a:lstStyle>
            <a:lvl1pPr algn="ctr">
              <a:lnSpc>
                <a:spcPct val="90000"/>
              </a:lnSpc>
              <a:defRPr sz="2400">
                <a:solidFill>
                  <a:schemeClr val="bg1"/>
                </a:solidFill>
                <a:latin typeface="+mn-lt"/>
              </a:defRPr>
            </a:lvl1pPr>
          </a:lstStyle>
          <a:p>
            <a:r>
              <a:rPr lang="en-GB"/>
              <a:t>Click to edit Master title style</a:t>
            </a:r>
          </a:p>
        </p:txBody>
      </p:sp>
      <p:sp>
        <p:nvSpPr>
          <p:cNvPr id="3" name="Text Placeholder 2">
            <a:extLst>
              <a:ext uri="{FF2B5EF4-FFF2-40B4-BE49-F238E27FC236}">
                <a16:creationId xmlns:a16="http://schemas.microsoft.com/office/drawing/2014/main" id="{20C12F67-70A0-4839-A7E0-A387868632FD}"/>
              </a:ext>
            </a:extLst>
          </p:cNvPr>
          <p:cNvSpPr>
            <a:spLocks noGrp="1"/>
          </p:cNvSpPr>
          <p:nvPr>
            <p:ph type="body" idx="1" hasCustomPrompt="1"/>
          </p:nvPr>
        </p:nvSpPr>
        <p:spPr bwMode="gray">
          <a:xfrm>
            <a:off x="713055" y="2908800"/>
            <a:ext cx="4231925" cy="2358000"/>
          </a:xfrm>
        </p:spPr>
        <p:txBody>
          <a:bodyPr wrap="square">
            <a:noAutofit/>
          </a:bodyPr>
          <a:lstStyle>
            <a:lvl1pPr marL="0" indent="0" algn="ctr">
              <a:lnSpc>
                <a:spcPct val="100000"/>
              </a:lnSpc>
              <a:spcBef>
                <a:spcPts val="0"/>
              </a:spcBef>
              <a:spcAft>
                <a:spcPts val="0"/>
              </a:spcAft>
              <a:buNone/>
              <a:defRPr sz="2000" b="1" cap="none" baseline="0">
                <a:solidFill>
                  <a:schemeClr val="bg1"/>
                </a:solidFill>
                <a:latin typeface="+mn-lt"/>
              </a:defRPr>
            </a:lvl1pPr>
            <a:lvl2pPr marL="0" indent="0" algn="ctr">
              <a:buNone/>
              <a:defRPr sz="2000" b="0">
                <a:solidFill>
                  <a:schemeClr val="bg1"/>
                </a:solidFill>
              </a:defRPr>
            </a:lvl2pPr>
            <a:lvl3pPr marL="0" indent="0" algn="ctr">
              <a:buNone/>
              <a:defRPr sz="2000">
                <a:solidFill>
                  <a:schemeClr val="bg1"/>
                </a:solidFill>
              </a:defRPr>
            </a:lvl3pPr>
            <a:lvl4pPr marL="0" indent="0" algn="ctr">
              <a:buNone/>
              <a:defRPr sz="2000">
                <a:solidFill>
                  <a:schemeClr val="bg1"/>
                </a:solidFill>
              </a:defRPr>
            </a:lvl4pPr>
            <a:lvl5pPr marL="0" indent="0" algn="ctr">
              <a:buNone/>
              <a:defRPr sz="2000">
                <a:solidFill>
                  <a:schemeClr val="bg1"/>
                </a:solidFill>
              </a:defRPr>
            </a:lvl5pPr>
            <a:lvl6pPr marL="0" indent="0" algn="ctr">
              <a:buNone/>
              <a:defRPr sz="1403">
                <a:solidFill>
                  <a:schemeClr val="bg1"/>
                </a:solidFill>
              </a:defRPr>
            </a:lvl6pPr>
            <a:lvl7pPr marL="2405727" indent="0">
              <a:buNone/>
              <a:defRPr sz="1403">
                <a:solidFill>
                  <a:schemeClr val="tx1">
                    <a:tint val="75000"/>
                  </a:schemeClr>
                </a:solidFill>
              </a:defRPr>
            </a:lvl7pPr>
            <a:lvl8pPr marL="2806680" indent="0">
              <a:buNone/>
              <a:defRPr sz="1403">
                <a:solidFill>
                  <a:schemeClr val="tx1">
                    <a:tint val="75000"/>
                  </a:schemeClr>
                </a:solidFill>
              </a:defRPr>
            </a:lvl8pPr>
            <a:lvl9pPr marL="3207634" indent="0">
              <a:buNone/>
              <a:defRPr sz="1403">
                <a:solidFill>
                  <a:schemeClr val="tx1">
                    <a:tint val="75000"/>
                  </a:schemeClr>
                </a:solidFill>
              </a:defRPr>
            </a:lvl9pPr>
          </a:lstStyle>
          <a:p>
            <a:pPr lvl="0"/>
            <a:r>
              <a:rPr lang="en-GB"/>
              <a:t>Edit Master text styles</a:t>
            </a:r>
          </a:p>
        </p:txBody>
      </p:sp>
    </p:spTree>
    <p:extLst>
      <p:ext uri="{BB962C8B-B14F-4D97-AF65-F5344CB8AC3E}">
        <p14:creationId xmlns:p14="http://schemas.microsoft.com/office/powerpoint/2010/main" val="54586590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mage and copy option">
    <p:spTree>
      <p:nvGrpSpPr>
        <p:cNvPr id="1" name=""/>
        <p:cNvGrpSpPr/>
        <p:nvPr/>
      </p:nvGrpSpPr>
      <p:grpSpPr>
        <a:xfrm>
          <a:off x="0" y="0"/>
          <a:ext cx="0" cy="0"/>
          <a:chOff x="0" y="0"/>
          <a:chExt cx="0" cy="0"/>
        </a:xfrm>
      </p:grpSpPr>
      <p:sp>
        <p:nvSpPr>
          <p:cNvPr id="6" name="Picture Placeholder 25">
            <a:extLst>
              <a:ext uri="{FF2B5EF4-FFF2-40B4-BE49-F238E27FC236}">
                <a16:creationId xmlns:a16="http://schemas.microsoft.com/office/drawing/2014/main" id="{56B239BF-CB82-4937-8167-D54976392EAE}"/>
              </a:ext>
            </a:extLst>
          </p:cNvPr>
          <p:cNvSpPr>
            <a:spLocks noGrp="1"/>
          </p:cNvSpPr>
          <p:nvPr>
            <p:ph type="pic" sz="quarter" idx="11"/>
          </p:nvPr>
        </p:nvSpPr>
        <p:spPr>
          <a:xfrm>
            <a:off x="131581" y="75000"/>
            <a:ext cx="3778683" cy="6700861"/>
          </a:xfrm>
          <a:prstGeom prst="rect">
            <a:avLst/>
          </a:prstGeom>
          <a:pattFill prst="pct5">
            <a:fgClr>
              <a:schemeClr val="accent1"/>
            </a:fgClr>
            <a:bgClr>
              <a:schemeClr val="bg1"/>
            </a:bgClr>
          </a:pattFill>
        </p:spPr>
        <p:txBody>
          <a:bodyPr/>
          <a:lstStyle>
            <a:lvl1pPr marL="0" indent="0">
              <a:buNone/>
              <a:defRPr/>
            </a:lvl1pPr>
          </a:lstStyle>
          <a:p>
            <a:r>
              <a:rPr lang="en-US"/>
              <a:t>Click icon to add picture</a:t>
            </a:r>
          </a:p>
        </p:txBody>
      </p:sp>
      <p:sp>
        <p:nvSpPr>
          <p:cNvPr id="2" name="Rectangle 1">
            <a:extLst>
              <a:ext uri="{FF2B5EF4-FFF2-40B4-BE49-F238E27FC236}">
                <a16:creationId xmlns:a16="http://schemas.microsoft.com/office/drawing/2014/main" id="{66E4B2A6-ADF9-2A5F-935F-FC00ECFD5E89}"/>
              </a:ext>
            </a:extLst>
          </p:cNvPr>
          <p:cNvSpPr/>
          <p:nvPr userDrawn="1"/>
        </p:nvSpPr>
        <p:spPr>
          <a:xfrm>
            <a:off x="3931954" y="78572"/>
            <a:ext cx="2780133" cy="6700861"/>
          </a:xfrm>
          <a:prstGeom prst="rect">
            <a:avLst/>
          </a:prstGeom>
          <a:solidFill>
            <a:srgbClr val="2B303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Tree>
    <p:extLst>
      <p:ext uri="{BB962C8B-B14F-4D97-AF65-F5344CB8AC3E}">
        <p14:creationId xmlns:p14="http://schemas.microsoft.com/office/powerpoint/2010/main" val="104801078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3" name="Picture Placeholder 25">
            <a:extLst>
              <a:ext uri="{FF2B5EF4-FFF2-40B4-BE49-F238E27FC236}">
                <a16:creationId xmlns:a16="http://schemas.microsoft.com/office/drawing/2014/main" id="{C89BEE10-0B46-C6EB-D1D7-33CDEE1E45A7}"/>
              </a:ext>
            </a:extLst>
          </p:cNvPr>
          <p:cNvSpPr>
            <a:spLocks noGrp="1"/>
          </p:cNvSpPr>
          <p:nvPr>
            <p:ph type="pic" sz="quarter" idx="10"/>
          </p:nvPr>
        </p:nvSpPr>
        <p:spPr>
          <a:xfrm>
            <a:off x="112296" y="78569"/>
            <a:ext cx="11955923" cy="5335643"/>
          </a:xfrm>
          <a:prstGeom prst="rect">
            <a:avLst/>
          </a:prstGeom>
          <a:pattFill prst="pct5">
            <a:fgClr>
              <a:schemeClr val="accent1"/>
            </a:fgClr>
            <a:bgClr>
              <a:schemeClr val="bg1"/>
            </a:bgClr>
          </a:pattFill>
        </p:spPr>
        <p:txBody>
          <a:bodyPr/>
          <a:lstStyle>
            <a:lvl1pPr marL="0" indent="0">
              <a:buNone/>
              <a:defRPr sz="1200" b="0" i="0">
                <a:latin typeface="Roboto Light" panose="02000000000000000000" pitchFamily="2" charset="0"/>
                <a:ea typeface="Roboto Light" panose="02000000000000000000" pitchFamily="2" charset="0"/>
              </a:defRPr>
            </a:lvl1pPr>
          </a:lstStyle>
          <a:p>
            <a:r>
              <a:rPr lang="en-US"/>
              <a:t>Click icon to add picture</a:t>
            </a:r>
          </a:p>
        </p:txBody>
      </p:sp>
      <p:pic>
        <p:nvPicPr>
          <p:cNvPr id="5" name="Graphic 4">
            <a:extLst>
              <a:ext uri="{FF2B5EF4-FFF2-40B4-BE49-F238E27FC236}">
                <a16:creationId xmlns:a16="http://schemas.microsoft.com/office/drawing/2014/main" id="{4E6B8ADE-60FE-D4F9-1DD8-432339B268E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86061" y="6209661"/>
            <a:ext cx="2498561" cy="277619"/>
          </a:xfrm>
          <a:prstGeom prst="rect">
            <a:avLst/>
          </a:prstGeom>
        </p:spPr>
      </p:pic>
      <p:pic>
        <p:nvPicPr>
          <p:cNvPr id="4" name="Picture 3">
            <a:extLst>
              <a:ext uri="{FF2B5EF4-FFF2-40B4-BE49-F238E27FC236}">
                <a16:creationId xmlns:a16="http://schemas.microsoft.com/office/drawing/2014/main" id="{9DB5A3AE-9EA8-440C-8162-C2E252DBB495}"/>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9129115" y="5817167"/>
            <a:ext cx="2271796" cy="598876"/>
          </a:xfrm>
          <a:prstGeom prst="rect">
            <a:avLst/>
          </a:prstGeom>
        </p:spPr>
      </p:pic>
    </p:spTree>
    <p:extLst>
      <p:ext uri="{BB962C8B-B14F-4D97-AF65-F5344CB8AC3E}">
        <p14:creationId xmlns:p14="http://schemas.microsoft.com/office/powerpoint/2010/main" val="21480992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Full imag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EE6890-3B25-1733-2B69-91CEC3533605}"/>
              </a:ext>
            </a:extLst>
          </p:cNvPr>
          <p:cNvSpPr>
            <a:spLocks noGrp="1"/>
          </p:cNvSpPr>
          <p:nvPr>
            <p:ph sz="quarter" idx="12"/>
          </p:nvPr>
        </p:nvSpPr>
        <p:spPr>
          <a:xfrm>
            <a:off x="4242835" y="2643189"/>
            <a:ext cx="3289300" cy="34385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2">
            <a:extLst>
              <a:ext uri="{FF2B5EF4-FFF2-40B4-BE49-F238E27FC236}">
                <a16:creationId xmlns:a16="http://schemas.microsoft.com/office/drawing/2014/main" id="{A3068596-A784-78AB-1065-F5F8B484DEE9}"/>
              </a:ext>
            </a:extLst>
          </p:cNvPr>
          <p:cNvSpPr>
            <a:spLocks noGrp="1"/>
          </p:cNvSpPr>
          <p:nvPr>
            <p:ph sz="quarter" idx="13"/>
          </p:nvPr>
        </p:nvSpPr>
        <p:spPr>
          <a:xfrm>
            <a:off x="7980771" y="2643189"/>
            <a:ext cx="3289300" cy="34385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42107037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55893-E356-DD3C-16B2-D5F2F49EE703}"/>
              </a:ext>
            </a:extLst>
          </p:cNvPr>
          <p:cNvSpPr>
            <a:spLocks noGrp="1"/>
          </p:cNvSpPr>
          <p:nvPr>
            <p:ph type="title"/>
          </p:nvPr>
        </p:nvSpPr>
        <p:spPr/>
        <p:txBody>
          <a:bodyPr/>
          <a:lstStyle/>
          <a:p>
            <a:r>
              <a:rPr lang="en-GB"/>
              <a:t>Click to edit Master title style</a:t>
            </a:r>
          </a:p>
        </p:txBody>
      </p:sp>
      <p:sp>
        <p:nvSpPr>
          <p:cNvPr id="4" name="Content Placeholder 3">
            <a:extLst>
              <a:ext uri="{FF2B5EF4-FFF2-40B4-BE49-F238E27FC236}">
                <a16:creationId xmlns:a16="http://schemas.microsoft.com/office/drawing/2014/main" id="{9548C43E-8F8F-FDAA-8DF6-6BD09385E234}"/>
              </a:ext>
            </a:extLst>
          </p:cNvPr>
          <p:cNvSpPr>
            <a:spLocks noGrp="1"/>
          </p:cNvSpPr>
          <p:nvPr>
            <p:ph sz="quarter" idx="10"/>
          </p:nvPr>
        </p:nvSpPr>
        <p:spPr>
          <a:xfrm>
            <a:off x="4442932" y="3105150"/>
            <a:ext cx="3246920" cy="303371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Content Placeholder 3">
            <a:extLst>
              <a:ext uri="{FF2B5EF4-FFF2-40B4-BE49-F238E27FC236}">
                <a16:creationId xmlns:a16="http://schemas.microsoft.com/office/drawing/2014/main" id="{9BAC64A7-B440-DEDC-968A-8513C46560AE}"/>
              </a:ext>
            </a:extLst>
          </p:cNvPr>
          <p:cNvSpPr>
            <a:spLocks noGrp="1"/>
          </p:cNvSpPr>
          <p:nvPr>
            <p:ph sz="quarter" idx="11"/>
          </p:nvPr>
        </p:nvSpPr>
        <p:spPr>
          <a:xfrm>
            <a:off x="7986233" y="3105149"/>
            <a:ext cx="3246920" cy="303371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417834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Encabezado de sección">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19E633F3-9FB3-4B43-BA66-FDBEA0DBA41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Footer Placeholder 2">
            <a:extLst>
              <a:ext uri="{FF2B5EF4-FFF2-40B4-BE49-F238E27FC236}">
                <a16:creationId xmlns:a16="http://schemas.microsoft.com/office/drawing/2014/main" id="{13A60670-744A-4610-886F-DA2E5D57D0AD}"/>
              </a:ext>
            </a:extLst>
          </p:cNvPr>
          <p:cNvSpPr txBox="1">
            <a:spLocks/>
          </p:cNvSpPr>
          <p:nvPr userDrawn="1"/>
        </p:nvSpPr>
        <p:spPr>
          <a:xfrm>
            <a:off x="10480776" y="6540604"/>
            <a:ext cx="1314206" cy="137202"/>
          </a:xfrm>
          <a:prstGeom prst="rect">
            <a:avLst/>
          </a:prstGeom>
        </p:spPr>
        <p:txBody>
          <a:bodyPr vert="horz" lIns="91440" tIns="45720" rIns="91440" bIns="45720" rtlCol="0" anchor="ctr"/>
          <a:lstStyle>
            <a:defPPr>
              <a:defRPr lang="es-ES"/>
            </a:defPPr>
            <a:lvl1pPr marL="0" algn="l"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tx1"/>
                </a:solidFill>
                <a:latin typeface="Roboto Light" panose="02000000000000000000" pitchFamily="2" charset="0"/>
                <a:ea typeface="Roboto Light" panose="02000000000000000000" pitchFamily="2" charset="0"/>
              </a:rPr>
              <a:t>© Baker Tilly</a:t>
            </a:r>
          </a:p>
        </p:txBody>
      </p:sp>
      <p:pic>
        <p:nvPicPr>
          <p:cNvPr id="11" name="Picture 9">
            <a:extLst>
              <a:ext uri="{FF2B5EF4-FFF2-40B4-BE49-F238E27FC236}">
                <a16:creationId xmlns:a16="http://schemas.microsoft.com/office/drawing/2014/main" id="{FA1FCE60-DF46-4EC8-BFE5-D916CA04006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98147" y="558182"/>
            <a:ext cx="1596835" cy="420595"/>
          </a:xfrm>
          <a:prstGeom prst="rect">
            <a:avLst/>
          </a:prstGeom>
        </p:spPr>
      </p:pic>
      <p:sp>
        <p:nvSpPr>
          <p:cNvPr id="5" name="Rectangle 14">
            <a:extLst>
              <a:ext uri="{FF2B5EF4-FFF2-40B4-BE49-F238E27FC236}">
                <a16:creationId xmlns:a16="http://schemas.microsoft.com/office/drawing/2014/main" id="{10EC06AC-9A85-4DD0-A81F-609FFB3BA988}"/>
              </a:ext>
            </a:extLst>
          </p:cNvPr>
          <p:cNvSpPr/>
          <p:nvPr userDrawn="1"/>
        </p:nvSpPr>
        <p:spPr>
          <a:xfrm>
            <a:off x="342060" y="288266"/>
            <a:ext cx="81616" cy="602035"/>
          </a:xfrm>
          <a:prstGeom prst="rect">
            <a:avLst/>
          </a:prstGeom>
          <a:solidFill>
            <a:srgbClr val="319B42"/>
          </a:solidFill>
          <a:ln w="9525" cap="flat" cmpd="sng" algn="ctr">
            <a:noFill/>
            <a:prstDash val="solid"/>
          </a:ln>
          <a:effectLst/>
        </p:spPr>
        <p:txBody>
          <a:bodyPr lIns="40224" tIns="20112" rIns="40224" bIns="20112" rtlCol="0" anchor="ctr"/>
          <a:lstStyle/>
          <a:p>
            <a:pPr marL="0" marR="0" lvl="0" indent="0" algn="ctr" defTabSz="536353" eaLnBrk="1" fontAlgn="auto" latinLnBrk="0" hangingPunct="1">
              <a:lnSpc>
                <a:spcPct val="100000"/>
              </a:lnSpc>
              <a:spcBef>
                <a:spcPts val="0"/>
              </a:spcBef>
              <a:spcAft>
                <a:spcPts val="0"/>
              </a:spcAft>
              <a:buClrTx/>
              <a:buSzTx/>
              <a:buFontTx/>
              <a:buNone/>
              <a:tabLst/>
              <a:defRPr/>
            </a:pPr>
            <a:endParaRPr kumimoji="0" lang="en-US" sz="2100" b="0" i="0" u="none" strike="noStrike" kern="0" cap="none" spc="0" normalizeH="0" baseline="0" noProof="0">
              <a:ln>
                <a:noFill/>
              </a:ln>
              <a:solidFill>
                <a:srgbClr val="216BA9"/>
              </a:solidFill>
              <a:effectLst/>
              <a:uLnTx/>
              <a:uFillTx/>
              <a:latin typeface="Calibri"/>
              <a:ea typeface="+mn-ea"/>
              <a:cs typeface="+mn-cs"/>
            </a:endParaRPr>
          </a:p>
        </p:txBody>
      </p:sp>
      <p:sp>
        <p:nvSpPr>
          <p:cNvPr id="6" name="Oval 12">
            <a:extLst>
              <a:ext uri="{FF2B5EF4-FFF2-40B4-BE49-F238E27FC236}">
                <a16:creationId xmlns:a16="http://schemas.microsoft.com/office/drawing/2014/main" id="{965E0311-C35A-49AA-8747-6E5969DD2F75}"/>
              </a:ext>
            </a:extLst>
          </p:cNvPr>
          <p:cNvSpPr>
            <a:spLocks/>
          </p:cNvSpPr>
          <p:nvPr userDrawn="1"/>
        </p:nvSpPr>
        <p:spPr>
          <a:xfrm>
            <a:off x="5894165" y="6374690"/>
            <a:ext cx="432000" cy="432000"/>
          </a:xfrm>
          <a:prstGeom prst="ellipse">
            <a:avLst/>
          </a:prstGeom>
          <a:solidFill>
            <a:srgbClr val="C9EC5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40224" tIns="20112" rIns="40224" bIns="20112" numCol="1" spcCol="0" rtlCol="0" fromWordArt="0" anchor="ctr" anchorCtr="0" forceAA="0" compatLnSpc="1">
            <a:prstTxWarp prst="textNoShape">
              <a:avLst/>
            </a:prstTxWarp>
            <a:noAutofit/>
          </a:bodyPr>
          <a:lstStyle/>
          <a:p>
            <a:pPr algn="ctr"/>
            <a:fld id="{010B77E7-8D76-A248-9E9F-68FC055C9F4B}" type="slidenum">
              <a:rPr lang="en-US" sz="1050" smtClean="0">
                <a:solidFill>
                  <a:schemeClr val="tx1"/>
                </a:solidFill>
              </a:rPr>
              <a:pPr algn="ctr"/>
              <a:t>‹Nº›</a:t>
            </a:fld>
            <a:endParaRPr lang="en-US" sz="1001">
              <a:solidFill>
                <a:schemeClr val="tx1"/>
              </a:solidFill>
            </a:endParaRPr>
          </a:p>
        </p:txBody>
      </p:sp>
      <p:cxnSp>
        <p:nvCxnSpPr>
          <p:cNvPr id="3" name="Conector recto 2">
            <a:extLst>
              <a:ext uri="{FF2B5EF4-FFF2-40B4-BE49-F238E27FC236}">
                <a16:creationId xmlns:a16="http://schemas.microsoft.com/office/drawing/2014/main" id="{D3C58FE0-15E2-4D36-B244-0BD7FD497D2D}"/>
              </a:ext>
            </a:extLst>
          </p:cNvPr>
          <p:cNvCxnSpPr/>
          <p:nvPr userDrawn="1"/>
        </p:nvCxnSpPr>
        <p:spPr>
          <a:xfrm>
            <a:off x="342060" y="6312877"/>
            <a:ext cx="11527555" cy="0"/>
          </a:xfrm>
          <a:prstGeom prst="line">
            <a:avLst/>
          </a:prstGeom>
          <a:ln>
            <a:solidFill>
              <a:srgbClr val="C9EC5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285313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Image and copy option 2">
    <p:spTree>
      <p:nvGrpSpPr>
        <p:cNvPr id="1" name=""/>
        <p:cNvGrpSpPr/>
        <p:nvPr/>
      </p:nvGrpSpPr>
      <p:grpSpPr>
        <a:xfrm>
          <a:off x="0" y="0"/>
          <a:ext cx="0" cy="0"/>
          <a:chOff x="0" y="0"/>
          <a:chExt cx="0" cy="0"/>
        </a:xfrm>
      </p:grpSpPr>
      <p:sp>
        <p:nvSpPr>
          <p:cNvPr id="6" name="Picture Placeholder 25">
            <a:extLst>
              <a:ext uri="{FF2B5EF4-FFF2-40B4-BE49-F238E27FC236}">
                <a16:creationId xmlns:a16="http://schemas.microsoft.com/office/drawing/2014/main" id="{56B239BF-CB82-4937-8167-D54976392EAE}"/>
              </a:ext>
            </a:extLst>
          </p:cNvPr>
          <p:cNvSpPr>
            <a:spLocks noGrp="1"/>
          </p:cNvSpPr>
          <p:nvPr>
            <p:ph type="pic" sz="quarter" idx="11"/>
          </p:nvPr>
        </p:nvSpPr>
        <p:spPr>
          <a:xfrm>
            <a:off x="4355871" y="90457"/>
            <a:ext cx="2926079" cy="6677089"/>
          </a:xfrm>
          <a:prstGeom prst="rect">
            <a:avLst/>
          </a:prstGeom>
          <a:pattFill prst="pct5">
            <a:fgClr>
              <a:schemeClr val="accent1"/>
            </a:fgClr>
            <a:bgClr>
              <a:schemeClr val="bg1"/>
            </a:bgClr>
          </a:pattFill>
        </p:spPr>
        <p:txBody>
          <a:bodyPr/>
          <a:lstStyle>
            <a:lvl1pPr marL="0" indent="0">
              <a:buNone/>
              <a:defRPr/>
            </a:lvl1pPr>
          </a:lstStyle>
          <a:p>
            <a:r>
              <a:rPr lang="en-US"/>
              <a:t>Click icon to add picture</a:t>
            </a:r>
          </a:p>
        </p:txBody>
      </p:sp>
      <p:sp>
        <p:nvSpPr>
          <p:cNvPr id="2" name="Rectangle 1">
            <a:extLst>
              <a:ext uri="{FF2B5EF4-FFF2-40B4-BE49-F238E27FC236}">
                <a16:creationId xmlns:a16="http://schemas.microsoft.com/office/drawing/2014/main" id="{66E4B2A6-ADF9-2A5F-935F-FC00ECFD5E89}"/>
              </a:ext>
            </a:extLst>
          </p:cNvPr>
          <p:cNvSpPr/>
          <p:nvPr userDrawn="1"/>
        </p:nvSpPr>
        <p:spPr>
          <a:xfrm>
            <a:off x="7248699" y="78571"/>
            <a:ext cx="4811720" cy="6700861"/>
          </a:xfrm>
          <a:prstGeom prst="rect">
            <a:avLst/>
          </a:prstGeom>
          <a:solidFill>
            <a:srgbClr val="2B303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Tree>
    <p:extLst>
      <p:ext uri="{BB962C8B-B14F-4D97-AF65-F5344CB8AC3E}">
        <p14:creationId xmlns:p14="http://schemas.microsoft.com/office/powerpoint/2010/main" val="295093516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Image and copy option">
    <p:spTree>
      <p:nvGrpSpPr>
        <p:cNvPr id="1" name=""/>
        <p:cNvGrpSpPr/>
        <p:nvPr/>
      </p:nvGrpSpPr>
      <p:grpSpPr>
        <a:xfrm>
          <a:off x="0" y="0"/>
          <a:ext cx="0" cy="0"/>
          <a:chOff x="0" y="0"/>
          <a:chExt cx="0" cy="0"/>
        </a:xfrm>
      </p:grpSpPr>
      <p:sp>
        <p:nvSpPr>
          <p:cNvPr id="6" name="Picture Placeholder 25">
            <a:extLst>
              <a:ext uri="{FF2B5EF4-FFF2-40B4-BE49-F238E27FC236}">
                <a16:creationId xmlns:a16="http://schemas.microsoft.com/office/drawing/2014/main" id="{56B239BF-CB82-4937-8167-D54976392EAE}"/>
              </a:ext>
            </a:extLst>
          </p:cNvPr>
          <p:cNvSpPr>
            <a:spLocks noGrp="1"/>
          </p:cNvSpPr>
          <p:nvPr>
            <p:ph type="pic" sz="quarter" idx="11"/>
          </p:nvPr>
        </p:nvSpPr>
        <p:spPr>
          <a:xfrm>
            <a:off x="131581" y="74999"/>
            <a:ext cx="3778682" cy="6700861"/>
          </a:xfrm>
          <a:prstGeom prst="rect">
            <a:avLst/>
          </a:prstGeom>
          <a:pattFill prst="pct5">
            <a:fgClr>
              <a:schemeClr val="accent1"/>
            </a:fgClr>
            <a:bgClr>
              <a:schemeClr val="bg1"/>
            </a:bgClr>
          </a:pattFill>
        </p:spPr>
        <p:txBody>
          <a:bodyPr/>
          <a:lstStyle>
            <a:lvl1pPr marL="0" indent="0">
              <a:buNone/>
              <a:defRPr/>
            </a:lvl1pPr>
          </a:lstStyle>
          <a:p>
            <a:r>
              <a:rPr lang="en-US"/>
              <a:t>Click icon to add picture</a:t>
            </a:r>
          </a:p>
        </p:txBody>
      </p:sp>
      <p:sp>
        <p:nvSpPr>
          <p:cNvPr id="2" name="Rectangle 1">
            <a:extLst>
              <a:ext uri="{FF2B5EF4-FFF2-40B4-BE49-F238E27FC236}">
                <a16:creationId xmlns:a16="http://schemas.microsoft.com/office/drawing/2014/main" id="{66E4B2A6-ADF9-2A5F-935F-FC00ECFD5E89}"/>
              </a:ext>
            </a:extLst>
          </p:cNvPr>
          <p:cNvSpPr/>
          <p:nvPr userDrawn="1"/>
        </p:nvSpPr>
        <p:spPr>
          <a:xfrm>
            <a:off x="3931953" y="78571"/>
            <a:ext cx="2780133" cy="6700861"/>
          </a:xfrm>
          <a:prstGeom prst="rect">
            <a:avLst/>
          </a:prstGeom>
          <a:solidFill>
            <a:srgbClr val="2B303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Tree>
    <p:extLst>
      <p:ext uri="{BB962C8B-B14F-4D97-AF65-F5344CB8AC3E}">
        <p14:creationId xmlns:p14="http://schemas.microsoft.com/office/powerpoint/2010/main" val="16880787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Whitel background with image">
    <p:spTree>
      <p:nvGrpSpPr>
        <p:cNvPr id="1" name=""/>
        <p:cNvGrpSpPr/>
        <p:nvPr/>
      </p:nvGrpSpPr>
      <p:grpSpPr>
        <a:xfrm>
          <a:off x="0" y="0"/>
          <a:ext cx="0" cy="0"/>
          <a:chOff x="0" y="0"/>
          <a:chExt cx="0" cy="0"/>
        </a:xfrm>
      </p:grpSpPr>
      <p:sp>
        <p:nvSpPr>
          <p:cNvPr id="12" name="Picture Placeholder 25">
            <a:extLst>
              <a:ext uri="{FF2B5EF4-FFF2-40B4-BE49-F238E27FC236}">
                <a16:creationId xmlns:a16="http://schemas.microsoft.com/office/drawing/2014/main" id="{B2C3D53E-24A2-CB48-B93E-AA74FB042090}"/>
              </a:ext>
            </a:extLst>
          </p:cNvPr>
          <p:cNvSpPr>
            <a:spLocks noGrp="1"/>
          </p:cNvSpPr>
          <p:nvPr>
            <p:ph type="pic" sz="quarter" idx="10"/>
          </p:nvPr>
        </p:nvSpPr>
        <p:spPr>
          <a:xfrm>
            <a:off x="6639101" y="78569"/>
            <a:ext cx="5462363" cy="6700861"/>
          </a:xfrm>
          <a:prstGeom prst="rect">
            <a:avLst/>
          </a:prstGeom>
          <a:pattFill prst="pct5">
            <a:fgClr>
              <a:schemeClr val="accent1"/>
            </a:fgClr>
            <a:bgClr>
              <a:schemeClr val="bg1"/>
            </a:bgClr>
          </a:pattFill>
        </p:spPr>
        <p:txBody>
          <a:bodyPr/>
          <a:lstStyle>
            <a:lvl1pPr marL="0" indent="0">
              <a:buNone/>
              <a:defRPr sz="1200" b="0" i="0">
                <a:latin typeface="Roboto Light" panose="02000000000000000000" pitchFamily="2" charset="0"/>
                <a:ea typeface="Roboto Light" panose="02000000000000000000" pitchFamily="2" charset="0"/>
              </a:defRPr>
            </a:lvl1pPr>
          </a:lstStyle>
          <a:p>
            <a:r>
              <a:rPr lang="en-US"/>
              <a:t>Click icon to add picture</a:t>
            </a:r>
          </a:p>
        </p:txBody>
      </p:sp>
    </p:spTree>
    <p:extLst>
      <p:ext uri="{BB962C8B-B14F-4D97-AF65-F5344CB8AC3E}">
        <p14:creationId xmlns:p14="http://schemas.microsoft.com/office/powerpoint/2010/main" val="200736791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Cover">
    <p:spTree>
      <p:nvGrpSpPr>
        <p:cNvPr id="1" name=""/>
        <p:cNvGrpSpPr/>
        <p:nvPr/>
      </p:nvGrpSpPr>
      <p:grpSpPr>
        <a:xfrm>
          <a:off x="0" y="0"/>
          <a:ext cx="0" cy="0"/>
          <a:chOff x="0" y="0"/>
          <a:chExt cx="0" cy="0"/>
        </a:xfrm>
      </p:grpSpPr>
      <p:sp>
        <p:nvSpPr>
          <p:cNvPr id="3" name="Picture Placeholder 25">
            <a:extLst>
              <a:ext uri="{FF2B5EF4-FFF2-40B4-BE49-F238E27FC236}">
                <a16:creationId xmlns:a16="http://schemas.microsoft.com/office/drawing/2014/main" id="{C89BEE10-0B46-C6EB-D1D7-33CDEE1E45A7}"/>
              </a:ext>
            </a:extLst>
          </p:cNvPr>
          <p:cNvSpPr>
            <a:spLocks noGrp="1"/>
          </p:cNvSpPr>
          <p:nvPr>
            <p:ph type="pic" sz="quarter" idx="10"/>
          </p:nvPr>
        </p:nvSpPr>
        <p:spPr>
          <a:xfrm>
            <a:off x="112295" y="78569"/>
            <a:ext cx="11955923" cy="5335642"/>
          </a:xfrm>
          <a:prstGeom prst="rect">
            <a:avLst/>
          </a:prstGeom>
          <a:pattFill prst="pct5">
            <a:fgClr>
              <a:schemeClr val="accent1"/>
            </a:fgClr>
            <a:bgClr>
              <a:schemeClr val="bg1"/>
            </a:bgClr>
          </a:pattFill>
        </p:spPr>
        <p:txBody>
          <a:bodyPr/>
          <a:lstStyle>
            <a:lvl1pPr marL="0" indent="0">
              <a:buNone/>
              <a:defRPr sz="1200" b="0" i="0">
                <a:latin typeface="Roboto Light" panose="02000000000000000000" pitchFamily="2" charset="0"/>
                <a:ea typeface="Roboto Light" panose="02000000000000000000" pitchFamily="2" charset="0"/>
              </a:defRPr>
            </a:lvl1pPr>
          </a:lstStyle>
          <a:p>
            <a:r>
              <a:rPr lang="en-US"/>
              <a:t>Click icon to add picture</a:t>
            </a:r>
          </a:p>
        </p:txBody>
      </p:sp>
      <p:pic>
        <p:nvPicPr>
          <p:cNvPr id="5" name="Graphic 4">
            <a:extLst>
              <a:ext uri="{FF2B5EF4-FFF2-40B4-BE49-F238E27FC236}">
                <a16:creationId xmlns:a16="http://schemas.microsoft.com/office/drawing/2014/main" id="{4E6B8ADE-60FE-D4F9-1DD8-432339B268E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86060" y="6209661"/>
            <a:ext cx="2498561" cy="277618"/>
          </a:xfrm>
          <a:prstGeom prst="rect">
            <a:avLst/>
          </a:prstGeom>
        </p:spPr>
      </p:pic>
      <p:pic>
        <p:nvPicPr>
          <p:cNvPr id="4" name="Picture 3">
            <a:extLst>
              <a:ext uri="{FF2B5EF4-FFF2-40B4-BE49-F238E27FC236}">
                <a16:creationId xmlns:a16="http://schemas.microsoft.com/office/drawing/2014/main" id="{9DB5A3AE-9EA8-440C-8162-C2E252DBB495}"/>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9129115" y="5817165"/>
            <a:ext cx="2271796" cy="598876"/>
          </a:xfrm>
          <a:prstGeom prst="rect">
            <a:avLst/>
          </a:prstGeom>
        </p:spPr>
      </p:pic>
    </p:spTree>
    <p:extLst>
      <p:ext uri="{BB962C8B-B14F-4D97-AF65-F5344CB8AC3E}">
        <p14:creationId xmlns:p14="http://schemas.microsoft.com/office/powerpoint/2010/main" val="354249674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Divider_Black">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117445" y="109058"/>
            <a:ext cx="11945923" cy="6635692"/>
          </a:xfrm>
          <a:custGeom>
            <a:avLst/>
            <a:gdLst>
              <a:gd name="connsiteX0" fmla="*/ 2081315 w 11945922"/>
              <a:gd name="connsiteY0" fmla="*/ 1121051 h 6635692"/>
              <a:gd name="connsiteX1" fmla="*/ 2081315 w 11945922"/>
              <a:gd name="connsiteY1" fmla="*/ 5506883 h 6635692"/>
              <a:gd name="connsiteX2" fmla="*/ 9872374 w 11945922"/>
              <a:gd name="connsiteY2" fmla="*/ 5506883 h 6635692"/>
              <a:gd name="connsiteX3" fmla="*/ 9872374 w 11945922"/>
              <a:gd name="connsiteY3" fmla="*/ 1121051 h 6635692"/>
              <a:gd name="connsiteX4" fmla="*/ 0 w 11945922"/>
              <a:gd name="connsiteY4" fmla="*/ 0 h 6635692"/>
              <a:gd name="connsiteX5" fmla="*/ 11945922 w 11945922"/>
              <a:gd name="connsiteY5" fmla="*/ 0 h 6635692"/>
              <a:gd name="connsiteX6" fmla="*/ 11945922 w 11945922"/>
              <a:gd name="connsiteY6" fmla="*/ 6635692 h 6635692"/>
              <a:gd name="connsiteX7" fmla="*/ 0 w 11945922"/>
              <a:gd name="connsiteY7" fmla="*/ 6635692 h 6635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45922" h="6635692">
                <a:moveTo>
                  <a:pt x="2081315" y="1121051"/>
                </a:moveTo>
                <a:lnTo>
                  <a:pt x="2081315" y="5506883"/>
                </a:lnTo>
                <a:lnTo>
                  <a:pt x="9872374" y="5506883"/>
                </a:lnTo>
                <a:lnTo>
                  <a:pt x="9872374" y="1121051"/>
                </a:lnTo>
                <a:close/>
                <a:moveTo>
                  <a:pt x="0" y="0"/>
                </a:moveTo>
                <a:lnTo>
                  <a:pt x="11945922" y="0"/>
                </a:lnTo>
                <a:lnTo>
                  <a:pt x="11945922" y="6635692"/>
                </a:lnTo>
                <a:lnTo>
                  <a:pt x="0" y="6635692"/>
                </a:lnTo>
                <a:close/>
              </a:path>
            </a:pathLst>
          </a:custGeom>
          <a:pattFill prst="pct5">
            <a:fgClr>
              <a:schemeClr val="accent1"/>
            </a:fgClr>
            <a:bgClr>
              <a:schemeClr val="bg1"/>
            </a:bgClr>
          </a:pattFill>
        </p:spPr>
        <p:txBody>
          <a:bodyPr wrap="square">
            <a:noAutofit/>
          </a:bodyPr>
          <a:lstStyle>
            <a:lvl1pPr marL="0" indent="0">
              <a:buNone/>
              <a:defRPr/>
            </a:lvl1pPr>
          </a:lstStyle>
          <a:p>
            <a:r>
              <a:rPr lang="en-US"/>
              <a:t>Click icon to add picture</a:t>
            </a:r>
          </a:p>
        </p:txBody>
      </p:sp>
      <p:sp>
        <p:nvSpPr>
          <p:cNvPr id="2" name="Rectangle 1"/>
          <p:cNvSpPr/>
          <p:nvPr userDrawn="1"/>
        </p:nvSpPr>
        <p:spPr>
          <a:xfrm>
            <a:off x="2038526" y="1090570"/>
            <a:ext cx="8414159" cy="481528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9" name="Rectangle 8"/>
          <p:cNvSpPr/>
          <p:nvPr userDrawn="1"/>
        </p:nvSpPr>
        <p:spPr>
          <a:xfrm>
            <a:off x="5724525" y="1090570"/>
            <a:ext cx="742951" cy="1023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1" name="Text Placeholder 6"/>
          <p:cNvSpPr>
            <a:spLocks noGrp="1"/>
          </p:cNvSpPr>
          <p:nvPr>
            <p:ph type="body" sz="quarter" idx="11" hasCustomPrompt="1"/>
          </p:nvPr>
        </p:nvSpPr>
        <p:spPr>
          <a:xfrm>
            <a:off x="3360421" y="2908013"/>
            <a:ext cx="5478780" cy="2359312"/>
          </a:xfrm>
          <a:prstGeom prst="rect">
            <a:avLst/>
          </a:prstGeom>
        </p:spPr>
        <p:txBody>
          <a:bodyPr lIns="0" tIns="0" rIns="0" bIns="0"/>
          <a:lstStyle>
            <a:lvl1pPr marL="0" indent="0" algn="ctr">
              <a:lnSpc>
                <a:spcPct val="100000"/>
              </a:lnSpc>
              <a:buNone/>
              <a:defRPr sz="1600" spc="-20" baseline="0">
                <a:ln>
                  <a:noFill/>
                </a:ln>
                <a:solidFill>
                  <a:schemeClr val="bg1"/>
                </a:solidFill>
                <a:latin typeface="+mn-lt"/>
                <a:ea typeface="Roboto Light" panose="02000000000000000000" pitchFamily="2" charset="0"/>
              </a:defRPr>
            </a:lvl1pPr>
            <a:lvl2pPr marL="225420" indent="-225420">
              <a:buFont typeface="Roboto Black" panose="02000000000000000000" pitchFamily="2" charset="0"/>
              <a:buChar char="−"/>
              <a:defRPr sz="1600" spc="-20" baseline="0">
                <a:ln>
                  <a:noFill/>
                </a:ln>
                <a:latin typeface="Roboto Light" panose="02000000000000000000" pitchFamily="2" charset="0"/>
                <a:ea typeface="Roboto Light" panose="02000000000000000000" pitchFamily="2" charset="0"/>
              </a:defRPr>
            </a:lvl2pPr>
            <a:lvl3pPr marL="342891" indent="-171446">
              <a:buFont typeface="Roboto Light" panose="02000000000000000000" pitchFamily="2" charset="0"/>
              <a:buChar char="-"/>
              <a:tabLst/>
              <a:defRPr sz="1400" spc="-20" baseline="0">
                <a:ln>
                  <a:noFill/>
                </a:ln>
                <a:latin typeface="Roboto Light" panose="02000000000000000000" pitchFamily="2" charset="0"/>
                <a:ea typeface="Roboto Light" panose="02000000000000000000" pitchFamily="2" charset="0"/>
              </a:defRPr>
            </a:lvl3pPr>
            <a:lvl4pPr>
              <a:defRPr sz="1600">
                <a:ln>
                  <a:noFill/>
                </a:ln>
                <a:latin typeface="Roboto Light" panose="02000000000000000000" pitchFamily="2" charset="0"/>
                <a:ea typeface="Roboto Light" panose="02000000000000000000" pitchFamily="2" charset="0"/>
              </a:defRPr>
            </a:lvl4pPr>
            <a:lvl5pPr>
              <a:defRPr sz="1600">
                <a:ln>
                  <a:noFill/>
                </a:ln>
                <a:latin typeface="Roboto Light" panose="02000000000000000000" pitchFamily="2" charset="0"/>
                <a:ea typeface="Roboto Light" panose="02000000000000000000" pitchFamily="2" charset="0"/>
              </a:defRPr>
            </a:lvl5pPr>
          </a:lstStyle>
          <a:p>
            <a:pPr lvl="0"/>
            <a:r>
              <a:rPr lang="en-US"/>
              <a:t>Edit body text styles</a:t>
            </a:r>
          </a:p>
        </p:txBody>
      </p:sp>
      <p:sp>
        <p:nvSpPr>
          <p:cNvPr id="13" name="Title 1"/>
          <p:cNvSpPr>
            <a:spLocks noGrp="1"/>
          </p:cNvSpPr>
          <p:nvPr>
            <p:ph type="ctrTitle" hasCustomPrompt="1"/>
          </p:nvPr>
        </p:nvSpPr>
        <p:spPr>
          <a:xfrm>
            <a:off x="3360422" y="1916242"/>
            <a:ext cx="5478780" cy="442035"/>
          </a:xfrm>
          <a:prstGeom prst="rect">
            <a:avLst/>
          </a:prstGeom>
        </p:spPr>
        <p:txBody>
          <a:bodyPr lIns="0" tIns="72000" rIns="0" bIns="0" anchor="t"/>
          <a:lstStyle>
            <a:lvl1pPr algn="ctr">
              <a:lnSpc>
                <a:spcPct val="100000"/>
              </a:lnSpc>
              <a:defRPr sz="2400" spc="-20" baseline="0">
                <a:solidFill>
                  <a:schemeClr val="bg1"/>
                </a:solidFill>
                <a:latin typeface="+mj-lt"/>
                <a:ea typeface="Roboto Light" panose="02000000000000000000" pitchFamily="2" charset="0"/>
              </a:defRPr>
            </a:lvl1pPr>
          </a:lstStyle>
          <a:p>
            <a:r>
              <a:rPr lang="en-US"/>
              <a:t>Click to edit title style</a:t>
            </a:r>
          </a:p>
        </p:txBody>
      </p:sp>
      <p:sp>
        <p:nvSpPr>
          <p:cNvPr id="14" name="Text Placeholder 4"/>
          <p:cNvSpPr>
            <a:spLocks noGrp="1"/>
          </p:cNvSpPr>
          <p:nvPr>
            <p:ph type="body" sz="quarter" idx="13" hasCustomPrompt="1"/>
          </p:nvPr>
        </p:nvSpPr>
        <p:spPr>
          <a:xfrm>
            <a:off x="3360421" y="1758363"/>
            <a:ext cx="5478780" cy="144424"/>
          </a:xfrm>
          <a:prstGeom prst="rect">
            <a:avLst/>
          </a:prstGeom>
        </p:spPr>
        <p:txBody>
          <a:bodyPr lIns="0" tIns="0" rIns="0" bIns="0"/>
          <a:lstStyle>
            <a:lvl1pPr marL="0" indent="0" algn="ctr">
              <a:buFontTx/>
              <a:buNone/>
              <a:defRPr sz="900" cap="all" spc="51" baseline="0">
                <a:solidFill>
                  <a:schemeClr val="bg1"/>
                </a:solidFill>
                <a:latin typeface="Roboto Black" panose="02000000000000000000" pitchFamily="2" charset="0"/>
                <a:ea typeface="Roboto Black" panose="02000000000000000000" pitchFamily="2" charset="0"/>
              </a:defRPr>
            </a:lvl1pPr>
          </a:lstStyle>
          <a:p>
            <a:pPr lvl="0"/>
            <a:r>
              <a:rPr lang="en-US"/>
              <a:t>Edit </a:t>
            </a:r>
            <a:r>
              <a:rPr lang="en-US" err="1"/>
              <a:t>preheader</a:t>
            </a:r>
            <a:endParaRPr lang="en-US"/>
          </a:p>
        </p:txBody>
      </p:sp>
      <p:sp>
        <p:nvSpPr>
          <p:cNvPr id="10" name="Rectangle 9"/>
          <p:cNvSpPr/>
          <p:nvPr userDrawn="1"/>
        </p:nvSpPr>
        <p:spPr>
          <a:xfrm>
            <a:off x="58995" y="60326"/>
            <a:ext cx="12054348" cy="6743599"/>
          </a:xfrm>
          <a:prstGeom prst="rect">
            <a:avLst/>
          </a:prstGeom>
          <a:noFill/>
          <a:ln w="1206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380832434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01. Index">
    <p:spTree>
      <p:nvGrpSpPr>
        <p:cNvPr id="1" name=""/>
        <p:cNvGrpSpPr/>
        <p:nvPr/>
      </p:nvGrpSpPr>
      <p:grpSpPr>
        <a:xfrm>
          <a:off x="0" y="0"/>
          <a:ext cx="0" cy="0"/>
          <a:chOff x="0" y="0"/>
          <a:chExt cx="0" cy="0"/>
        </a:xfrm>
      </p:grpSpPr>
      <p:sp>
        <p:nvSpPr>
          <p:cNvPr id="28" name="Rectángulo 27">
            <a:extLst>
              <a:ext uri="{FF2B5EF4-FFF2-40B4-BE49-F238E27FC236}">
                <a16:creationId xmlns:a16="http://schemas.microsoft.com/office/drawing/2014/main" id="{B86AB4BB-6098-CD74-D828-5292986DBD88}"/>
              </a:ext>
            </a:extLst>
          </p:cNvPr>
          <p:cNvSpPr/>
          <p:nvPr userDrawn="1"/>
        </p:nvSpPr>
        <p:spPr>
          <a:xfrm>
            <a:off x="0" y="0"/>
            <a:ext cx="12192000" cy="98541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Do not remove" hidden="1">
            <a:extLst>
              <a:ext uri="{FF2B5EF4-FFF2-40B4-BE49-F238E27FC236}">
                <a16:creationId xmlns:a16="http://schemas.microsoft.com/office/drawing/2014/main" id="{A3F9F17C-7EC4-59CF-3EB5-B9DD3E4962E7}"/>
              </a:ext>
            </a:extLst>
          </p:cNvPr>
          <p:cNvSpPr/>
          <p:nvPr userDrawn="1">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22" name="Conector recto 21">
            <a:extLst>
              <a:ext uri="{FF2B5EF4-FFF2-40B4-BE49-F238E27FC236}">
                <a16:creationId xmlns:a16="http://schemas.microsoft.com/office/drawing/2014/main" id="{D0219DDA-4865-204E-3A42-E6D1C99E983A}"/>
              </a:ext>
            </a:extLst>
          </p:cNvPr>
          <p:cNvCxnSpPr/>
          <p:nvPr userDrawn="1"/>
        </p:nvCxnSpPr>
        <p:spPr>
          <a:xfrm>
            <a:off x="6913015" y="360955"/>
            <a:ext cx="0" cy="170432"/>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 name="Conector recto 22">
            <a:extLst>
              <a:ext uri="{FF2B5EF4-FFF2-40B4-BE49-F238E27FC236}">
                <a16:creationId xmlns:a16="http://schemas.microsoft.com/office/drawing/2014/main" id="{CB0F1ED2-0988-4BDB-65A0-9F74BD5616AD}"/>
              </a:ext>
            </a:extLst>
          </p:cNvPr>
          <p:cNvCxnSpPr/>
          <p:nvPr userDrawn="1"/>
        </p:nvCxnSpPr>
        <p:spPr>
          <a:xfrm>
            <a:off x="8250416" y="360955"/>
            <a:ext cx="0" cy="170432"/>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4" name="Conector recto 23">
            <a:extLst>
              <a:ext uri="{FF2B5EF4-FFF2-40B4-BE49-F238E27FC236}">
                <a16:creationId xmlns:a16="http://schemas.microsoft.com/office/drawing/2014/main" id="{E56D494A-4DE5-7ED9-04F3-F95CB9CB10E3}"/>
              </a:ext>
            </a:extLst>
          </p:cNvPr>
          <p:cNvCxnSpPr/>
          <p:nvPr userDrawn="1"/>
        </p:nvCxnSpPr>
        <p:spPr>
          <a:xfrm>
            <a:off x="8811175" y="360955"/>
            <a:ext cx="0" cy="170432"/>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5" name="Conector recto 24">
            <a:extLst>
              <a:ext uri="{FF2B5EF4-FFF2-40B4-BE49-F238E27FC236}">
                <a16:creationId xmlns:a16="http://schemas.microsoft.com/office/drawing/2014/main" id="{801F4164-D8B6-5660-7CDD-3009114D1C1E}"/>
              </a:ext>
            </a:extLst>
          </p:cNvPr>
          <p:cNvCxnSpPr/>
          <p:nvPr userDrawn="1"/>
        </p:nvCxnSpPr>
        <p:spPr>
          <a:xfrm>
            <a:off x="9424833" y="360955"/>
            <a:ext cx="0" cy="170432"/>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6" name="Conector recto 25">
            <a:extLst>
              <a:ext uri="{FF2B5EF4-FFF2-40B4-BE49-F238E27FC236}">
                <a16:creationId xmlns:a16="http://schemas.microsoft.com/office/drawing/2014/main" id="{9983D239-55E9-0E2C-24B3-0C83FED502B3}"/>
              </a:ext>
            </a:extLst>
          </p:cNvPr>
          <p:cNvCxnSpPr/>
          <p:nvPr userDrawn="1"/>
        </p:nvCxnSpPr>
        <p:spPr>
          <a:xfrm>
            <a:off x="9982386" y="360955"/>
            <a:ext cx="0" cy="170432"/>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7" name="Conector recto 26">
            <a:extLst>
              <a:ext uri="{FF2B5EF4-FFF2-40B4-BE49-F238E27FC236}">
                <a16:creationId xmlns:a16="http://schemas.microsoft.com/office/drawing/2014/main" id="{6982C15C-B55B-C63D-B444-C3E1B5203D65}"/>
              </a:ext>
            </a:extLst>
          </p:cNvPr>
          <p:cNvCxnSpPr/>
          <p:nvPr userDrawn="1"/>
        </p:nvCxnSpPr>
        <p:spPr>
          <a:xfrm>
            <a:off x="10865349" y="360955"/>
            <a:ext cx="0" cy="170432"/>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29" name="Oval 12">
            <a:extLst>
              <a:ext uri="{FF2B5EF4-FFF2-40B4-BE49-F238E27FC236}">
                <a16:creationId xmlns:a16="http://schemas.microsoft.com/office/drawing/2014/main" id="{3F10E261-9E8F-10B7-89A2-FC17C524B894}"/>
              </a:ext>
            </a:extLst>
          </p:cNvPr>
          <p:cNvSpPr>
            <a:spLocks/>
          </p:cNvSpPr>
          <p:nvPr userDrawn="1"/>
        </p:nvSpPr>
        <p:spPr>
          <a:xfrm>
            <a:off x="11233154" y="6400717"/>
            <a:ext cx="917352" cy="432000"/>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40224" tIns="20112" rIns="40224" bIns="20112" numCol="1" spcCol="0" rtlCol="0" fromWordArt="0" anchor="ctr" anchorCtr="0" forceAA="0" compatLnSpc="1">
            <a:prstTxWarp prst="textNoShape">
              <a:avLst/>
            </a:prstTxWarp>
            <a:noAutofit/>
          </a:bodyPr>
          <a:lstStyle/>
          <a:p>
            <a:pPr algn="ctr"/>
            <a:fld id="{010B77E7-8D76-A248-9E9F-68FC055C9F4B}" type="slidenum">
              <a:rPr lang="en-US" sz="1051" b="0" smtClean="0">
                <a:solidFill>
                  <a:schemeClr val="tx2"/>
                </a:solidFill>
                <a:latin typeface="Roboto" panose="02000000000000000000" pitchFamily="2" charset="0"/>
                <a:ea typeface="Roboto" panose="02000000000000000000" pitchFamily="2" charset="0"/>
                <a:cs typeface="Roboto" panose="02000000000000000000" pitchFamily="2" charset="0"/>
              </a:rPr>
              <a:pPr algn="ctr"/>
              <a:t>‹Nº›</a:t>
            </a:fld>
            <a:endParaRPr lang="en-US" sz="1001" b="0">
              <a:solidFill>
                <a:schemeClr val="tx2"/>
              </a:solidFill>
              <a:latin typeface="Roboto" panose="02000000000000000000" pitchFamily="2" charset="0"/>
              <a:ea typeface="Roboto" panose="02000000000000000000" pitchFamily="2" charset="0"/>
              <a:cs typeface="Roboto" panose="02000000000000000000" pitchFamily="2" charset="0"/>
            </a:endParaRPr>
          </a:p>
        </p:txBody>
      </p:sp>
      <p:pic>
        <p:nvPicPr>
          <p:cNvPr id="30" name="Picture 2" descr="Baker Tilly">
            <a:extLst>
              <a:ext uri="{FF2B5EF4-FFF2-40B4-BE49-F238E27FC236}">
                <a16:creationId xmlns:a16="http://schemas.microsoft.com/office/drawing/2014/main" id="{1262A95C-A1E3-DCA3-BECF-2E9AC0A8342B}"/>
              </a:ext>
            </a:extLst>
          </p:cNvPr>
          <p:cNvPicPr>
            <a:picLocks noChangeAspect="1" noChangeArrowheads="1"/>
          </p:cNvPicPr>
          <p:nvPr userDrawn="1"/>
        </p:nvPicPr>
        <p:blipFill>
          <a:blip r:embed="rId3" cstate="screen">
            <a:duotone>
              <a:prstClr val="black"/>
              <a:schemeClr val="tx2">
                <a:tint val="45000"/>
                <a:satMod val="400000"/>
              </a:schemeClr>
            </a:duotone>
            <a:extLst>
              <a:ext uri="{28A0092B-C50C-407E-A947-70E740481C1C}">
                <a14:useLocalDpi xmlns:a14="http://schemas.microsoft.com/office/drawing/2010/main"/>
              </a:ext>
            </a:extLst>
          </a:blip>
          <a:srcRect/>
          <a:stretch>
            <a:fillRect/>
          </a:stretch>
        </p:blipFill>
        <p:spPr bwMode="auto">
          <a:xfrm>
            <a:off x="369094" y="6488162"/>
            <a:ext cx="917352" cy="241402"/>
          </a:xfrm>
          <a:prstGeom prst="rect">
            <a:avLst/>
          </a:prstGeom>
          <a:noFill/>
          <a:extLst>
            <a:ext uri="{909E8E84-426E-40DD-AFC4-6F175D3DCCD1}">
              <a14:hiddenFill xmlns:a14="http://schemas.microsoft.com/office/drawing/2010/main">
                <a:solidFill>
                  <a:srgbClr val="FFFFFF"/>
                </a:solidFill>
              </a14:hiddenFill>
            </a:ext>
          </a:extLst>
        </p:spPr>
      </p:pic>
      <p:cxnSp>
        <p:nvCxnSpPr>
          <p:cNvPr id="32" name="Conector recto 31">
            <a:extLst>
              <a:ext uri="{FF2B5EF4-FFF2-40B4-BE49-F238E27FC236}">
                <a16:creationId xmlns:a16="http://schemas.microsoft.com/office/drawing/2014/main" id="{5FEDC0FD-CEDB-3E5A-8BB9-97C060B58422}"/>
              </a:ext>
            </a:extLst>
          </p:cNvPr>
          <p:cNvCxnSpPr/>
          <p:nvPr userDrawn="1"/>
        </p:nvCxnSpPr>
        <p:spPr>
          <a:xfrm>
            <a:off x="0" y="985418"/>
            <a:ext cx="12192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2" name="Rectángulo 41">
            <a:extLst>
              <a:ext uri="{FF2B5EF4-FFF2-40B4-BE49-F238E27FC236}">
                <a16:creationId xmlns:a16="http://schemas.microsoft.com/office/drawing/2014/main" id="{D87A83E1-0D7F-3D86-1D32-35FA01F3EB17}"/>
              </a:ext>
            </a:extLst>
          </p:cNvPr>
          <p:cNvSpPr>
            <a:spLocks/>
          </p:cNvSpPr>
          <p:nvPr userDrawn="1"/>
        </p:nvSpPr>
        <p:spPr>
          <a:xfrm>
            <a:off x="7730447" y="380438"/>
            <a:ext cx="831614" cy="27699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r>
              <a:rPr lang="en-GB" sz="900" b="1">
                <a:solidFill>
                  <a:srgbClr val="00BAB3"/>
                </a:solidFill>
                <a:latin typeface="+mj-lt"/>
                <a:ea typeface="Roboto" panose="02000000000000000000" pitchFamily="2" charset="0"/>
                <a:cs typeface="Roboto" panose="02000000000000000000" pitchFamily="2" charset="0"/>
              </a:rPr>
              <a:t>Resumen ejecutivo</a:t>
            </a:r>
          </a:p>
        </p:txBody>
      </p:sp>
      <p:sp>
        <p:nvSpPr>
          <p:cNvPr id="43" name="Rectángulo 42">
            <a:extLst>
              <a:ext uri="{FF2B5EF4-FFF2-40B4-BE49-F238E27FC236}">
                <a16:creationId xmlns:a16="http://schemas.microsoft.com/office/drawing/2014/main" id="{A5595EAF-38CA-AFBF-85C0-A1ED7CC8FD93}"/>
              </a:ext>
            </a:extLst>
          </p:cNvPr>
          <p:cNvSpPr>
            <a:spLocks/>
          </p:cNvSpPr>
          <p:nvPr userDrawn="1"/>
        </p:nvSpPr>
        <p:spPr>
          <a:xfrm>
            <a:off x="8506428" y="370177"/>
            <a:ext cx="882962" cy="27699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r>
              <a:rPr lang="en-GB" sz="900">
                <a:solidFill>
                  <a:schemeClr val="bg1"/>
                </a:solidFill>
                <a:latin typeface="+mj-lt"/>
                <a:ea typeface="Roboto" panose="02000000000000000000" pitchFamily="2" charset="0"/>
                <a:cs typeface="Roboto" panose="02000000000000000000" pitchFamily="2" charset="0"/>
              </a:rPr>
              <a:t>Visión Estrategica</a:t>
            </a:r>
          </a:p>
        </p:txBody>
      </p:sp>
      <p:sp>
        <p:nvSpPr>
          <p:cNvPr id="45" name="Rectángulo 44">
            <a:extLst>
              <a:ext uri="{FF2B5EF4-FFF2-40B4-BE49-F238E27FC236}">
                <a16:creationId xmlns:a16="http://schemas.microsoft.com/office/drawing/2014/main" id="{71388329-3153-B227-7B12-8DF1B2686F41}"/>
              </a:ext>
            </a:extLst>
          </p:cNvPr>
          <p:cNvSpPr>
            <a:spLocks/>
          </p:cNvSpPr>
          <p:nvPr userDrawn="1"/>
        </p:nvSpPr>
        <p:spPr>
          <a:xfrm>
            <a:off x="9432882" y="430895"/>
            <a:ext cx="552539" cy="14176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r>
              <a:rPr lang="en-GB" sz="900">
                <a:solidFill>
                  <a:schemeClr val="bg1"/>
                </a:solidFill>
                <a:latin typeface="+mj-lt"/>
                <a:ea typeface="Roboto" panose="02000000000000000000" pitchFamily="2" charset="0"/>
                <a:cs typeface="Roboto" panose="02000000000000000000" pitchFamily="2" charset="0"/>
              </a:rPr>
              <a:t>Mercado</a:t>
            </a:r>
          </a:p>
        </p:txBody>
      </p:sp>
      <p:sp>
        <p:nvSpPr>
          <p:cNvPr id="46" name="Rectángulo 45">
            <a:extLst>
              <a:ext uri="{FF2B5EF4-FFF2-40B4-BE49-F238E27FC236}">
                <a16:creationId xmlns:a16="http://schemas.microsoft.com/office/drawing/2014/main" id="{AC618860-313D-6531-8A90-B4A61EF1BFBA}"/>
              </a:ext>
            </a:extLst>
          </p:cNvPr>
          <p:cNvSpPr>
            <a:spLocks/>
          </p:cNvSpPr>
          <p:nvPr userDrawn="1"/>
        </p:nvSpPr>
        <p:spPr>
          <a:xfrm>
            <a:off x="10704922" y="434165"/>
            <a:ext cx="882959" cy="13849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r>
              <a:rPr lang="en-GB" sz="900">
                <a:solidFill>
                  <a:schemeClr val="bg1"/>
                </a:solidFill>
                <a:latin typeface="+mj-lt"/>
                <a:ea typeface="Roboto" panose="02000000000000000000" pitchFamily="2" charset="0"/>
                <a:cs typeface="Roboto" panose="02000000000000000000" pitchFamily="2" charset="0"/>
              </a:rPr>
              <a:t>Finanzas</a:t>
            </a:r>
          </a:p>
        </p:txBody>
      </p:sp>
      <p:sp>
        <p:nvSpPr>
          <p:cNvPr id="47" name="Rectángulo 46">
            <a:extLst>
              <a:ext uri="{FF2B5EF4-FFF2-40B4-BE49-F238E27FC236}">
                <a16:creationId xmlns:a16="http://schemas.microsoft.com/office/drawing/2014/main" id="{8F0BAEA8-734B-99C4-037B-B993C8847128}"/>
              </a:ext>
            </a:extLst>
          </p:cNvPr>
          <p:cNvSpPr>
            <a:spLocks/>
          </p:cNvSpPr>
          <p:nvPr userDrawn="1"/>
        </p:nvSpPr>
        <p:spPr>
          <a:xfrm>
            <a:off x="9964936" y="423460"/>
            <a:ext cx="898510" cy="13849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r>
              <a:rPr lang="en-GB" sz="900">
                <a:solidFill>
                  <a:schemeClr val="bg1"/>
                </a:solidFill>
                <a:latin typeface="+mj-lt"/>
                <a:ea typeface="Roboto" panose="02000000000000000000" pitchFamily="2" charset="0"/>
                <a:cs typeface="Roboto" panose="02000000000000000000" pitchFamily="2" charset="0"/>
              </a:rPr>
              <a:t>Compañía</a:t>
            </a:r>
          </a:p>
        </p:txBody>
      </p:sp>
      <p:sp>
        <p:nvSpPr>
          <p:cNvPr id="48" name="Rectángulo 47">
            <a:extLst>
              <a:ext uri="{FF2B5EF4-FFF2-40B4-BE49-F238E27FC236}">
                <a16:creationId xmlns:a16="http://schemas.microsoft.com/office/drawing/2014/main" id="{679D8457-DB65-2F54-A7AB-5ECDBED116C9}"/>
              </a:ext>
            </a:extLst>
          </p:cNvPr>
          <p:cNvSpPr>
            <a:spLocks/>
          </p:cNvSpPr>
          <p:nvPr userDrawn="1"/>
        </p:nvSpPr>
        <p:spPr>
          <a:xfrm>
            <a:off x="7177709" y="434165"/>
            <a:ext cx="516020" cy="13849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r>
              <a:rPr lang="en-GB" sz="900" b="0">
                <a:solidFill>
                  <a:schemeClr val="bg1"/>
                </a:solidFill>
                <a:latin typeface="+mj-lt"/>
                <a:ea typeface="Roboto" panose="02000000000000000000" pitchFamily="2" charset="0"/>
                <a:cs typeface="Roboto" panose="02000000000000000000" pitchFamily="2" charset="0"/>
              </a:rPr>
              <a:t>Índice</a:t>
            </a:r>
          </a:p>
        </p:txBody>
      </p:sp>
      <p:cxnSp>
        <p:nvCxnSpPr>
          <p:cNvPr id="49" name="Conector recto 48">
            <a:extLst>
              <a:ext uri="{FF2B5EF4-FFF2-40B4-BE49-F238E27FC236}">
                <a16:creationId xmlns:a16="http://schemas.microsoft.com/office/drawing/2014/main" id="{70B1127A-9401-F089-7DA4-9AFCDCFC52BA}"/>
              </a:ext>
            </a:extLst>
          </p:cNvPr>
          <p:cNvCxnSpPr/>
          <p:nvPr userDrawn="1"/>
        </p:nvCxnSpPr>
        <p:spPr>
          <a:xfrm>
            <a:off x="7704568" y="427104"/>
            <a:ext cx="0" cy="17043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Conector recto 49">
            <a:extLst>
              <a:ext uri="{FF2B5EF4-FFF2-40B4-BE49-F238E27FC236}">
                <a16:creationId xmlns:a16="http://schemas.microsoft.com/office/drawing/2014/main" id="{5E9A2921-FC70-5C34-1D10-5043887BA8B2}"/>
              </a:ext>
            </a:extLst>
          </p:cNvPr>
          <p:cNvCxnSpPr/>
          <p:nvPr userDrawn="1"/>
        </p:nvCxnSpPr>
        <p:spPr>
          <a:xfrm>
            <a:off x="8550268" y="427104"/>
            <a:ext cx="0" cy="17043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 name="Conector recto 51">
            <a:extLst>
              <a:ext uri="{FF2B5EF4-FFF2-40B4-BE49-F238E27FC236}">
                <a16:creationId xmlns:a16="http://schemas.microsoft.com/office/drawing/2014/main" id="{1743B7B5-9A04-D81B-9C53-075B88291E55}"/>
              </a:ext>
            </a:extLst>
          </p:cNvPr>
          <p:cNvCxnSpPr/>
          <p:nvPr userDrawn="1"/>
        </p:nvCxnSpPr>
        <p:spPr>
          <a:xfrm>
            <a:off x="9371002" y="427104"/>
            <a:ext cx="0" cy="17043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Conector recto 52">
            <a:extLst>
              <a:ext uri="{FF2B5EF4-FFF2-40B4-BE49-F238E27FC236}">
                <a16:creationId xmlns:a16="http://schemas.microsoft.com/office/drawing/2014/main" id="{63F61676-987D-C4CA-135E-2D202C261529}"/>
              </a:ext>
            </a:extLst>
          </p:cNvPr>
          <p:cNvCxnSpPr/>
          <p:nvPr userDrawn="1"/>
        </p:nvCxnSpPr>
        <p:spPr>
          <a:xfrm>
            <a:off x="10049322" y="427104"/>
            <a:ext cx="0" cy="17043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Conector recto 53">
            <a:extLst>
              <a:ext uri="{FF2B5EF4-FFF2-40B4-BE49-F238E27FC236}">
                <a16:creationId xmlns:a16="http://schemas.microsoft.com/office/drawing/2014/main" id="{6C0CDF4E-BD4D-F4C4-79CB-989E388362BB}"/>
              </a:ext>
            </a:extLst>
          </p:cNvPr>
          <p:cNvCxnSpPr/>
          <p:nvPr userDrawn="1"/>
        </p:nvCxnSpPr>
        <p:spPr>
          <a:xfrm>
            <a:off x="10794273" y="427104"/>
            <a:ext cx="0" cy="17043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ítulo 33">
            <a:extLst>
              <a:ext uri="{FF2B5EF4-FFF2-40B4-BE49-F238E27FC236}">
                <a16:creationId xmlns:a16="http://schemas.microsoft.com/office/drawing/2014/main" id="{D8F63086-155F-00AB-C7C0-5C5229128288}"/>
              </a:ext>
            </a:extLst>
          </p:cNvPr>
          <p:cNvSpPr>
            <a:spLocks noGrp="1"/>
          </p:cNvSpPr>
          <p:nvPr>
            <p:ph type="title"/>
          </p:nvPr>
        </p:nvSpPr>
        <p:spPr>
          <a:xfrm>
            <a:off x="546619" y="179530"/>
            <a:ext cx="6125957" cy="269167"/>
          </a:xfrm>
        </p:spPr>
        <p:txBody>
          <a:bodyPr/>
          <a:lstStyle>
            <a:lvl1pPr>
              <a:defRPr sz="1400">
                <a:solidFill>
                  <a:schemeClr val="bg1"/>
                </a:solidFill>
                <a:latin typeface="+mj-lt"/>
              </a:defRPr>
            </a:lvl1pPr>
          </a:lstStyle>
          <a:p>
            <a:r>
              <a:rPr lang="es-ES"/>
              <a:t>Haga clic para modificar el estilo de título del patrón</a:t>
            </a:r>
          </a:p>
        </p:txBody>
      </p:sp>
      <p:sp>
        <p:nvSpPr>
          <p:cNvPr id="56" name="Marcador de contenido 40">
            <a:extLst>
              <a:ext uri="{FF2B5EF4-FFF2-40B4-BE49-F238E27FC236}">
                <a16:creationId xmlns:a16="http://schemas.microsoft.com/office/drawing/2014/main" id="{BBB98D0F-C8E1-3BBB-BA29-2114A2486A55}"/>
              </a:ext>
            </a:extLst>
          </p:cNvPr>
          <p:cNvSpPr>
            <a:spLocks noGrp="1"/>
          </p:cNvSpPr>
          <p:nvPr>
            <p:ph sz="quarter" idx="10"/>
          </p:nvPr>
        </p:nvSpPr>
        <p:spPr>
          <a:xfrm>
            <a:off x="546099" y="531813"/>
            <a:ext cx="6125955" cy="269167"/>
          </a:xfrm>
        </p:spPr>
        <p:txBody>
          <a:bodyPr>
            <a:noAutofit/>
          </a:bodyPr>
          <a:lstStyle>
            <a:lvl1pPr>
              <a:defRPr sz="1800" b="1">
                <a:solidFill>
                  <a:schemeClr val="bg1"/>
                </a:solidFill>
                <a:latin typeface="Roboto" panose="02000000000000000000" pitchFamily="2" charset="0"/>
              </a:defRPr>
            </a:lvl1pPr>
          </a:lstStyle>
          <a:p>
            <a:pPr lvl="0"/>
            <a:r>
              <a:rPr lang="es-ES"/>
              <a:t>Haga clic para modificar los estilos de texto</a:t>
            </a:r>
          </a:p>
        </p:txBody>
      </p:sp>
    </p:spTree>
    <p:extLst>
      <p:ext uri="{BB962C8B-B14F-4D97-AF65-F5344CB8AC3E}">
        <p14:creationId xmlns:p14="http://schemas.microsoft.com/office/powerpoint/2010/main" val="311235457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415">
          <p15:clr>
            <a:srgbClr val="FBAE40"/>
          </p15:clr>
        </p15:guide>
        <p15:guide id="4" orient="horz" pos="3884">
          <p15:clr>
            <a:srgbClr val="FBAE40"/>
          </p15:clr>
        </p15:guide>
        <p15:guide id="6" pos="6153">
          <p15:clr>
            <a:srgbClr val="FBAE40"/>
          </p15:clr>
        </p15:guide>
        <p15:guide id="7" orient="horz" pos="572">
          <p15:clr>
            <a:srgbClr val="FBAE40"/>
          </p15:clr>
        </p15:guide>
        <p15:guide id="8" orient="horz" pos="232">
          <p15:clr>
            <a:srgbClr val="FBAE40"/>
          </p15:clr>
        </p15:guide>
        <p15:guide id="9" pos="3749">
          <p15:clr>
            <a:srgbClr val="FBAE40"/>
          </p15:clr>
        </p15:guide>
        <p15:guide id="10" pos="3931">
          <p15:clr>
            <a:srgbClr val="FBAE40"/>
          </p15:clr>
        </p15:guide>
        <p15:guide id="11" pos="211">
          <p15:clr>
            <a:srgbClr val="FBAE40"/>
          </p15:clr>
        </p15:guide>
        <p15:guide id="13" pos="1527">
          <p15:clr>
            <a:srgbClr val="FBAE40"/>
          </p15:clr>
        </p15:guide>
        <p15:guide id="14" orient="horz" pos="754">
          <p15:clr>
            <a:srgbClr val="FBAE40"/>
          </p15:clr>
        </p15:guide>
        <p15:guide id="15" pos="7469">
          <p15:clr>
            <a:srgbClr val="FBAE40"/>
          </p15:clr>
        </p15:guide>
        <p15:guide id="16" pos="7287">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02. Executive Summary">
    <p:spTree>
      <p:nvGrpSpPr>
        <p:cNvPr id="1" name=""/>
        <p:cNvGrpSpPr/>
        <p:nvPr/>
      </p:nvGrpSpPr>
      <p:grpSpPr>
        <a:xfrm>
          <a:off x="0" y="0"/>
          <a:ext cx="0" cy="0"/>
          <a:chOff x="0" y="0"/>
          <a:chExt cx="0" cy="0"/>
        </a:xfrm>
      </p:grpSpPr>
      <p:sp>
        <p:nvSpPr>
          <p:cNvPr id="28" name="Rectángulo 27">
            <a:extLst>
              <a:ext uri="{FF2B5EF4-FFF2-40B4-BE49-F238E27FC236}">
                <a16:creationId xmlns:a16="http://schemas.microsoft.com/office/drawing/2014/main" id="{B86AB4BB-6098-CD74-D828-5292986DBD88}"/>
              </a:ext>
            </a:extLst>
          </p:cNvPr>
          <p:cNvSpPr/>
          <p:nvPr userDrawn="1"/>
        </p:nvSpPr>
        <p:spPr>
          <a:xfrm>
            <a:off x="0" y="0"/>
            <a:ext cx="12192000" cy="985418"/>
          </a:xfrm>
          <a:prstGeom prst="rect">
            <a:avLst/>
          </a:prstGeom>
          <a:solidFill>
            <a:srgbClr val="202B3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Do not remove" hidden="1">
            <a:extLst>
              <a:ext uri="{FF2B5EF4-FFF2-40B4-BE49-F238E27FC236}">
                <a16:creationId xmlns:a16="http://schemas.microsoft.com/office/drawing/2014/main" id="{A3F9F17C-7EC4-59CF-3EB5-B9DD3E4962E7}"/>
              </a:ext>
            </a:extLst>
          </p:cNvPr>
          <p:cNvSpPr/>
          <p:nvPr userDrawn="1">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9" name="Oval 12">
            <a:extLst>
              <a:ext uri="{FF2B5EF4-FFF2-40B4-BE49-F238E27FC236}">
                <a16:creationId xmlns:a16="http://schemas.microsoft.com/office/drawing/2014/main" id="{3F10E261-9E8F-10B7-89A2-FC17C524B894}"/>
              </a:ext>
            </a:extLst>
          </p:cNvPr>
          <p:cNvSpPr>
            <a:spLocks/>
          </p:cNvSpPr>
          <p:nvPr userDrawn="1"/>
        </p:nvSpPr>
        <p:spPr>
          <a:xfrm>
            <a:off x="11233154" y="6400717"/>
            <a:ext cx="917352" cy="432000"/>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40224" tIns="20112" rIns="40224" bIns="20112" numCol="1" spcCol="0" rtlCol="0" fromWordArt="0" anchor="ctr" anchorCtr="0" forceAA="0" compatLnSpc="1">
            <a:prstTxWarp prst="textNoShape">
              <a:avLst/>
            </a:prstTxWarp>
            <a:noAutofit/>
          </a:bodyPr>
          <a:lstStyle/>
          <a:p>
            <a:pPr algn="ctr"/>
            <a:fld id="{010B77E7-8D76-A248-9E9F-68FC055C9F4B}" type="slidenum">
              <a:rPr lang="en-US" sz="1051" b="0" smtClean="0">
                <a:solidFill>
                  <a:schemeClr val="tx2"/>
                </a:solidFill>
                <a:latin typeface="Roboto" panose="02000000000000000000" pitchFamily="2" charset="0"/>
                <a:ea typeface="Roboto" panose="02000000000000000000" pitchFamily="2" charset="0"/>
                <a:cs typeface="Roboto" panose="02000000000000000000" pitchFamily="2" charset="0"/>
              </a:rPr>
              <a:pPr algn="ctr"/>
              <a:t>‹Nº›</a:t>
            </a:fld>
            <a:endParaRPr lang="en-US" sz="1001" b="0">
              <a:solidFill>
                <a:schemeClr val="tx2"/>
              </a:solidFill>
              <a:latin typeface="Roboto" panose="02000000000000000000" pitchFamily="2" charset="0"/>
              <a:ea typeface="Roboto" panose="02000000000000000000" pitchFamily="2" charset="0"/>
              <a:cs typeface="Roboto" panose="02000000000000000000" pitchFamily="2" charset="0"/>
            </a:endParaRPr>
          </a:p>
        </p:txBody>
      </p:sp>
      <p:pic>
        <p:nvPicPr>
          <p:cNvPr id="30" name="Picture 2" descr="Baker Tilly">
            <a:extLst>
              <a:ext uri="{FF2B5EF4-FFF2-40B4-BE49-F238E27FC236}">
                <a16:creationId xmlns:a16="http://schemas.microsoft.com/office/drawing/2014/main" id="{1262A95C-A1E3-DCA3-BECF-2E9AC0A8342B}"/>
              </a:ext>
            </a:extLst>
          </p:cNvPr>
          <p:cNvPicPr>
            <a:picLocks noChangeAspect="1" noChangeArrowheads="1"/>
          </p:cNvPicPr>
          <p:nvPr userDrawn="1"/>
        </p:nvPicPr>
        <p:blipFill>
          <a:blip r:embed="rId3" cstate="screen">
            <a:duotone>
              <a:prstClr val="black"/>
              <a:schemeClr val="tx2">
                <a:tint val="45000"/>
                <a:satMod val="400000"/>
              </a:schemeClr>
            </a:duotone>
            <a:extLst>
              <a:ext uri="{28A0092B-C50C-407E-A947-70E740481C1C}">
                <a14:useLocalDpi xmlns:a14="http://schemas.microsoft.com/office/drawing/2010/main"/>
              </a:ext>
            </a:extLst>
          </a:blip>
          <a:srcRect/>
          <a:stretch>
            <a:fillRect/>
          </a:stretch>
        </p:blipFill>
        <p:spPr bwMode="auto">
          <a:xfrm>
            <a:off x="369094" y="6488162"/>
            <a:ext cx="917352" cy="241402"/>
          </a:xfrm>
          <a:prstGeom prst="rect">
            <a:avLst/>
          </a:prstGeom>
          <a:noFill/>
          <a:extLst>
            <a:ext uri="{909E8E84-426E-40DD-AFC4-6F175D3DCCD1}">
              <a14:hiddenFill xmlns:a14="http://schemas.microsoft.com/office/drawing/2010/main">
                <a:solidFill>
                  <a:srgbClr val="FFFFFF"/>
                </a:solidFill>
              </a14:hiddenFill>
            </a:ext>
          </a:extLst>
        </p:spPr>
      </p:pic>
      <p:cxnSp>
        <p:nvCxnSpPr>
          <p:cNvPr id="32" name="Conector recto 31">
            <a:extLst>
              <a:ext uri="{FF2B5EF4-FFF2-40B4-BE49-F238E27FC236}">
                <a16:creationId xmlns:a16="http://schemas.microsoft.com/office/drawing/2014/main" id="{5FEDC0FD-CEDB-3E5A-8BB9-97C060B58422}"/>
              </a:ext>
            </a:extLst>
          </p:cNvPr>
          <p:cNvCxnSpPr/>
          <p:nvPr userDrawn="1"/>
        </p:nvCxnSpPr>
        <p:spPr>
          <a:xfrm>
            <a:off x="0" y="985418"/>
            <a:ext cx="12192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Título 33">
            <a:extLst>
              <a:ext uri="{FF2B5EF4-FFF2-40B4-BE49-F238E27FC236}">
                <a16:creationId xmlns:a16="http://schemas.microsoft.com/office/drawing/2014/main" id="{A54AA76F-21EE-745A-2492-D83D6FC8062A}"/>
              </a:ext>
            </a:extLst>
          </p:cNvPr>
          <p:cNvSpPr>
            <a:spLocks noGrp="1"/>
          </p:cNvSpPr>
          <p:nvPr>
            <p:ph type="title"/>
          </p:nvPr>
        </p:nvSpPr>
        <p:spPr>
          <a:xfrm>
            <a:off x="546619" y="179530"/>
            <a:ext cx="6125957" cy="269167"/>
          </a:xfrm>
        </p:spPr>
        <p:txBody>
          <a:bodyPr/>
          <a:lstStyle>
            <a:lvl1pPr>
              <a:defRPr sz="1400">
                <a:solidFill>
                  <a:schemeClr val="bg1"/>
                </a:solidFill>
                <a:latin typeface="+mj-lt"/>
              </a:defRPr>
            </a:lvl1pPr>
          </a:lstStyle>
          <a:p>
            <a:r>
              <a:rPr lang="es-ES"/>
              <a:t>Haga clic para modificar el estilo de título del patrón</a:t>
            </a:r>
          </a:p>
        </p:txBody>
      </p:sp>
      <p:sp>
        <p:nvSpPr>
          <p:cNvPr id="3" name="Marcador de contenido 40">
            <a:extLst>
              <a:ext uri="{FF2B5EF4-FFF2-40B4-BE49-F238E27FC236}">
                <a16:creationId xmlns:a16="http://schemas.microsoft.com/office/drawing/2014/main" id="{0CE6B0F9-6915-F0DE-CE35-BB9EDD44F8A4}"/>
              </a:ext>
            </a:extLst>
          </p:cNvPr>
          <p:cNvSpPr>
            <a:spLocks noGrp="1"/>
          </p:cNvSpPr>
          <p:nvPr>
            <p:ph sz="quarter" idx="10"/>
          </p:nvPr>
        </p:nvSpPr>
        <p:spPr>
          <a:xfrm>
            <a:off x="546099" y="531813"/>
            <a:ext cx="6125955" cy="269167"/>
          </a:xfrm>
        </p:spPr>
        <p:txBody>
          <a:bodyPr>
            <a:noAutofit/>
          </a:bodyPr>
          <a:lstStyle>
            <a:lvl1pPr>
              <a:defRPr sz="1800" b="1">
                <a:solidFill>
                  <a:schemeClr val="bg1"/>
                </a:solidFill>
                <a:latin typeface="Roboto" panose="02000000000000000000" pitchFamily="2" charset="0"/>
              </a:defRPr>
            </a:lvl1pPr>
          </a:lstStyle>
          <a:p>
            <a:pPr lvl="0"/>
            <a:r>
              <a:rPr lang="es-ES"/>
              <a:t>Haga clic para modificar los estilos de texto</a:t>
            </a:r>
          </a:p>
        </p:txBody>
      </p:sp>
      <p:cxnSp>
        <p:nvCxnSpPr>
          <p:cNvPr id="4" name="Conector recto 3">
            <a:extLst>
              <a:ext uri="{FF2B5EF4-FFF2-40B4-BE49-F238E27FC236}">
                <a16:creationId xmlns:a16="http://schemas.microsoft.com/office/drawing/2014/main" id="{D8827078-7B31-F07C-1D11-01FD50ED672B}"/>
              </a:ext>
            </a:extLst>
          </p:cNvPr>
          <p:cNvCxnSpPr/>
          <p:nvPr userDrawn="1"/>
        </p:nvCxnSpPr>
        <p:spPr>
          <a:xfrm>
            <a:off x="6913015" y="360955"/>
            <a:ext cx="0" cy="170432"/>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84326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415">
          <p15:clr>
            <a:srgbClr val="FBAE40"/>
          </p15:clr>
        </p15:guide>
        <p15:guide id="4" orient="horz" pos="3884">
          <p15:clr>
            <a:srgbClr val="FBAE40"/>
          </p15:clr>
        </p15:guide>
        <p15:guide id="6" pos="6153">
          <p15:clr>
            <a:srgbClr val="FBAE40"/>
          </p15:clr>
        </p15:guide>
        <p15:guide id="7" orient="horz" pos="572">
          <p15:clr>
            <a:srgbClr val="FBAE40"/>
          </p15:clr>
        </p15:guide>
        <p15:guide id="8" orient="horz" pos="232">
          <p15:clr>
            <a:srgbClr val="FBAE40"/>
          </p15:clr>
        </p15:guide>
        <p15:guide id="9" pos="3749">
          <p15:clr>
            <a:srgbClr val="FBAE40"/>
          </p15:clr>
        </p15:guide>
        <p15:guide id="10" pos="3931">
          <p15:clr>
            <a:srgbClr val="FBAE40"/>
          </p15:clr>
        </p15:guide>
        <p15:guide id="11" pos="211">
          <p15:clr>
            <a:srgbClr val="FBAE40"/>
          </p15:clr>
        </p15:guide>
        <p15:guide id="13" pos="1527">
          <p15:clr>
            <a:srgbClr val="FBAE40"/>
          </p15:clr>
        </p15:guide>
        <p15:guide id="14" orient="horz" pos="754">
          <p15:clr>
            <a:srgbClr val="FBAE40"/>
          </p15:clr>
        </p15:guide>
        <p15:guide id="15" pos="7469">
          <p15:clr>
            <a:srgbClr val="FBAE40"/>
          </p15:clr>
        </p15:guide>
        <p15:guide id="16" pos="7287">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05. Clients">
    <p:spTree>
      <p:nvGrpSpPr>
        <p:cNvPr id="1" name=""/>
        <p:cNvGrpSpPr/>
        <p:nvPr/>
      </p:nvGrpSpPr>
      <p:grpSpPr>
        <a:xfrm>
          <a:off x="0" y="0"/>
          <a:ext cx="0" cy="0"/>
          <a:chOff x="0" y="0"/>
          <a:chExt cx="0" cy="0"/>
        </a:xfrm>
      </p:grpSpPr>
      <p:sp>
        <p:nvSpPr>
          <p:cNvPr id="28" name="Rectángulo 27">
            <a:extLst>
              <a:ext uri="{FF2B5EF4-FFF2-40B4-BE49-F238E27FC236}">
                <a16:creationId xmlns:a16="http://schemas.microsoft.com/office/drawing/2014/main" id="{B86AB4BB-6098-CD74-D828-5292986DBD88}"/>
              </a:ext>
            </a:extLst>
          </p:cNvPr>
          <p:cNvSpPr/>
          <p:nvPr userDrawn="1"/>
        </p:nvSpPr>
        <p:spPr>
          <a:xfrm>
            <a:off x="0" y="0"/>
            <a:ext cx="12192000" cy="98541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Do not remove" hidden="1">
            <a:extLst>
              <a:ext uri="{FF2B5EF4-FFF2-40B4-BE49-F238E27FC236}">
                <a16:creationId xmlns:a16="http://schemas.microsoft.com/office/drawing/2014/main" id="{A3F9F17C-7EC4-59CF-3EB5-B9DD3E4962E7}"/>
              </a:ext>
            </a:extLst>
          </p:cNvPr>
          <p:cNvSpPr/>
          <p:nvPr userDrawn="1">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9" name="Oval 12">
            <a:extLst>
              <a:ext uri="{FF2B5EF4-FFF2-40B4-BE49-F238E27FC236}">
                <a16:creationId xmlns:a16="http://schemas.microsoft.com/office/drawing/2014/main" id="{3F10E261-9E8F-10B7-89A2-FC17C524B894}"/>
              </a:ext>
            </a:extLst>
          </p:cNvPr>
          <p:cNvSpPr>
            <a:spLocks/>
          </p:cNvSpPr>
          <p:nvPr userDrawn="1"/>
        </p:nvSpPr>
        <p:spPr>
          <a:xfrm>
            <a:off x="11233154" y="6400717"/>
            <a:ext cx="917352" cy="432000"/>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40224" tIns="20112" rIns="40224" bIns="20112" numCol="1" spcCol="0" rtlCol="0" fromWordArt="0" anchor="ctr" anchorCtr="0" forceAA="0" compatLnSpc="1">
            <a:prstTxWarp prst="textNoShape">
              <a:avLst/>
            </a:prstTxWarp>
            <a:noAutofit/>
          </a:bodyPr>
          <a:lstStyle/>
          <a:p>
            <a:pPr algn="ctr"/>
            <a:fld id="{010B77E7-8D76-A248-9E9F-68FC055C9F4B}" type="slidenum">
              <a:rPr lang="en-US" sz="1051" b="0" smtClean="0">
                <a:solidFill>
                  <a:schemeClr val="tx2"/>
                </a:solidFill>
                <a:latin typeface="Roboto" panose="02000000000000000000" pitchFamily="2" charset="0"/>
                <a:ea typeface="Roboto" panose="02000000000000000000" pitchFamily="2" charset="0"/>
                <a:cs typeface="Roboto" panose="02000000000000000000" pitchFamily="2" charset="0"/>
              </a:rPr>
              <a:pPr algn="ctr"/>
              <a:t>‹Nº›</a:t>
            </a:fld>
            <a:endParaRPr lang="en-US" sz="1001" b="0">
              <a:solidFill>
                <a:schemeClr val="tx2"/>
              </a:solidFill>
              <a:latin typeface="Roboto" panose="02000000000000000000" pitchFamily="2" charset="0"/>
              <a:ea typeface="Roboto" panose="02000000000000000000" pitchFamily="2" charset="0"/>
              <a:cs typeface="Roboto" panose="02000000000000000000" pitchFamily="2" charset="0"/>
            </a:endParaRPr>
          </a:p>
        </p:txBody>
      </p:sp>
      <p:pic>
        <p:nvPicPr>
          <p:cNvPr id="30" name="Picture 2" descr="Baker Tilly">
            <a:extLst>
              <a:ext uri="{FF2B5EF4-FFF2-40B4-BE49-F238E27FC236}">
                <a16:creationId xmlns:a16="http://schemas.microsoft.com/office/drawing/2014/main" id="{1262A95C-A1E3-DCA3-BECF-2E9AC0A8342B}"/>
              </a:ext>
            </a:extLst>
          </p:cNvPr>
          <p:cNvPicPr>
            <a:picLocks noChangeAspect="1" noChangeArrowheads="1"/>
          </p:cNvPicPr>
          <p:nvPr userDrawn="1"/>
        </p:nvPicPr>
        <p:blipFill>
          <a:blip r:embed="rId3" cstate="screen">
            <a:duotone>
              <a:prstClr val="black"/>
              <a:schemeClr val="tx2">
                <a:tint val="45000"/>
                <a:satMod val="400000"/>
              </a:schemeClr>
            </a:duotone>
            <a:extLst>
              <a:ext uri="{28A0092B-C50C-407E-A947-70E740481C1C}">
                <a14:useLocalDpi xmlns:a14="http://schemas.microsoft.com/office/drawing/2010/main"/>
              </a:ext>
            </a:extLst>
          </a:blip>
          <a:srcRect/>
          <a:stretch>
            <a:fillRect/>
          </a:stretch>
        </p:blipFill>
        <p:spPr bwMode="auto">
          <a:xfrm>
            <a:off x="369094" y="6488162"/>
            <a:ext cx="917352" cy="241402"/>
          </a:xfrm>
          <a:prstGeom prst="rect">
            <a:avLst/>
          </a:prstGeom>
          <a:noFill/>
          <a:extLst>
            <a:ext uri="{909E8E84-426E-40DD-AFC4-6F175D3DCCD1}">
              <a14:hiddenFill xmlns:a14="http://schemas.microsoft.com/office/drawing/2010/main">
                <a:solidFill>
                  <a:srgbClr val="FFFFFF"/>
                </a:solidFill>
              </a14:hiddenFill>
            </a:ext>
          </a:extLst>
        </p:spPr>
      </p:pic>
      <p:cxnSp>
        <p:nvCxnSpPr>
          <p:cNvPr id="32" name="Conector recto 31">
            <a:extLst>
              <a:ext uri="{FF2B5EF4-FFF2-40B4-BE49-F238E27FC236}">
                <a16:creationId xmlns:a16="http://schemas.microsoft.com/office/drawing/2014/main" id="{5FEDC0FD-CEDB-3E5A-8BB9-97C060B58422}"/>
              </a:ext>
            </a:extLst>
          </p:cNvPr>
          <p:cNvCxnSpPr/>
          <p:nvPr userDrawn="1"/>
        </p:nvCxnSpPr>
        <p:spPr>
          <a:xfrm>
            <a:off x="0" y="985418"/>
            <a:ext cx="12192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Título 33">
            <a:extLst>
              <a:ext uri="{FF2B5EF4-FFF2-40B4-BE49-F238E27FC236}">
                <a16:creationId xmlns:a16="http://schemas.microsoft.com/office/drawing/2014/main" id="{0DBBAE44-824F-158F-1856-C9ED8BB75B25}"/>
              </a:ext>
            </a:extLst>
          </p:cNvPr>
          <p:cNvSpPr>
            <a:spLocks noGrp="1"/>
          </p:cNvSpPr>
          <p:nvPr>
            <p:ph type="title"/>
          </p:nvPr>
        </p:nvSpPr>
        <p:spPr>
          <a:xfrm>
            <a:off x="546619" y="179530"/>
            <a:ext cx="6125957" cy="269167"/>
          </a:xfrm>
        </p:spPr>
        <p:txBody>
          <a:bodyPr/>
          <a:lstStyle>
            <a:lvl1pPr>
              <a:defRPr sz="1400">
                <a:solidFill>
                  <a:schemeClr val="bg1"/>
                </a:solidFill>
                <a:latin typeface="+mj-lt"/>
              </a:defRPr>
            </a:lvl1pPr>
          </a:lstStyle>
          <a:p>
            <a:r>
              <a:rPr lang="es-ES"/>
              <a:t>Haga clic para modificar el estilo de título del patrón</a:t>
            </a:r>
          </a:p>
        </p:txBody>
      </p:sp>
      <p:sp>
        <p:nvSpPr>
          <p:cNvPr id="3" name="Marcador de contenido 40">
            <a:extLst>
              <a:ext uri="{FF2B5EF4-FFF2-40B4-BE49-F238E27FC236}">
                <a16:creationId xmlns:a16="http://schemas.microsoft.com/office/drawing/2014/main" id="{33D0FF29-DA6D-4D6C-FDFE-F6698F7958B3}"/>
              </a:ext>
            </a:extLst>
          </p:cNvPr>
          <p:cNvSpPr>
            <a:spLocks noGrp="1"/>
          </p:cNvSpPr>
          <p:nvPr>
            <p:ph sz="quarter" idx="10"/>
          </p:nvPr>
        </p:nvSpPr>
        <p:spPr>
          <a:xfrm>
            <a:off x="546099" y="531813"/>
            <a:ext cx="6125955" cy="269167"/>
          </a:xfrm>
        </p:spPr>
        <p:txBody>
          <a:bodyPr>
            <a:noAutofit/>
          </a:bodyPr>
          <a:lstStyle>
            <a:lvl1pPr>
              <a:defRPr sz="1800" b="1">
                <a:solidFill>
                  <a:schemeClr val="bg1"/>
                </a:solidFill>
                <a:latin typeface="Roboto" panose="02000000000000000000" pitchFamily="2" charset="0"/>
              </a:defRPr>
            </a:lvl1pPr>
          </a:lstStyle>
          <a:p>
            <a:pPr lvl="0"/>
            <a:r>
              <a:rPr lang="es-ES"/>
              <a:t>Haga clic para modificar los estilos de texto</a:t>
            </a:r>
          </a:p>
        </p:txBody>
      </p:sp>
    </p:spTree>
    <p:extLst>
      <p:ext uri="{BB962C8B-B14F-4D97-AF65-F5344CB8AC3E}">
        <p14:creationId xmlns:p14="http://schemas.microsoft.com/office/powerpoint/2010/main" val="55517048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415">
          <p15:clr>
            <a:srgbClr val="FBAE40"/>
          </p15:clr>
        </p15:guide>
        <p15:guide id="4" orient="horz" pos="3884">
          <p15:clr>
            <a:srgbClr val="FBAE40"/>
          </p15:clr>
        </p15:guide>
        <p15:guide id="6" pos="6153">
          <p15:clr>
            <a:srgbClr val="FBAE40"/>
          </p15:clr>
        </p15:guide>
        <p15:guide id="7" orient="horz" pos="572">
          <p15:clr>
            <a:srgbClr val="FBAE40"/>
          </p15:clr>
        </p15:guide>
        <p15:guide id="8" orient="horz" pos="232">
          <p15:clr>
            <a:srgbClr val="FBAE40"/>
          </p15:clr>
        </p15:guide>
        <p15:guide id="9" pos="3749">
          <p15:clr>
            <a:srgbClr val="FBAE40"/>
          </p15:clr>
        </p15:guide>
        <p15:guide id="10" pos="3931">
          <p15:clr>
            <a:srgbClr val="FBAE40"/>
          </p15:clr>
        </p15:guide>
        <p15:guide id="11" pos="211">
          <p15:clr>
            <a:srgbClr val="FBAE40"/>
          </p15:clr>
        </p15:guide>
        <p15:guide id="13" pos="1527">
          <p15:clr>
            <a:srgbClr val="FBAE40"/>
          </p15:clr>
        </p15:guide>
        <p15:guide id="14" orient="horz" pos="754">
          <p15:clr>
            <a:srgbClr val="FBAE40"/>
          </p15:clr>
        </p15:guide>
        <p15:guide id="15" pos="7469">
          <p15:clr>
            <a:srgbClr val="FBAE40"/>
          </p15:clr>
        </p15:guide>
        <p15:guide id="16" pos="7287">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03. Market">
    <p:spTree>
      <p:nvGrpSpPr>
        <p:cNvPr id="1" name=""/>
        <p:cNvGrpSpPr/>
        <p:nvPr/>
      </p:nvGrpSpPr>
      <p:grpSpPr>
        <a:xfrm>
          <a:off x="0" y="0"/>
          <a:ext cx="0" cy="0"/>
          <a:chOff x="0" y="0"/>
          <a:chExt cx="0" cy="0"/>
        </a:xfrm>
      </p:grpSpPr>
      <p:sp>
        <p:nvSpPr>
          <p:cNvPr id="28" name="Rectángulo 27">
            <a:extLst>
              <a:ext uri="{FF2B5EF4-FFF2-40B4-BE49-F238E27FC236}">
                <a16:creationId xmlns:a16="http://schemas.microsoft.com/office/drawing/2014/main" id="{B86AB4BB-6098-CD74-D828-5292986DBD88}"/>
              </a:ext>
            </a:extLst>
          </p:cNvPr>
          <p:cNvSpPr/>
          <p:nvPr userDrawn="1"/>
        </p:nvSpPr>
        <p:spPr>
          <a:xfrm>
            <a:off x="0" y="0"/>
            <a:ext cx="12192000" cy="98541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Do not remove" hidden="1">
            <a:extLst>
              <a:ext uri="{FF2B5EF4-FFF2-40B4-BE49-F238E27FC236}">
                <a16:creationId xmlns:a16="http://schemas.microsoft.com/office/drawing/2014/main" id="{A3F9F17C-7EC4-59CF-3EB5-B9DD3E4962E7}"/>
              </a:ext>
            </a:extLst>
          </p:cNvPr>
          <p:cNvSpPr/>
          <p:nvPr userDrawn="1">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9" name="Oval 12">
            <a:extLst>
              <a:ext uri="{FF2B5EF4-FFF2-40B4-BE49-F238E27FC236}">
                <a16:creationId xmlns:a16="http://schemas.microsoft.com/office/drawing/2014/main" id="{3F10E261-9E8F-10B7-89A2-FC17C524B894}"/>
              </a:ext>
            </a:extLst>
          </p:cNvPr>
          <p:cNvSpPr>
            <a:spLocks/>
          </p:cNvSpPr>
          <p:nvPr userDrawn="1"/>
        </p:nvSpPr>
        <p:spPr>
          <a:xfrm>
            <a:off x="11233154" y="6400717"/>
            <a:ext cx="917352" cy="432000"/>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40224" tIns="20112" rIns="40224" bIns="20112" numCol="1" spcCol="0" rtlCol="0" fromWordArt="0" anchor="ctr" anchorCtr="0" forceAA="0" compatLnSpc="1">
            <a:prstTxWarp prst="textNoShape">
              <a:avLst/>
            </a:prstTxWarp>
            <a:noAutofit/>
          </a:bodyPr>
          <a:lstStyle/>
          <a:p>
            <a:pPr algn="ctr"/>
            <a:fld id="{010B77E7-8D76-A248-9E9F-68FC055C9F4B}" type="slidenum">
              <a:rPr lang="en-US" sz="1051" b="0" smtClean="0">
                <a:solidFill>
                  <a:schemeClr val="tx2"/>
                </a:solidFill>
                <a:latin typeface="Roboto" panose="02000000000000000000" pitchFamily="2" charset="0"/>
                <a:ea typeface="Roboto" panose="02000000000000000000" pitchFamily="2" charset="0"/>
                <a:cs typeface="Roboto" panose="02000000000000000000" pitchFamily="2" charset="0"/>
              </a:rPr>
              <a:pPr algn="ctr"/>
              <a:t>‹Nº›</a:t>
            </a:fld>
            <a:endParaRPr lang="en-US" sz="1001" b="0">
              <a:solidFill>
                <a:schemeClr val="tx2"/>
              </a:solidFill>
              <a:latin typeface="Roboto" panose="02000000000000000000" pitchFamily="2" charset="0"/>
              <a:ea typeface="Roboto" panose="02000000000000000000" pitchFamily="2" charset="0"/>
              <a:cs typeface="Roboto" panose="02000000000000000000" pitchFamily="2" charset="0"/>
            </a:endParaRPr>
          </a:p>
        </p:txBody>
      </p:sp>
      <p:pic>
        <p:nvPicPr>
          <p:cNvPr id="30" name="Picture 2" descr="Baker Tilly">
            <a:extLst>
              <a:ext uri="{FF2B5EF4-FFF2-40B4-BE49-F238E27FC236}">
                <a16:creationId xmlns:a16="http://schemas.microsoft.com/office/drawing/2014/main" id="{1262A95C-A1E3-DCA3-BECF-2E9AC0A8342B}"/>
              </a:ext>
            </a:extLst>
          </p:cNvPr>
          <p:cNvPicPr>
            <a:picLocks noChangeAspect="1" noChangeArrowheads="1"/>
          </p:cNvPicPr>
          <p:nvPr userDrawn="1"/>
        </p:nvPicPr>
        <p:blipFill>
          <a:blip r:embed="rId3" cstate="screen">
            <a:duotone>
              <a:prstClr val="black"/>
              <a:schemeClr val="tx2">
                <a:tint val="45000"/>
                <a:satMod val="400000"/>
              </a:schemeClr>
            </a:duotone>
            <a:extLst>
              <a:ext uri="{28A0092B-C50C-407E-A947-70E740481C1C}">
                <a14:useLocalDpi xmlns:a14="http://schemas.microsoft.com/office/drawing/2010/main"/>
              </a:ext>
            </a:extLst>
          </a:blip>
          <a:srcRect/>
          <a:stretch>
            <a:fillRect/>
          </a:stretch>
        </p:blipFill>
        <p:spPr bwMode="auto">
          <a:xfrm>
            <a:off x="369094" y="6488162"/>
            <a:ext cx="917352" cy="241402"/>
          </a:xfrm>
          <a:prstGeom prst="rect">
            <a:avLst/>
          </a:prstGeom>
          <a:noFill/>
          <a:extLst>
            <a:ext uri="{909E8E84-426E-40DD-AFC4-6F175D3DCCD1}">
              <a14:hiddenFill xmlns:a14="http://schemas.microsoft.com/office/drawing/2010/main">
                <a:solidFill>
                  <a:srgbClr val="FFFFFF"/>
                </a:solidFill>
              </a14:hiddenFill>
            </a:ext>
          </a:extLst>
        </p:spPr>
      </p:pic>
      <p:cxnSp>
        <p:nvCxnSpPr>
          <p:cNvPr id="32" name="Conector recto 31">
            <a:extLst>
              <a:ext uri="{FF2B5EF4-FFF2-40B4-BE49-F238E27FC236}">
                <a16:creationId xmlns:a16="http://schemas.microsoft.com/office/drawing/2014/main" id="{5FEDC0FD-CEDB-3E5A-8BB9-97C060B58422}"/>
              </a:ext>
            </a:extLst>
          </p:cNvPr>
          <p:cNvCxnSpPr/>
          <p:nvPr userDrawn="1"/>
        </p:nvCxnSpPr>
        <p:spPr>
          <a:xfrm>
            <a:off x="0" y="985418"/>
            <a:ext cx="12192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Título 33">
            <a:extLst>
              <a:ext uri="{FF2B5EF4-FFF2-40B4-BE49-F238E27FC236}">
                <a16:creationId xmlns:a16="http://schemas.microsoft.com/office/drawing/2014/main" id="{1D5BA3B9-5AF0-9A78-A8A4-1CF468C6B7E9}"/>
              </a:ext>
            </a:extLst>
          </p:cNvPr>
          <p:cNvSpPr>
            <a:spLocks noGrp="1"/>
          </p:cNvSpPr>
          <p:nvPr>
            <p:ph type="title"/>
          </p:nvPr>
        </p:nvSpPr>
        <p:spPr>
          <a:xfrm>
            <a:off x="546619" y="179530"/>
            <a:ext cx="6125957" cy="269167"/>
          </a:xfrm>
        </p:spPr>
        <p:txBody>
          <a:bodyPr/>
          <a:lstStyle>
            <a:lvl1pPr>
              <a:defRPr sz="1400">
                <a:solidFill>
                  <a:schemeClr val="bg1"/>
                </a:solidFill>
                <a:latin typeface="+mj-lt"/>
              </a:defRPr>
            </a:lvl1pPr>
          </a:lstStyle>
          <a:p>
            <a:r>
              <a:rPr lang="es-ES"/>
              <a:t>Haga clic para modificar el estilo de título del patrón</a:t>
            </a:r>
          </a:p>
        </p:txBody>
      </p:sp>
      <p:sp>
        <p:nvSpPr>
          <p:cNvPr id="3" name="Marcador de contenido 40">
            <a:extLst>
              <a:ext uri="{FF2B5EF4-FFF2-40B4-BE49-F238E27FC236}">
                <a16:creationId xmlns:a16="http://schemas.microsoft.com/office/drawing/2014/main" id="{F611AA3D-4421-2451-BAE5-FC4C4D6515B7}"/>
              </a:ext>
            </a:extLst>
          </p:cNvPr>
          <p:cNvSpPr>
            <a:spLocks noGrp="1"/>
          </p:cNvSpPr>
          <p:nvPr>
            <p:ph sz="quarter" idx="10"/>
          </p:nvPr>
        </p:nvSpPr>
        <p:spPr>
          <a:xfrm>
            <a:off x="546099" y="531813"/>
            <a:ext cx="6125955" cy="269167"/>
          </a:xfrm>
        </p:spPr>
        <p:txBody>
          <a:bodyPr>
            <a:noAutofit/>
          </a:bodyPr>
          <a:lstStyle>
            <a:lvl1pPr>
              <a:defRPr sz="1800" b="1">
                <a:solidFill>
                  <a:schemeClr val="bg1"/>
                </a:solidFill>
                <a:latin typeface="Roboto" panose="02000000000000000000" pitchFamily="2" charset="0"/>
              </a:defRPr>
            </a:lvl1pPr>
          </a:lstStyle>
          <a:p>
            <a:pPr lvl="0"/>
            <a:r>
              <a:rPr lang="es-ES"/>
              <a:t>Haga clic para modificar los estilos de texto</a:t>
            </a:r>
          </a:p>
        </p:txBody>
      </p:sp>
      <p:cxnSp>
        <p:nvCxnSpPr>
          <p:cNvPr id="4" name="Conector recto 3">
            <a:extLst>
              <a:ext uri="{FF2B5EF4-FFF2-40B4-BE49-F238E27FC236}">
                <a16:creationId xmlns:a16="http://schemas.microsoft.com/office/drawing/2014/main" id="{EC04BAC1-9072-565F-3FDA-06882E91F7AA}"/>
              </a:ext>
            </a:extLst>
          </p:cNvPr>
          <p:cNvCxnSpPr/>
          <p:nvPr userDrawn="1"/>
        </p:nvCxnSpPr>
        <p:spPr>
          <a:xfrm>
            <a:off x="6913015" y="360955"/>
            <a:ext cx="0" cy="170432"/>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274603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415">
          <p15:clr>
            <a:srgbClr val="FBAE40"/>
          </p15:clr>
        </p15:guide>
        <p15:guide id="4" orient="horz" pos="3884">
          <p15:clr>
            <a:srgbClr val="FBAE40"/>
          </p15:clr>
        </p15:guide>
        <p15:guide id="6" pos="6153">
          <p15:clr>
            <a:srgbClr val="FBAE40"/>
          </p15:clr>
        </p15:guide>
        <p15:guide id="7" orient="horz" pos="572">
          <p15:clr>
            <a:srgbClr val="FBAE40"/>
          </p15:clr>
        </p15:guide>
        <p15:guide id="8" orient="horz" pos="232">
          <p15:clr>
            <a:srgbClr val="FBAE40"/>
          </p15:clr>
        </p15:guide>
        <p15:guide id="9" pos="3749">
          <p15:clr>
            <a:srgbClr val="FBAE40"/>
          </p15:clr>
        </p15:guide>
        <p15:guide id="10" pos="3931">
          <p15:clr>
            <a:srgbClr val="FBAE40"/>
          </p15:clr>
        </p15:guide>
        <p15:guide id="11" pos="211">
          <p15:clr>
            <a:srgbClr val="FBAE40"/>
          </p15:clr>
        </p15:guide>
        <p15:guide id="13" pos="1527">
          <p15:clr>
            <a:srgbClr val="FBAE40"/>
          </p15:clr>
        </p15:guide>
        <p15:guide id="14" orient="horz" pos="754">
          <p15:clr>
            <a:srgbClr val="FBAE40"/>
          </p15:clr>
        </p15:guide>
        <p15:guide id="15" pos="7469">
          <p15:clr>
            <a:srgbClr val="FBAE40"/>
          </p15:clr>
        </p15:guide>
        <p15:guide id="16" pos="7287">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04. Plasgen">
    <p:spTree>
      <p:nvGrpSpPr>
        <p:cNvPr id="1" name=""/>
        <p:cNvGrpSpPr/>
        <p:nvPr/>
      </p:nvGrpSpPr>
      <p:grpSpPr>
        <a:xfrm>
          <a:off x="0" y="0"/>
          <a:ext cx="0" cy="0"/>
          <a:chOff x="0" y="0"/>
          <a:chExt cx="0" cy="0"/>
        </a:xfrm>
      </p:grpSpPr>
      <p:sp>
        <p:nvSpPr>
          <p:cNvPr id="28" name="Rectángulo 27">
            <a:extLst>
              <a:ext uri="{FF2B5EF4-FFF2-40B4-BE49-F238E27FC236}">
                <a16:creationId xmlns:a16="http://schemas.microsoft.com/office/drawing/2014/main" id="{B86AB4BB-6098-CD74-D828-5292986DBD88}"/>
              </a:ext>
            </a:extLst>
          </p:cNvPr>
          <p:cNvSpPr/>
          <p:nvPr userDrawn="1"/>
        </p:nvSpPr>
        <p:spPr>
          <a:xfrm>
            <a:off x="0" y="0"/>
            <a:ext cx="12192000" cy="98541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Do not remove" hidden="1">
            <a:extLst>
              <a:ext uri="{FF2B5EF4-FFF2-40B4-BE49-F238E27FC236}">
                <a16:creationId xmlns:a16="http://schemas.microsoft.com/office/drawing/2014/main" id="{A3F9F17C-7EC4-59CF-3EB5-B9DD3E4962E7}"/>
              </a:ext>
            </a:extLst>
          </p:cNvPr>
          <p:cNvSpPr/>
          <p:nvPr userDrawn="1">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9" name="Oval 12">
            <a:extLst>
              <a:ext uri="{FF2B5EF4-FFF2-40B4-BE49-F238E27FC236}">
                <a16:creationId xmlns:a16="http://schemas.microsoft.com/office/drawing/2014/main" id="{3F10E261-9E8F-10B7-89A2-FC17C524B894}"/>
              </a:ext>
            </a:extLst>
          </p:cNvPr>
          <p:cNvSpPr>
            <a:spLocks/>
          </p:cNvSpPr>
          <p:nvPr userDrawn="1"/>
        </p:nvSpPr>
        <p:spPr>
          <a:xfrm>
            <a:off x="11233154" y="6400717"/>
            <a:ext cx="917352" cy="432000"/>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40224" tIns="20112" rIns="40224" bIns="20112" numCol="1" spcCol="0" rtlCol="0" fromWordArt="0" anchor="ctr" anchorCtr="0" forceAA="0" compatLnSpc="1">
            <a:prstTxWarp prst="textNoShape">
              <a:avLst/>
            </a:prstTxWarp>
            <a:noAutofit/>
          </a:bodyPr>
          <a:lstStyle/>
          <a:p>
            <a:pPr algn="ctr"/>
            <a:fld id="{010B77E7-8D76-A248-9E9F-68FC055C9F4B}" type="slidenum">
              <a:rPr lang="en-US" sz="1051" b="0" smtClean="0">
                <a:solidFill>
                  <a:schemeClr val="tx2"/>
                </a:solidFill>
                <a:latin typeface="Roboto" panose="02000000000000000000" pitchFamily="2" charset="0"/>
                <a:ea typeface="Roboto" panose="02000000000000000000" pitchFamily="2" charset="0"/>
                <a:cs typeface="Roboto" panose="02000000000000000000" pitchFamily="2" charset="0"/>
              </a:rPr>
              <a:pPr algn="ctr"/>
              <a:t>‹Nº›</a:t>
            </a:fld>
            <a:endParaRPr lang="en-US" sz="1001" b="0">
              <a:solidFill>
                <a:schemeClr val="tx2"/>
              </a:solidFill>
              <a:latin typeface="Roboto" panose="02000000000000000000" pitchFamily="2" charset="0"/>
              <a:ea typeface="Roboto" panose="02000000000000000000" pitchFamily="2" charset="0"/>
              <a:cs typeface="Roboto" panose="02000000000000000000" pitchFamily="2" charset="0"/>
            </a:endParaRPr>
          </a:p>
        </p:txBody>
      </p:sp>
      <p:pic>
        <p:nvPicPr>
          <p:cNvPr id="30" name="Picture 2" descr="Baker Tilly">
            <a:extLst>
              <a:ext uri="{FF2B5EF4-FFF2-40B4-BE49-F238E27FC236}">
                <a16:creationId xmlns:a16="http://schemas.microsoft.com/office/drawing/2014/main" id="{1262A95C-A1E3-DCA3-BECF-2E9AC0A8342B}"/>
              </a:ext>
            </a:extLst>
          </p:cNvPr>
          <p:cNvPicPr>
            <a:picLocks noChangeAspect="1" noChangeArrowheads="1"/>
          </p:cNvPicPr>
          <p:nvPr userDrawn="1"/>
        </p:nvPicPr>
        <p:blipFill>
          <a:blip r:embed="rId3" cstate="screen">
            <a:duotone>
              <a:prstClr val="black"/>
              <a:schemeClr val="tx2">
                <a:tint val="45000"/>
                <a:satMod val="400000"/>
              </a:schemeClr>
            </a:duotone>
            <a:extLst>
              <a:ext uri="{28A0092B-C50C-407E-A947-70E740481C1C}">
                <a14:useLocalDpi xmlns:a14="http://schemas.microsoft.com/office/drawing/2010/main"/>
              </a:ext>
            </a:extLst>
          </a:blip>
          <a:srcRect/>
          <a:stretch>
            <a:fillRect/>
          </a:stretch>
        </p:blipFill>
        <p:spPr bwMode="auto">
          <a:xfrm>
            <a:off x="369094" y="6488162"/>
            <a:ext cx="917352" cy="241402"/>
          </a:xfrm>
          <a:prstGeom prst="rect">
            <a:avLst/>
          </a:prstGeom>
          <a:noFill/>
          <a:extLst>
            <a:ext uri="{909E8E84-426E-40DD-AFC4-6F175D3DCCD1}">
              <a14:hiddenFill xmlns:a14="http://schemas.microsoft.com/office/drawing/2010/main">
                <a:solidFill>
                  <a:srgbClr val="FFFFFF"/>
                </a:solidFill>
              </a14:hiddenFill>
            </a:ext>
          </a:extLst>
        </p:spPr>
      </p:pic>
      <p:cxnSp>
        <p:nvCxnSpPr>
          <p:cNvPr id="32" name="Conector recto 31">
            <a:extLst>
              <a:ext uri="{FF2B5EF4-FFF2-40B4-BE49-F238E27FC236}">
                <a16:creationId xmlns:a16="http://schemas.microsoft.com/office/drawing/2014/main" id="{5FEDC0FD-CEDB-3E5A-8BB9-97C060B58422}"/>
              </a:ext>
            </a:extLst>
          </p:cNvPr>
          <p:cNvCxnSpPr/>
          <p:nvPr userDrawn="1"/>
        </p:nvCxnSpPr>
        <p:spPr>
          <a:xfrm>
            <a:off x="0" y="985418"/>
            <a:ext cx="12192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Título 33">
            <a:extLst>
              <a:ext uri="{FF2B5EF4-FFF2-40B4-BE49-F238E27FC236}">
                <a16:creationId xmlns:a16="http://schemas.microsoft.com/office/drawing/2014/main" id="{5E7812DB-733D-EC5D-660C-7E69C2DBAE62}"/>
              </a:ext>
            </a:extLst>
          </p:cNvPr>
          <p:cNvSpPr>
            <a:spLocks noGrp="1"/>
          </p:cNvSpPr>
          <p:nvPr>
            <p:ph type="title"/>
          </p:nvPr>
        </p:nvSpPr>
        <p:spPr>
          <a:xfrm>
            <a:off x="546619" y="179530"/>
            <a:ext cx="6125957" cy="269167"/>
          </a:xfrm>
        </p:spPr>
        <p:txBody>
          <a:bodyPr/>
          <a:lstStyle>
            <a:lvl1pPr>
              <a:defRPr sz="1400">
                <a:solidFill>
                  <a:schemeClr val="bg1"/>
                </a:solidFill>
                <a:latin typeface="+mj-lt"/>
              </a:defRPr>
            </a:lvl1pPr>
          </a:lstStyle>
          <a:p>
            <a:r>
              <a:rPr lang="es-ES"/>
              <a:t>Haga clic para modificar el estilo de título del patrón</a:t>
            </a:r>
          </a:p>
        </p:txBody>
      </p:sp>
      <p:sp>
        <p:nvSpPr>
          <p:cNvPr id="3" name="Marcador de contenido 40">
            <a:extLst>
              <a:ext uri="{FF2B5EF4-FFF2-40B4-BE49-F238E27FC236}">
                <a16:creationId xmlns:a16="http://schemas.microsoft.com/office/drawing/2014/main" id="{4D69FC9A-BF63-B00A-D276-C9047A1B306B}"/>
              </a:ext>
            </a:extLst>
          </p:cNvPr>
          <p:cNvSpPr>
            <a:spLocks noGrp="1"/>
          </p:cNvSpPr>
          <p:nvPr>
            <p:ph sz="quarter" idx="10"/>
          </p:nvPr>
        </p:nvSpPr>
        <p:spPr>
          <a:xfrm>
            <a:off x="546099" y="531813"/>
            <a:ext cx="6125955" cy="269167"/>
          </a:xfrm>
        </p:spPr>
        <p:txBody>
          <a:bodyPr>
            <a:noAutofit/>
          </a:bodyPr>
          <a:lstStyle>
            <a:lvl1pPr>
              <a:defRPr sz="1800" b="1">
                <a:solidFill>
                  <a:schemeClr val="bg1"/>
                </a:solidFill>
                <a:latin typeface="Roboto" panose="02000000000000000000" pitchFamily="2" charset="0"/>
              </a:defRPr>
            </a:lvl1pPr>
          </a:lstStyle>
          <a:p>
            <a:pPr lvl="0"/>
            <a:r>
              <a:rPr lang="es-ES"/>
              <a:t>Haga clic para modificar los estilos de texto</a:t>
            </a:r>
          </a:p>
        </p:txBody>
      </p:sp>
    </p:spTree>
    <p:extLst>
      <p:ext uri="{BB962C8B-B14F-4D97-AF65-F5344CB8AC3E}">
        <p14:creationId xmlns:p14="http://schemas.microsoft.com/office/powerpoint/2010/main" val="337608106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415">
          <p15:clr>
            <a:srgbClr val="FBAE40"/>
          </p15:clr>
        </p15:guide>
        <p15:guide id="4" orient="horz" pos="3884">
          <p15:clr>
            <a:srgbClr val="FBAE40"/>
          </p15:clr>
        </p15:guide>
        <p15:guide id="6" pos="6153">
          <p15:clr>
            <a:srgbClr val="FBAE40"/>
          </p15:clr>
        </p15:guide>
        <p15:guide id="7" orient="horz" pos="572">
          <p15:clr>
            <a:srgbClr val="FBAE40"/>
          </p15:clr>
        </p15:guide>
        <p15:guide id="8" orient="horz" pos="232">
          <p15:clr>
            <a:srgbClr val="FBAE40"/>
          </p15:clr>
        </p15:guide>
        <p15:guide id="9" pos="3749">
          <p15:clr>
            <a:srgbClr val="FBAE40"/>
          </p15:clr>
        </p15:guide>
        <p15:guide id="10" pos="3931">
          <p15:clr>
            <a:srgbClr val="FBAE40"/>
          </p15:clr>
        </p15:guide>
        <p15:guide id="11" pos="211">
          <p15:clr>
            <a:srgbClr val="FBAE40"/>
          </p15:clr>
        </p15:guide>
        <p15:guide id="13" pos="1527">
          <p15:clr>
            <a:srgbClr val="FBAE40"/>
          </p15:clr>
        </p15:guide>
        <p15:guide id="14" orient="horz" pos="754">
          <p15:clr>
            <a:srgbClr val="FBAE40"/>
          </p15:clr>
        </p15:guide>
        <p15:guide id="15" pos="7469">
          <p15:clr>
            <a:srgbClr val="FBAE40"/>
          </p15:clr>
        </p15:guide>
        <p15:guide id="16" pos="7287">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Encabezado de sección">
    <p:spTree>
      <p:nvGrpSpPr>
        <p:cNvPr id="1" name=""/>
        <p:cNvGrpSpPr/>
        <p:nvPr/>
      </p:nvGrpSpPr>
      <p:grpSpPr>
        <a:xfrm>
          <a:off x="0" y="0"/>
          <a:ext cx="0" cy="0"/>
          <a:chOff x="0" y="0"/>
          <a:chExt cx="0" cy="0"/>
        </a:xfrm>
      </p:grpSpPr>
      <p:sp>
        <p:nvSpPr>
          <p:cNvPr id="8" name="Footer Placeholder 2">
            <a:extLst>
              <a:ext uri="{FF2B5EF4-FFF2-40B4-BE49-F238E27FC236}">
                <a16:creationId xmlns:a16="http://schemas.microsoft.com/office/drawing/2014/main" id="{13A60670-744A-4610-886F-DA2E5D57D0AD}"/>
              </a:ext>
            </a:extLst>
          </p:cNvPr>
          <p:cNvSpPr txBox="1">
            <a:spLocks/>
          </p:cNvSpPr>
          <p:nvPr userDrawn="1"/>
        </p:nvSpPr>
        <p:spPr>
          <a:xfrm>
            <a:off x="10480776" y="6540604"/>
            <a:ext cx="1314206" cy="137202"/>
          </a:xfrm>
          <a:prstGeom prst="rect">
            <a:avLst/>
          </a:prstGeom>
        </p:spPr>
        <p:txBody>
          <a:bodyPr vert="horz" lIns="91440" tIns="45720" rIns="91440" bIns="45720" rtlCol="0" anchor="ctr"/>
          <a:lstStyle>
            <a:defPPr>
              <a:defRPr lang="es-ES"/>
            </a:defPPr>
            <a:lvl1pPr marL="0" algn="l"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tx1"/>
                </a:solidFill>
                <a:latin typeface="Roboto Light" panose="02000000000000000000" pitchFamily="2" charset="0"/>
                <a:ea typeface="Roboto Light" panose="02000000000000000000" pitchFamily="2" charset="0"/>
              </a:rPr>
              <a:t>© Baker Tilly</a:t>
            </a:r>
          </a:p>
        </p:txBody>
      </p:sp>
      <p:pic>
        <p:nvPicPr>
          <p:cNvPr id="11" name="Picture 9">
            <a:extLst>
              <a:ext uri="{FF2B5EF4-FFF2-40B4-BE49-F238E27FC236}">
                <a16:creationId xmlns:a16="http://schemas.microsoft.com/office/drawing/2014/main" id="{FA1FCE60-DF46-4EC8-BFE5-D916CA04006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98147" y="558182"/>
            <a:ext cx="1596835" cy="420595"/>
          </a:xfrm>
          <a:prstGeom prst="rect">
            <a:avLst/>
          </a:prstGeom>
        </p:spPr>
      </p:pic>
      <p:sp>
        <p:nvSpPr>
          <p:cNvPr id="5" name="Rectangle 14">
            <a:extLst>
              <a:ext uri="{FF2B5EF4-FFF2-40B4-BE49-F238E27FC236}">
                <a16:creationId xmlns:a16="http://schemas.microsoft.com/office/drawing/2014/main" id="{10EC06AC-9A85-4DD0-A81F-609FFB3BA988}"/>
              </a:ext>
            </a:extLst>
          </p:cNvPr>
          <p:cNvSpPr/>
          <p:nvPr userDrawn="1"/>
        </p:nvSpPr>
        <p:spPr>
          <a:xfrm>
            <a:off x="342060" y="288266"/>
            <a:ext cx="81616" cy="602035"/>
          </a:xfrm>
          <a:prstGeom prst="rect">
            <a:avLst/>
          </a:prstGeom>
          <a:solidFill>
            <a:srgbClr val="319B42"/>
          </a:solidFill>
          <a:ln w="9525" cap="flat" cmpd="sng" algn="ctr">
            <a:noFill/>
            <a:prstDash val="solid"/>
          </a:ln>
          <a:effectLst/>
        </p:spPr>
        <p:txBody>
          <a:bodyPr lIns="40224" tIns="20112" rIns="40224" bIns="20112" rtlCol="0" anchor="ctr"/>
          <a:lstStyle/>
          <a:p>
            <a:pPr marL="0" marR="0" lvl="0" indent="0" algn="ctr" defTabSz="536353" eaLnBrk="1" fontAlgn="auto" latinLnBrk="0" hangingPunct="1">
              <a:lnSpc>
                <a:spcPct val="100000"/>
              </a:lnSpc>
              <a:spcBef>
                <a:spcPts val="0"/>
              </a:spcBef>
              <a:spcAft>
                <a:spcPts val="0"/>
              </a:spcAft>
              <a:buClrTx/>
              <a:buSzTx/>
              <a:buFontTx/>
              <a:buNone/>
              <a:tabLst/>
              <a:defRPr/>
            </a:pPr>
            <a:endParaRPr kumimoji="0" lang="en-US" sz="2100" b="0" i="0" u="none" strike="noStrike" kern="0" cap="none" spc="0" normalizeH="0" baseline="0" noProof="0">
              <a:ln>
                <a:noFill/>
              </a:ln>
              <a:solidFill>
                <a:srgbClr val="216BA9"/>
              </a:solidFill>
              <a:effectLst/>
              <a:uLnTx/>
              <a:uFillTx/>
              <a:latin typeface="Calibri"/>
              <a:ea typeface="+mn-ea"/>
              <a:cs typeface="+mn-cs"/>
            </a:endParaRPr>
          </a:p>
        </p:txBody>
      </p:sp>
      <p:sp>
        <p:nvSpPr>
          <p:cNvPr id="6" name="Oval 12">
            <a:extLst>
              <a:ext uri="{FF2B5EF4-FFF2-40B4-BE49-F238E27FC236}">
                <a16:creationId xmlns:a16="http://schemas.microsoft.com/office/drawing/2014/main" id="{965E0311-C35A-49AA-8747-6E5969DD2F75}"/>
              </a:ext>
            </a:extLst>
          </p:cNvPr>
          <p:cNvSpPr>
            <a:spLocks/>
          </p:cNvSpPr>
          <p:nvPr userDrawn="1"/>
        </p:nvSpPr>
        <p:spPr>
          <a:xfrm>
            <a:off x="5894165" y="6374690"/>
            <a:ext cx="432000" cy="432000"/>
          </a:xfrm>
          <a:prstGeom prst="ellipse">
            <a:avLst/>
          </a:prstGeom>
          <a:solidFill>
            <a:srgbClr val="C9EC5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40224" tIns="20112" rIns="40224" bIns="20112" numCol="1" spcCol="0" rtlCol="0" fromWordArt="0" anchor="ctr" anchorCtr="0" forceAA="0" compatLnSpc="1">
            <a:prstTxWarp prst="textNoShape">
              <a:avLst/>
            </a:prstTxWarp>
            <a:noAutofit/>
          </a:bodyPr>
          <a:lstStyle/>
          <a:p>
            <a:pPr algn="ctr"/>
            <a:fld id="{010B77E7-8D76-A248-9E9F-68FC055C9F4B}" type="slidenum">
              <a:rPr lang="en-US" sz="1050" smtClean="0"/>
              <a:pPr algn="ctr"/>
              <a:t>‹Nº›</a:t>
            </a:fld>
            <a:endParaRPr lang="en-US" sz="1001"/>
          </a:p>
        </p:txBody>
      </p:sp>
      <p:cxnSp>
        <p:nvCxnSpPr>
          <p:cNvPr id="3" name="Conector recto 2">
            <a:extLst>
              <a:ext uri="{FF2B5EF4-FFF2-40B4-BE49-F238E27FC236}">
                <a16:creationId xmlns:a16="http://schemas.microsoft.com/office/drawing/2014/main" id="{D3C58FE0-15E2-4D36-B244-0BD7FD497D2D}"/>
              </a:ext>
            </a:extLst>
          </p:cNvPr>
          <p:cNvCxnSpPr/>
          <p:nvPr userDrawn="1"/>
        </p:nvCxnSpPr>
        <p:spPr>
          <a:xfrm>
            <a:off x="342060" y="6312877"/>
            <a:ext cx="11527555" cy="0"/>
          </a:xfrm>
          <a:prstGeom prst="line">
            <a:avLst/>
          </a:prstGeom>
          <a:ln>
            <a:solidFill>
              <a:srgbClr val="C9EC5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467394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663" userDrawn="1">
          <p15:clr>
            <a:srgbClr val="FBAE40"/>
          </p15:clr>
        </p15:guide>
        <p15:guide id="4" pos="257" userDrawn="1">
          <p15:clr>
            <a:srgbClr val="FBAE40"/>
          </p15:clr>
        </p15:guide>
        <p15:guide id="5" orient="horz" pos="3884" userDrawn="1">
          <p15:clr>
            <a:srgbClr val="FBAE40"/>
          </p15:clr>
        </p15:guide>
        <p15:guide id="6" pos="7423"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06. Business plan">
    <p:spTree>
      <p:nvGrpSpPr>
        <p:cNvPr id="1" name=""/>
        <p:cNvGrpSpPr/>
        <p:nvPr/>
      </p:nvGrpSpPr>
      <p:grpSpPr>
        <a:xfrm>
          <a:off x="0" y="0"/>
          <a:ext cx="0" cy="0"/>
          <a:chOff x="0" y="0"/>
          <a:chExt cx="0" cy="0"/>
        </a:xfrm>
      </p:grpSpPr>
      <p:sp>
        <p:nvSpPr>
          <p:cNvPr id="28" name="Rectángulo 27">
            <a:extLst>
              <a:ext uri="{FF2B5EF4-FFF2-40B4-BE49-F238E27FC236}">
                <a16:creationId xmlns:a16="http://schemas.microsoft.com/office/drawing/2014/main" id="{B86AB4BB-6098-CD74-D828-5292986DBD88}"/>
              </a:ext>
            </a:extLst>
          </p:cNvPr>
          <p:cNvSpPr/>
          <p:nvPr userDrawn="1"/>
        </p:nvSpPr>
        <p:spPr>
          <a:xfrm>
            <a:off x="0" y="0"/>
            <a:ext cx="12192000" cy="98541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Do not remove" hidden="1">
            <a:extLst>
              <a:ext uri="{FF2B5EF4-FFF2-40B4-BE49-F238E27FC236}">
                <a16:creationId xmlns:a16="http://schemas.microsoft.com/office/drawing/2014/main" id="{A3F9F17C-7EC4-59CF-3EB5-B9DD3E4962E7}"/>
              </a:ext>
            </a:extLst>
          </p:cNvPr>
          <p:cNvSpPr/>
          <p:nvPr userDrawn="1">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22" name="Conector recto 21">
            <a:extLst>
              <a:ext uri="{FF2B5EF4-FFF2-40B4-BE49-F238E27FC236}">
                <a16:creationId xmlns:a16="http://schemas.microsoft.com/office/drawing/2014/main" id="{D0219DDA-4865-204E-3A42-E6D1C99E983A}"/>
              </a:ext>
            </a:extLst>
          </p:cNvPr>
          <p:cNvCxnSpPr/>
          <p:nvPr userDrawn="1"/>
        </p:nvCxnSpPr>
        <p:spPr>
          <a:xfrm>
            <a:off x="6913015" y="360955"/>
            <a:ext cx="0" cy="170432"/>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 name="Conector recto 22">
            <a:extLst>
              <a:ext uri="{FF2B5EF4-FFF2-40B4-BE49-F238E27FC236}">
                <a16:creationId xmlns:a16="http://schemas.microsoft.com/office/drawing/2014/main" id="{CB0F1ED2-0988-4BDB-65A0-9F74BD5616AD}"/>
              </a:ext>
            </a:extLst>
          </p:cNvPr>
          <p:cNvCxnSpPr/>
          <p:nvPr userDrawn="1"/>
        </p:nvCxnSpPr>
        <p:spPr>
          <a:xfrm>
            <a:off x="7922614" y="360955"/>
            <a:ext cx="0" cy="170432"/>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4" name="Conector recto 23">
            <a:extLst>
              <a:ext uri="{FF2B5EF4-FFF2-40B4-BE49-F238E27FC236}">
                <a16:creationId xmlns:a16="http://schemas.microsoft.com/office/drawing/2014/main" id="{E56D494A-4DE5-7ED9-04F3-F95CB9CB10E3}"/>
              </a:ext>
            </a:extLst>
          </p:cNvPr>
          <p:cNvCxnSpPr/>
          <p:nvPr userDrawn="1"/>
        </p:nvCxnSpPr>
        <p:spPr>
          <a:xfrm>
            <a:off x="8483373" y="360955"/>
            <a:ext cx="0" cy="170432"/>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5" name="Conector recto 24">
            <a:extLst>
              <a:ext uri="{FF2B5EF4-FFF2-40B4-BE49-F238E27FC236}">
                <a16:creationId xmlns:a16="http://schemas.microsoft.com/office/drawing/2014/main" id="{801F4164-D8B6-5660-7CDD-3009114D1C1E}"/>
              </a:ext>
            </a:extLst>
          </p:cNvPr>
          <p:cNvCxnSpPr/>
          <p:nvPr userDrawn="1"/>
        </p:nvCxnSpPr>
        <p:spPr>
          <a:xfrm>
            <a:off x="9097031" y="360955"/>
            <a:ext cx="0" cy="170432"/>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6" name="Conector recto 25">
            <a:extLst>
              <a:ext uri="{FF2B5EF4-FFF2-40B4-BE49-F238E27FC236}">
                <a16:creationId xmlns:a16="http://schemas.microsoft.com/office/drawing/2014/main" id="{9983D239-55E9-0E2C-24B3-0C83FED502B3}"/>
              </a:ext>
            </a:extLst>
          </p:cNvPr>
          <p:cNvCxnSpPr/>
          <p:nvPr userDrawn="1"/>
        </p:nvCxnSpPr>
        <p:spPr>
          <a:xfrm>
            <a:off x="9654584" y="360955"/>
            <a:ext cx="0" cy="170432"/>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7" name="Conector recto 26">
            <a:extLst>
              <a:ext uri="{FF2B5EF4-FFF2-40B4-BE49-F238E27FC236}">
                <a16:creationId xmlns:a16="http://schemas.microsoft.com/office/drawing/2014/main" id="{6982C15C-B55B-C63D-B444-C3E1B5203D65}"/>
              </a:ext>
            </a:extLst>
          </p:cNvPr>
          <p:cNvCxnSpPr/>
          <p:nvPr userDrawn="1"/>
        </p:nvCxnSpPr>
        <p:spPr>
          <a:xfrm>
            <a:off x="10537547" y="360955"/>
            <a:ext cx="0" cy="170432"/>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29" name="Oval 12">
            <a:extLst>
              <a:ext uri="{FF2B5EF4-FFF2-40B4-BE49-F238E27FC236}">
                <a16:creationId xmlns:a16="http://schemas.microsoft.com/office/drawing/2014/main" id="{3F10E261-9E8F-10B7-89A2-FC17C524B894}"/>
              </a:ext>
            </a:extLst>
          </p:cNvPr>
          <p:cNvSpPr>
            <a:spLocks/>
          </p:cNvSpPr>
          <p:nvPr userDrawn="1"/>
        </p:nvSpPr>
        <p:spPr>
          <a:xfrm>
            <a:off x="11233154" y="6400717"/>
            <a:ext cx="917352" cy="432000"/>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40224" tIns="20112" rIns="40224" bIns="20112" numCol="1" spcCol="0" rtlCol="0" fromWordArt="0" anchor="ctr" anchorCtr="0" forceAA="0" compatLnSpc="1">
            <a:prstTxWarp prst="textNoShape">
              <a:avLst/>
            </a:prstTxWarp>
            <a:noAutofit/>
          </a:bodyPr>
          <a:lstStyle/>
          <a:p>
            <a:pPr algn="ctr"/>
            <a:fld id="{010B77E7-8D76-A248-9E9F-68FC055C9F4B}" type="slidenum">
              <a:rPr lang="en-US" sz="1051" b="0" smtClean="0">
                <a:solidFill>
                  <a:schemeClr val="tx2"/>
                </a:solidFill>
                <a:latin typeface="Roboto" panose="02000000000000000000" pitchFamily="2" charset="0"/>
                <a:ea typeface="Roboto" panose="02000000000000000000" pitchFamily="2" charset="0"/>
                <a:cs typeface="Roboto" panose="02000000000000000000" pitchFamily="2" charset="0"/>
              </a:rPr>
              <a:pPr algn="ctr"/>
              <a:t>‹Nº›</a:t>
            </a:fld>
            <a:endParaRPr lang="en-US" sz="1001" b="0">
              <a:solidFill>
                <a:schemeClr val="tx2"/>
              </a:solidFill>
              <a:latin typeface="Roboto" panose="02000000000000000000" pitchFamily="2" charset="0"/>
              <a:ea typeface="Roboto" panose="02000000000000000000" pitchFamily="2" charset="0"/>
              <a:cs typeface="Roboto" panose="02000000000000000000" pitchFamily="2" charset="0"/>
            </a:endParaRPr>
          </a:p>
        </p:txBody>
      </p:sp>
      <p:pic>
        <p:nvPicPr>
          <p:cNvPr id="30" name="Picture 2" descr="Baker Tilly">
            <a:extLst>
              <a:ext uri="{FF2B5EF4-FFF2-40B4-BE49-F238E27FC236}">
                <a16:creationId xmlns:a16="http://schemas.microsoft.com/office/drawing/2014/main" id="{1262A95C-A1E3-DCA3-BECF-2E9AC0A8342B}"/>
              </a:ext>
            </a:extLst>
          </p:cNvPr>
          <p:cNvPicPr>
            <a:picLocks noChangeAspect="1" noChangeArrowheads="1"/>
          </p:cNvPicPr>
          <p:nvPr userDrawn="1"/>
        </p:nvPicPr>
        <p:blipFill>
          <a:blip r:embed="rId3" cstate="screen">
            <a:duotone>
              <a:prstClr val="black"/>
              <a:schemeClr val="tx2">
                <a:tint val="45000"/>
                <a:satMod val="400000"/>
              </a:schemeClr>
            </a:duotone>
            <a:extLst>
              <a:ext uri="{28A0092B-C50C-407E-A947-70E740481C1C}">
                <a14:useLocalDpi xmlns:a14="http://schemas.microsoft.com/office/drawing/2010/main"/>
              </a:ext>
            </a:extLst>
          </a:blip>
          <a:srcRect/>
          <a:stretch>
            <a:fillRect/>
          </a:stretch>
        </p:blipFill>
        <p:spPr bwMode="auto">
          <a:xfrm>
            <a:off x="369094" y="6488162"/>
            <a:ext cx="917352" cy="241402"/>
          </a:xfrm>
          <a:prstGeom prst="rect">
            <a:avLst/>
          </a:prstGeom>
          <a:noFill/>
          <a:extLst>
            <a:ext uri="{909E8E84-426E-40DD-AFC4-6F175D3DCCD1}">
              <a14:hiddenFill xmlns:a14="http://schemas.microsoft.com/office/drawing/2010/main">
                <a:solidFill>
                  <a:srgbClr val="FFFFFF"/>
                </a:solidFill>
              </a14:hiddenFill>
            </a:ext>
          </a:extLst>
        </p:spPr>
      </p:pic>
      <p:cxnSp>
        <p:nvCxnSpPr>
          <p:cNvPr id="32" name="Conector recto 31">
            <a:extLst>
              <a:ext uri="{FF2B5EF4-FFF2-40B4-BE49-F238E27FC236}">
                <a16:creationId xmlns:a16="http://schemas.microsoft.com/office/drawing/2014/main" id="{5FEDC0FD-CEDB-3E5A-8BB9-97C060B58422}"/>
              </a:ext>
            </a:extLst>
          </p:cNvPr>
          <p:cNvCxnSpPr/>
          <p:nvPr userDrawn="1"/>
        </p:nvCxnSpPr>
        <p:spPr>
          <a:xfrm>
            <a:off x="0" y="985418"/>
            <a:ext cx="12192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4" name="Título 33">
            <a:extLst>
              <a:ext uri="{FF2B5EF4-FFF2-40B4-BE49-F238E27FC236}">
                <a16:creationId xmlns:a16="http://schemas.microsoft.com/office/drawing/2014/main" id="{87D40BFC-30C2-5D52-2E40-137424623851}"/>
              </a:ext>
            </a:extLst>
          </p:cNvPr>
          <p:cNvSpPr>
            <a:spLocks noGrp="1"/>
          </p:cNvSpPr>
          <p:nvPr>
            <p:ph type="title"/>
          </p:nvPr>
        </p:nvSpPr>
        <p:spPr>
          <a:xfrm>
            <a:off x="546619" y="179530"/>
            <a:ext cx="6125957" cy="269167"/>
          </a:xfrm>
        </p:spPr>
        <p:txBody>
          <a:bodyPr/>
          <a:lstStyle>
            <a:lvl1pPr>
              <a:defRPr sz="1400">
                <a:solidFill>
                  <a:schemeClr val="bg1"/>
                </a:solidFill>
                <a:latin typeface="+mj-lt"/>
              </a:defRPr>
            </a:lvl1pPr>
          </a:lstStyle>
          <a:p>
            <a:r>
              <a:rPr lang="es-ES"/>
              <a:t>Haga clic para modificar el estilo de título del patrón</a:t>
            </a:r>
          </a:p>
        </p:txBody>
      </p:sp>
      <p:sp>
        <p:nvSpPr>
          <p:cNvPr id="41" name="Marcador de contenido 40">
            <a:extLst>
              <a:ext uri="{FF2B5EF4-FFF2-40B4-BE49-F238E27FC236}">
                <a16:creationId xmlns:a16="http://schemas.microsoft.com/office/drawing/2014/main" id="{547FE7D5-49E5-6C69-E76C-7751B9D593C1}"/>
              </a:ext>
            </a:extLst>
          </p:cNvPr>
          <p:cNvSpPr>
            <a:spLocks noGrp="1"/>
          </p:cNvSpPr>
          <p:nvPr>
            <p:ph sz="quarter" idx="10"/>
          </p:nvPr>
        </p:nvSpPr>
        <p:spPr>
          <a:xfrm>
            <a:off x="546099" y="531813"/>
            <a:ext cx="6125955" cy="269167"/>
          </a:xfrm>
        </p:spPr>
        <p:txBody>
          <a:bodyPr>
            <a:noAutofit/>
          </a:bodyPr>
          <a:lstStyle>
            <a:lvl1pPr>
              <a:defRPr sz="1800" b="1">
                <a:solidFill>
                  <a:schemeClr val="bg1"/>
                </a:solidFill>
                <a:latin typeface="Roboto" panose="02000000000000000000" pitchFamily="2" charset="0"/>
              </a:defRPr>
            </a:lvl1pPr>
          </a:lstStyle>
          <a:p>
            <a:pPr lvl="0"/>
            <a:r>
              <a:rPr lang="es-ES"/>
              <a:t>Haga clic para modificar los estilos de texto</a:t>
            </a:r>
          </a:p>
        </p:txBody>
      </p:sp>
      <p:sp>
        <p:nvSpPr>
          <p:cNvPr id="42" name="Rectángulo 41">
            <a:hlinkClick r:id="" action="ppaction://noaction"/>
            <a:extLst>
              <a:ext uri="{FF2B5EF4-FFF2-40B4-BE49-F238E27FC236}">
                <a16:creationId xmlns:a16="http://schemas.microsoft.com/office/drawing/2014/main" id="{D87A83E1-0D7F-3D86-1D32-35FA01F3EB17}"/>
              </a:ext>
            </a:extLst>
          </p:cNvPr>
          <p:cNvSpPr>
            <a:spLocks/>
          </p:cNvSpPr>
          <p:nvPr userDrawn="1"/>
        </p:nvSpPr>
        <p:spPr>
          <a:xfrm>
            <a:off x="7434935" y="434165"/>
            <a:ext cx="1003186" cy="13849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r>
              <a:rPr lang="en-GB" sz="900">
                <a:solidFill>
                  <a:schemeClr val="bg1"/>
                </a:solidFill>
                <a:latin typeface="+mj-lt"/>
                <a:ea typeface="Roboto" panose="02000000000000000000" pitchFamily="2" charset="0"/>
                <a:cs typeface="Roboto" panose="02000000000000000000" pitchFamily="2" charset="0"/>
              </a:rPr>
              <a:t>Exec. Summary</a:t>
            </a:r>
          </a:p>
        </p:txBody>
      </p:sp>
      <p:sp>
        <p:nvSpPr>
          <p:cNvPr id="43" name="Rectángulo 42">
            <a:hlinkClick r:id="" action="ppaction://noaction"/>
            <a:extLst>
              <a:ext uri="{FF2B5EF4-FFF2-40B4-BE49-F238E27FC236}">
                <a16:creationId xmlns:a16="http://schemas.microsoft.com/office/drawing/2014/main" id="{A5595EAF-38CA-AFBF-85C0-A1ED7CC8FD93}"/>
              </a:ext>
            </a:extLst>
          </p:cNvPr>
          <p:cNvSpPr>
            <a:spLocks/>
          </p:cNvSpPr>
          <p:nvPr userDrawn="1"/>
        </p:nvSpPr>
        <p:spPr>
          <a:xfrm>
            <a:off x="8438121" y="434165"/>
            <a:ext cx="560757" cy="13849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r>
              <a:rPr lang="en-GB" sz="900">
                <a:solidFill>
                  <a:schemeClr val="bg1"/>
                </a:solidFill>
                <a:latin typeface="+mj-lt"/>
                <a:ea typeface="Roboto" panose="02000000000000000000" pitchFamily="2" charset="0"/>
                <a:cs typeface="Roboto" panose="02000000000000000000" pitchFamily="2" charset="0"/>
              </a:rPr>
              <a:t>Market</a:t>
            </a:r>
          </a:p>
        </p:txBody>
      </p:sp>
      <p:sp>
        <p:nvSpPr>
          <p:cNvPr id="44" name="Rectángulo 43">
            <a:hlinkClick r:id="" action="ppaction://noaction"/>
            <a:extLst>
              <a:ext uri="{FF2B5EF4-FFF2-40B4-BE49-F238E27FC236}">
                <a16:creationId xmlns:a16="http://schemas.microsoft.com/office/drawing/2014/main" id="{F1640720-91B6-E8C1-1519-31C45EF140AA}"/>
              </a:ext>
            </a:extLst>
          </p:cNvPr>
          <p:cNvSpPr>
            <a:spLocks/>
          </p:cNvSpPr>
          <p:nvPr userDrawn="1"/>
        </p:nvSpPr>
        <p:spPr>
          <a:xfrm>
            <a:off x="8995673" y="434165"/>
            <a:ext cx="608649" cy="13849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r>
              <a:rPr lang="en-GB" sz="900" b="0">
                <a:solidFill>
                  <a:schemeClr val="bg1"/>
                </a:solidFill>
                <a:latin typeface="+mj-lt"/>
                <a:ea typeface="Roboto" panose="02000000000000000000" pitchFamily="2" charset="0"/>
                <a:cs typeface="Roboto" panose="02000000000000000000" pitchFamily="2" charset="0"/>
              </a:rPr>
              <a:t>Plasgen</a:t>
            </a:r>
          </a:p>
        </p:txBody>
      </p:sp>
      <p:sp>
        <p:nvSpPr>
          <p:cNvPr id="45" name="Rectángulo 44">
            <a:hlinkClick r:id="" action="ppaction://noaction"/>
            <a:extLst>
              <a:ext uri="{FF2B5EF4-FFF2-40B4-BE49-F238E27FC236}">
                <a16:creationId xmlns:a16="http://schemas.microsoft.com/office/drawing/2014/main" id="{71388329-3153-B227-7B12-8DF1B2686F41}"/>
              </a:ext>
            </a:extLst>
          </p:cNvPr>
          <p:cNvSpPr>
            <a:spLocks/>
          </p:cNvSpPr>
          <p:nvPr userDrawn="1"/>
        </p:nvSpPr>
        <p:spPr>
          <a:xfrm>
            <a:off x="9612538" y="434165"/>
            <a:ext cx="552539" cy="14176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r>
              <a:rPr lang="en-GB" sz="900" b="0">
                <a:solidFill>
                  <a:schemeClr val="bg1"/>
                </a:solidFill>
                <a:latin typeface="+mj-lt"/>
                <a:ea typeface="Roboto" panose="02000000000000000000" pitchFamily="2" charset="0"/>
                <a:cs typeface="Roboto" panose="02000000000000000000" pitchFamily="2" charset="0"/>
              </a:rPr>
              <a:t>Clients</a:t>
            </a:r>
          </a:p>
        </p:txBody>
      </p:sp>
      <p:sp>
        <p:nvSpPr>
          <p:cNvPr id="46" name="Rectángulo 45">
            <a:hlinkClick r:id="" action="ppaction://noaction"/>
            <a:extLst>
              <a:ext uri="{FF2B5EF4-FFF2-40B4-BE49-F238E27FC236}">
                <a16:creationId xmlns:a16="http://schemas.microsoft.com/office/drawing/2014/main" id="{AC618860-313D-6531-8A90-B4A61EF1BFBA}"/>
              </a:ext>
            </a:extLst>
          </p:cNvPr>
          <p:cNvSpPr>
            <a:spLocks/>
          </p:cNvSpPr>
          <p:nvPr userDrawn="1"/>
        </p:nvSpPr>
        <p:spPr>
          <a:xfrm>
            <a:off x="11068602" y="434165"/>
            <a:ext cx="882959" cy="13849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r>
              <a:rPr lang="en-GB" sz="900">
                <a:solidFill>
                  <a:schemeClr val="bg1"/>
                </a:solidFill>
                <a:latin typeface="+mj-lt"/>
                <a:ea typeface="Roboto" panose="02000000000000000000" pitchFamily="2" charset="0"/>
                <a:cs typeface="Roboto" panose="02000000000000000000" pitchFamily="2" charset="0"/>
              </a:rPr>
              <a:t>Financial Info</a:t>
            </a:r>
          </a:p>
        </p:txBody>
      </p:sp>
      <p:sp>
        <p:nvSpPr>
          <p:cNvPr id="47" name="Rectángulo 46">
            <a:hlinkClick r:id="" action="ppaction://noaction"/>
            <a:extLst>
              <a:ext uri="{FF2B5EF4-FFF2-40B4-BE49-F238E27FC236}">
                <a16:creationId xmlns:a16="http://schemas.microsoft.com/office/drawing/2014/main" id="{8F0BAEA8-734B-99C4-037B-B993C8847128}"/>
              </a:ext>
            </a:extLst>
          </p:cNvPr>
          <p:cNvSpPr>
            <a:spLocks/>
          </p:cNvSpPr>
          <p:nvPr userDrawn="1"/>
        </p:nvSpPr>
        <p:spPr>
          <a:xfrm>
            <a:off x="10170092" y="434165"/>
            <a:ext cx="898510" cy="13849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r>
              <a:rPr lang="en-GB" sz="900" b="1">
                <a:solidFill>
                  <a:schemeClr val="bg2"/>
                </a:solidFill>
                <a:latin typeface="+mj-lt"/>
                <a:ea typeface="Roboto" panose="02000000000000000000" pitchFamily="2" charset="0"/>
                <a:cs typeface="Roboto" panose="02000000000000000000" pitchFamily="2" charset="0"/>
              </a:rPr>
              <a:t>Business Plan</a:t>
            </a:r>
          </a:p>
        </p:txBody>
      </p:sp>
      <p:sp>
        <p:nvSpPr>
          <p:cNvPr id="48" name="Rectángulo 47">
            <a:hlinkClick r:id="" action="ppaction://noaction"/>
            <a:extLst>
              <a:ext uri="{FF2B5EF4-FFF2-40B4-BE49-F238E27FC236}">
                <a16:creationId xmlns:a16="http://schemas.microsoft.com/office/drawing/2014/main" id="{679D8457-DB65-2F54-A7AB-5ECDBED116C9}"/>
              </a:ext>
            </a:extLst>
          </p:cNvPr>
          <p:cNvSpPr>
            <a:spLocks/>
          </p:cNvSpPr>
          <p:nvPr userDrawn="1"/>
        </p:nvSpPr>
        <p:spPr>
          <a:xfrm>
            <a:off x="6918915" y="434165"/>
            <a:ext cx="516020" cy="13849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r>
              <a:rPr lang="en-GB" sz="900">
                <a:solidFill>
                  <a:schemeClr val="bg1"/>
                </a:solidFill>
                <a:latin typeface="+mj-lt"/>
                <a:ea typeface="Roboto" panose="02000000000000000000" pitchFamily="2" charset="0"/>
                <a:cs typeface="Roboto" panose="02000000000000000000" pitchFamily="2" charset="0"/>
              </a:rPr>
              <a:t>Index</a:t>
            </a:r>
          </a:p>
        </p:txBody>
      </p:sp>
      <p:cxnSp>
        <p:nvCxnSpPr>
          <p:cNvPr id="49" name="Conector recto 48">
            <a:extLst>
              <a:ext uri="{FF2B5EF4-FFF2-40B4-BE49-F238E27FC236}">
                <a16:creationId xmlns:a16="http://schemas.microsoft.com/office/drawing/2014/main" id="{70B1127A-9401-F089-7DA4-9AFCDCFC52BA}"/>
              </a:ext>
            </a:extLst>
          </p:cNvPr>
          <p:cNvCxnSpPr/>
          <p:nvPr userDrawn="1"/>
        </p:nvCxnSpPr>
        <p:spPr>
          <a:xfrm>
            <a:off x="7428522" y="427104"/>
            <a:ext cx="0" cy="17043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Conector recto 49">
            <a:extLst>
              <a:ext uri="{FF2B5EF4-FFF2-40B4-BE49-F238E27FC236}">
                <a16:creationId xmlns:a16="http://schemas.microsoft.com/office/drawing/2014/main" id="{5E9A2921-FC70-5C34-1D10-5043887BA8B2}"/>
              </a:ext>
            </a:extLst>
          </p:cNvPr>
          <p:cNvCxnSpPr/>
          <p:nvPr userDrawn="1"/>
        </p:nvCxnSpPr>
        <p:spPr>
          <a:xfrm>
            <a:off x="8438121" y="427104"/>
            <a:ext cx="0" cy="17043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Conector recto 50">
            <a:extLst>
              <a:ext uri="{FF2B5EF4-FFF2-40B4-BE49-F238E27FC236}">
                <a16:creationId xmlns:a16="http://schemas.microsoft.com/office/drawing/2014/main" id="{1E36A5C6-215E-1804-2910-F97B6FAF76AA}"/>
              </a:ext>
            </a:extLst>
          </p:cNvPr>
          <p:cNvCxnSpPr/>
          <p:nvPr userDrawn="1"/>
        </p:nvCxnSpPr>
        <p:spPr>
          <a:xfrm>
            <a:off x="8998880" y="427104"/>
            <a:ext cx="0" cy="17043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 name="Conector recto 51">
            <a:extLst>
              <a:ext uri="{FF2B5EF4-FFF2-40B4-BE49-F238E27FC236}">
                <a16:creationId xmlns:a16="http://schemas.microsoft.com/office/drawing/2014/main" id="{1743B7B5-9A04-D81B-9C53-075B88291E55}"/>
              </a:ext>
            </a:extLst>
          </p:cNvPr>
          <p:cNvCxnSpPr/>
          <p:nvPr userDrawn="1"/>
        </p:nvCxnSpPr>
        <p:spPr>
          <a:xfrm>
            <a:off x="9612538" y="427104"/>
            <a:ext cx="0" cy="17043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Conector recto 52">
            <a:extLst>
              <a:ext uri="{FF2B5EF4-FFF2-40B4-BE49-F238E27FC236}">
                <a16:creationId xmlns:a16="http://schemas.microsoft.com/office/drawing/2014/main" id="{63F61676-987D-C4CA-135E-2D202C261529}"/>
              </a:ext>
            </a:extLst>
          </p:cNvPr>
          <p:cNvCxnSpPr/>
          <p:nvPr userDrawn="1"/>
        </p:nvCxnSpPr>
        <p:spPr>
          <a:xfrm>
            <a:off x="10170091" y="427104"/>
            <a:ext cx="0" cy="17043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Conector recto 53">
            <a:extLst>
              <a:ext uri="{FF2B5EF4-FFF2-40B4-BE49-F238E27FC236}">
                <a16:creationId xmlns:a16="http://schemas.microsoft.com/office/drawing/2014/main" id="{6C0CDF4E-BD4D-F4C4-79CB-989E388362BB}"/>
              </a:ext>
            </a:extLst>
          </p:cNvPr>
          <p:cNvCxnSpPr/>
          <p:nvPr userDrawn="1"/>
        </p:nvCxnSpPr>
        <p:spPr>
          <a:xfrm>
            <a:off x="11053054" y="427104"/>
            <a:ext cx="0" cy="17043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078571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415">
          <p15:clr>
            <a:srgbClr val="FBAE40"/>
          </p15:clr>
        </p15:guide>
        <p15:guide id="4" orient="horz" pos="3884">
          <p15:clr>
            <a:srgbClr val="FBAE40"/>
          </p15:clr>
        </p15:guide>
        <p15:guide id="6" pos="6153">
          <p15:clr>
            <a:srgbClr val="FBAE40"/>
          </p15:clr>
        </p15:guide>
        <p15:guide id="7" orient="horz" pos="572">
          <p15:clr>
            <a:srgbClr val="FBAE40"/>
          </p15:clr>
        </p15:guide>
        <p15:guide id="8" orient="horz" pos="232">
          <p15:clr>
            <a:srgbClr val="FBAE40"/>
          </p15:clr>
        </p15:guide>
        <p15:guide id="9" pos="3749">
          <p15:clr>
            <a:srgbClr val="FBAE40"/>
          </p15:clr>
        </p15:guide>
        <p15:guide id="10" pos="3931">
          <p15:clr>
            <a:srgbClr val="FBAE40"/>
          </p15:clr>
        </p15:guide>
        <p15:guide id="11" pos="211">
          <p15:clr>
            <a:srgbClr val="FBAE40"/>
          </p15:clr>
        </p15:guide>
        <p15:guide id="13" pos="1527">
          <p15:clr>
            <a:srgbClr val="FBAE40"/>
          </p15:clr>
        </p15:guide>
        <p15:guide id="14" orient="horz" pos="754">
          <p15:clr>
            <a:srgbClr val="FBAE40"/>
          </p15:clr>
        </p15:guide>
        <p15:guide id="15" pos="7469">
          <p15:clr>
            <a:srgbClr val="FBAE40"/>
          </p15:clr>
        </p15:guide>
        <p15:guide id="16" pos="7287">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07. Financial Info">
    <p:spTree>
      <p:nvGrpSpPr>
        <p:cNvPr id="1" name=""/>
        <p:cNvGrpSpPr/>
        <p:nvPr/>
      </p:nvGrpSpPr>
      <p:grpSpPr>
        <a:xfrm>
          <a:off x="0" y="0"/>
          <a:ext cx="0" cy="0"/>
          <a:chOff x="0" y="0"/>
          <a:chExt cx="0" cy="0"/>
        </a:xfrm>
      </p:grpSpPr>
      <p:sp>
        <p:nvSpPr>
          <p:cNvPr id="28" name="Rectángulo 27">
            <a:extLst>
              <a:ext uri="{FF2B5EF4-FFF2-40B4-BE49-F238E27FC236}">
                <a16:creationId xmlns:a16="http://schemas.microsoft.com/office/drawing/2014/main" id="{B86AB4BB-6098-CD74-D828-5292986DBD88}"/>
              </a:ext>
            </a:extLst>
          </p:cNvPr>
          <p:cNvSpPr/>
          <p:nvPr userDrawn="1"/>
        </p:nvSpPr>
        <p:spPr>
          <a:xfrm>
            <a:off x="0" y="0"/>
            <a:ext cx="12192000" cy="98541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Do not remove" hidden="1">
            <a:extLst>
              <a:ext uri="{FF2B5EF4-FFF2-40B4-BE49-F238E27FC236}">
                <a16:creationId xmlns:a16="http://schemas.microsoft.com/office/drawing/2014/main" id="{A3F9F17C-7EC4-59CF-3EB5-B9DD3E4962E7}"/>
              </a:ext>
            </a:extLst>
          </p:cNvPr>
          <p:cNvSpPr/>
          <p:nvPr userDrawn="1">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9" name="Oval 12">
            <a:extLst>
              <a:ext uri="{FF2B5EF4-FFF2-40B4-BE49-F238E27FC236}">
                <a16:creationId xmlns:a16="http://schemas.microsoft.com/office/drawing/2014/main" id="{3F10E261-9E8F-10B7-89A2-FC17C524B894}"/>
              </a:ext>
            </a:extLst>
          </p:cNvPr>
          <p:cNvSpPr>
            <a:spLocks/>
          </p:cNvSpPr>
          <p:nvPr userDrawn="1"/>
        </p:nvSpPr>
        <p:spPr>
          <a:xfrm>
            <a:off x="11233154" y="6400717"/>
            <a:ext cx="917352" cy="432000"/>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40224" tIns="20112" rIns="40224" bIns="20112" numCol="1" spcCol="0" rtlCol="0" fromWordArt="0" anchor="ctr" anchorCtr="0" forceAA="0" compatLnSpc="1">
            <a:prstTxWarp prst="textNoShape">
              <a:avLst/>
            </a:prstTxWarp>
            <a:noAutofit/>
          </a:bodyPr>
          <a:lstStyle/>
          <a:p>
            <a:pPr algn="ctr"/>
            <a:fld id="{010B77E7-8D76-A248-9E9F-68FC055C9F4B}" type="slidenum">
              <a:rPr lang="en-US" sz="1051" b="0" smtClean="0">
                <a:solidFill>
                  <a:schemeClr val="tx2"/>
                </a:solidFill>
                <a:latin typeface="Roboto" panose="02000000000000000000" pitchFamily="2" charset="0"/>
                <a:ea typeface="Roboto" panose="02000000000000000000" pitchFamily="2" charset="0"/>
                <a:cs typeface="Roboto" panose="02000000000000000000" pitchFamily="2" charset="0"/>
              </a:rPr>
              <a:pPr algn="ctr"/>
              <a:t>‹Nº›</a:t>
            </a:fld>
            <a:endParaRPr lang="en-US" sz="1001" b="0">
              <a:solidFill>
                <a:schemeClr val="tx2"/>
              </a:solidFill>
              <a:latin typeface="Roboto" panose="02000000000000000000" pitchFamily="2" charset="0"/>
              <a:ea typeface="Roboto" panose="02000000000000000000" pitchFamily="2" charset="0"/>
              <a:cs typeface="Roboto" panose="02000000000000000000" pitchFamily="2" charset="0"/>
            </a:endParaRPr>
          </a:p>
        </p:txBody>
      </p:sp>
      <p:pic>
        <p:nvPicPr>
          <p:cNvPr id="30" name="Picture 2" descr="Baker Tilly">
            <a:extLst>
              <a:ext uri="{FF2B5EF4-FFF2-40B4-BE49-F238E27FC236}">
                <a16:creationId xmlns:a16="http://schemas.microsoft.com/office/drawing/2014/main" id="{1262A95C-A1E3-DCA3-BECF-2E9AC0A8342B}"/>
              </a:ext>
            </a:extLst>
          </p:cNvPr>
          <p:cNvPicPr>
            <a:picLocks noChangeAspect="1" noChangeArrowheads="1"/>
          </p:cNvPicPr>
          <p:nvPr userDrawn="1"/>
        </p:nvPicPr>
        <p:blipFill>
          <a:blip r:embed="rId3" cstate="screen">
            <a:duotone>
              <a:prstClr val="black"/>
              <a:schemeClr val="tx2">
                <a:tint val="45000"/>
                <a:satMod val="400000"/>
              </a:schemeClr>
            </a:duotone>
            <a:extLst>
              <a:ext uri="{28A0092B-C50C-407E-A947-70E740481C1C}">
                <a14:useLocalDpi xmlns:a14="http://schemas.microsoft.com/office/drawing/2010/main"/>
              </a:ext>
            </a:extLst>
          </a:blip>
          <a:srcRect/>
          <a:stretch>
            <a:fillRect/>
          </a:stretch>
        </p:blipFill>
        <p:spPr bwMode="auto">
          <a:xfrm>
            <a:off x="369094" y="6488162"/>
            <a:ext cx="917352" cy="241402"/>
          </a:xfrm>
          <a:prstGeom prst="rect">
            <a:avLst/>
          </a:prstGeom>
          <a:noFill/>
          <a:extLst>
            <a:ext uri="{909E8E84-426E-40DD-AFC4-6F175D3DCCD1}">
              <a14:hiddenFill xmlns:a14="http://schemas.microsoft.com/office/drawing/2010/main">
                <a:solidFill>
                  <a:srgbClr val="FFFFFF"/>
                </a:solidFill>
              </a14:hiddenFill>
            </a:ext>
          </a:extLst>
        </p:spPr>
      </p:pic>
      <p:cxnSp>
        <p:nvCxnSpPr>
          <p:cNvPr id="32" name="Conector recto 31">
            <a:extLst>
              <a:ext uri="{FF2B5EF4-FFF2-40B4-BE49-F238E27FC236}">
                <a16:creationId xmlns:a16="http://schemas.microsoft.com/office/drawing/2014/main" id="{5FEDC0FD-CEDB-3E5A-8BB9-97C060B58422}"/>
              </a:ext>
            </a:extLst>
          </p:cNvPr>
          <p:cNvCxnSpPr/>
          <p:nvPr userDrawn="1"/>
        </p:nvCxnSpPr>
        <p:spPr>
          <a:xfrm>
            <a:off x="0" y="985418"/>
            <a:ext cx="12192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4" name="Título 33">
            <a:extLst>
              <a:ext uri="{FF2B5EF4-FFF2-40B4-BE49-F238E27FC236}">
                <a16:creationId xmlns:a16="http://schemas.microsoft.com/office/drawing/2014/main" id="{87D40BFC-30C2-5D52-2E40-137424623851}"/>
              </a:ext>
            </a:extLst>
          </p:cNvPr>
          <p:cNvSpPr>
            <a:spLocks noGrp="1"/>
          </p:cNvSpPr>
          <p:nvPr>
            <p:ph type="title"/>
          </p:nvPr>
        </p:nvSpPr>
        <p:spPr>
          <a:xfrm>
            <a:off x="546619" y="179530"/>
            <a:ext cx="6005353" cy="269167"/>
          </a:xfrm>
        </p:spPr>
        <p:txBody>
          <a:bodyPr/>
          <a:lstStyle>
            <a:lvl1pPr>
              <a:defRPr sz="1400">
                <a:solidFill>
                  <a:schemeClr val="bg1"/>
                </a:solidFill>
                <a:latin typeface="+mj-lt"/>
              </a:defRPr>
            </a:lvl1pPr>
          </a:lstStyle>
          <a:p>
            <a:r>
              <a:rPr lang="es-ES"/>
              <a:t>Haga clic para modificar el estilo de título del patrón</a:t>
            </a:r>
          </a:p>
        </p:txBody>
      </p:sp>
      <p:sp>
        <p:nvSpPr>
          <p:cNvPr id="41" name="Marcador de contenido 40">
            <a:extLst>
              <a:ext uri="{FF2B5EF4-FFF2-40B4-BE49-F238E27FC236}">
                <a16:creationId xmlns:a16="http://schemas.microsoft.com/office/drawing/2014/main" id="{547FE7D5-49E5-6C69-E76C-7751B9D593C1}"/>
              </a:ext>
            </a:extLst>
          </p:cNvPr>
          <p:cNvSpPr>
            <a:spLocks noGrp="1"/>
          </p:cNvSpPr>
          <p:nvPr>
            <p:ph sz="quarter" idx="10"/>
          </p:nvPr>
        </p:nvSpPr>
        <p:spPr>
          <a:xfrm>
            <a:off x="546100" y="531813"/>
            <a:ext cx="6005872" cy="269167"/>
          </a:xfrm>
        </p:spPr>
        <p:txBody>
          <a:bodyPr>
            <a:noAutofit/>
          </a:bodyPr>
          <a:lstStyle>
            <a:lvl1pPr>
              <a:defRPr sz="1800" b="1">
                <a:solidFill>
                  <a:schemeClr val="bg1"/>
                </a:solidFill>
                <a:latin typeface="Roboto" panose="02000000000000000000" pitchFamily="2" charset="0"/>
              </a:defRPr>
            </a:lvl1pPr>
          </a:lstStyle>
          <a:p>
            <a:pPr lvl="0"/>
            <a:r>
              <a:rPr lang="es-ES"/>
              <a:t>Haga clic para modificar los estilos de texto</a:t>
            </a:r>
          </a:p>
        </p:txBody>
      </p:sp>
    </p:spTree>
    <p:extLst>
      <p:ext uri="{BB962C8B-B14F-4D97-AF65-F5344CB8AC3E}">
        <p14:creationId xmlns:p14="http://schemas.microsoft.com/office/powerpoint/2010/main" val="300534306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415">
          <p15:clr>
            <a:srgbClr val="FBAE40"/>
          </p15:clr>
        </p15:guide>
        <p15:guide id="4" orient="horz" pos="3884">
          <p15:clr>
            <a:srgbClr val="FBAE40"/>
          </p15:clr>
        </p15:guide>
        <p15:guide id="6" pos="6153">
          <p15:clr>
            <a:srgbClr val="FBAE40"/>
          </p15:clr>
        </p15:guide>
        <p15:guide id="7" orient="horz" pos="572">
          <p15:clr>
            <a:srgbClr val="FBAE40"/>
          </p15:clr>
        </p15:guide>
        <p15:guide id="8" orient="horz" pos="232">
          <p15:clr>
            <a:srgbClr val="FBAE40"/>
          </p15:clr>
        </p15:guide>
        <p15:guide id="9" pos="3749">
          <p15:clr>
            <a:srgbClr val="FBAE40"/>
          </p15:clr>
        </p15:guide>
        <p15:guide id="10" pos="3931">
          <p15:clr>
            <a:srgbClr val="FBAE40"/>
          </p15:clr>
        </p15:guide>
        <p15:guide id="11" pos="211">
          <p15:clr>
            <a:srgbClr val="FBAE40"/>
          </p15:clr>
        </p15:guide>
        <p15:guide id="13" pos="1527">
          <p15:clr>
            <a:srgbClr val="FBAE40"/>
          </p15:clr>
        </p15:guide>
        <p15:guide id="14" orient="horz" pos="754">
          <p15:clr>
            <a:srgbClr val="FBAE40"/>
          </p15:clr>
        </p15:guide>
        <p15:guide id="15" pos="7469">
          <p15:clr>
            <a:srgbClr val="FBAE40"/>
          </p15:clr>
        </p15:guide>
        <p15:guide id="16" pos="7287">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2_Cover">
    <p:spTree>
      <p:nvGrpSpPr>
        <p:cNvPr id="1" name=""/>
        <p:cNvGrpSpPr/>
        <p:nvPr/>
      </p:nvGrpSpPr>
      <p:grpSpPr>
        <a:xfrm>
          <a:off x="0" y="0"/>
          <a:ext cx="0" cy="0"/>
          <a:chOff x="0" y="0"/>
          <a:chExt cx="0" cy="0"/>
        </a:xfrm>
      </p:grpSpPr>
      <p:sp>
        <p:nvSpPr>
          <p:cNvPr id="14" name="Do not remove" hidden="1">
            <a:extLst>
              <a:ext uri="{FF2B5EF4-FFF2-40B4-BE49-F238E27FC236}">
                <a16:creationId xmlns:a16="http://schemas.microsoft.com/office/drawing/2014/main" id="{D4649E4D-61E8-1924-C08B-049059C1C9F1}"/>
              </a:ext>
            </a:extLst>
          </p:cNvPr>
          <p:cNvSpPr/>
          <p:nvPr userDrawn="1">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Rectangle 10">
            <a:extLst>
              <a:ext uri="{FF2B5EF4-FFF2-40B4-BE49-F238E27FC236}">
                <a16:creationId xmlns:a16="http://schemas.microsoft.com/office/drawing/2014/main" id="{CB1FB0F3-E833-BA43-A2C0-7E486A52CC1B}"/>
              </a:ext>
            </a:extLst>
          </p:cNvPr>
          <p:cNvSpPr/>
          <p:nvPr userDrawn="1"/>
        </p:nvSpPr>
        <p:spPr>
          <a:xfrm>
            <a:off x="0" y="0"/>
            <a:ext cx="12192000" cy="685800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pic>
        <p:nvPicPr>
          <p:cNvPr id="13" name="Picture 12">
            <a:extLst>
              <a:ext uri="{FF2B5EF4-FFF2-40B4-BE49-F238E27FC236}">
                <a16:creationId xmlns:a16="http://schemas.microsoft.com/office/drawing/2014/main" id="{3BA08351-5089-1B4C-8994-CCBC550989A8}"/>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9867900" y="467855"/>
            <a:ext cx="1698624" cy="447407"/>
          </a:xfrm>
          <a:prstGeom prst="rect">
            <a:avLst/>
          </a:prstGeom>
        </p:spPr>
      </p:pic>
    </p:spTree>
    <p:extLst>
      <p:ext uri="{BB962C8B-B14F-4D97-AF65-F5344CB8AC3E}">
        <p14:creationId xmlns:p14="http://schemas.microsoft.com/office/powerpoint/2010/main" val="89382252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10" name="Do not remove" hidden="1">
            <a:extLst>
              <a:ext uri="{FF2B5EF4-FFF2-40B4-BE49-F238E27FC236}">
                <a16:creationId xmlns:a16="http://schemas.microsoft.com/office/drawing/2014/main" id="{D46E9D6C-2D7B-F0DB-9A47-B3054ED05664}"/>
              </a:ext>
            </a:extLst>
          </p:cNvPr>
          <p:cNvSpPr/>
          <p:nvPr userDrawn="1">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ítulo 1">
            <a:extLst>
              <a:ext uri="{FF2B5EF4-FFF2-40B4-BE49-F238E27FC236}">
                <a16:creationId xmlns:a16="http://schemas.microsoft.com/office/drawing/2014/main" id="{4AFC588A-5643-1D0E-1871-F739F4A3952C}"/>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9009468-716B-3D0F-A6B9-173EC52C02D4}"/>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número de diapositiva 5">
            <a:extLst>
              <a:ext uri="{FF2B5EF4-FFF2-40B4-BE49-F238E27FC236}">
                <a16:creationId xmlns:a16="http://schemas.microsoft.com/office/drawing/2014/main" id="{3F2AAFAF-25BB-BCB7-75B9-0192582763C2}"/>
              </a:ext>
            </a:extLst>
          </p:cNvPr>
          <p:cNvSpPr>
            <a:spLocks noGrp="1"/>
          </p:cNvSpPr>
          <p:nvPr>
            <p:ph type="sldNum" sz="quarter" idx="12"/>
          </p:nvPr>
        </p:nvSpPr>
        <p:spPr/>
        <p:txBody>
          <a:bodyPr/>
          <a:lstStyle/>
          <a:p>
            <a:endParaRPr lang="es-ES"/>
          </a:p>
        </p:txBody>
      </p:sp>
      <p:sp>
        <p:nvSpPr>
          <p:cNvPr id="24" name="Oval 12">
            <a:extLst>
              <a:ext uri="{FF2B5EF4-FFF2-40B4-BE49-F238E27FC236}">
                <a16:creationId xmlns:a16="http://schemas.microsoft.com/office/drawing/2014/main" id="{233D8F3C-1116-F30D-60D2-A831782115B3}"/>
              </a:ext>
            </a:extLst>
          </p:cNvPr>
          <p:cNvSpPr>
            <a:spLocks/>
          </p:cNvSpPr>
          <p:nvPr userDrawn="1"/>
        </p:nvSpPr>
        <p:spPr>
          <a:xfrm>
            <a:off x="11233154" y="6400717"/>
            <a:ext cx="917352" cy="432000"/>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40224" tIns="20112" rIns="40224" bIns="20112" numCol="1" spcCol="0" rtlCol="0" fromWordArt="0" anchor="ctr" anchorCtr="0" forceAA="0" compatLnSpc="1">
            <a:prstTxWarp prst="textNoShape">
              <a:avLst/>
            </a:prstTxWarp>
            <a:noAutofit/>
          </a:bodyPr>
          <a:lstStyle/>
          <a:p>
            <a:pPr algn="ctr"/>
            <a:fld id="{010B77E7-8D76-A248-9E9F-68FC055C9F4B}" type="slidenum">
              <a:rPr lang="en-US" sz="1051" b="0" smtClean="0">
                <a:solidFill>
                  <a:schemeClr val="tx2"/>
                </a:solidFill>
                <a:latin typeface="Roboto" panose="02000000000000000000" pitchFamily="2" charset="0"/>
                <a:ea typeface="Roboto" panose="02000000000000000000" pitchFamily="2" charset="0"/>
                <a:cs typeface="Roboto" panose="02000000000000000000" pitchFamily="2" charset="0"/>
              </a:rPr>
              <a:pPr algn="ctr"/>
              <a:t>‹Nº›</a:t>
            </a:fld>
            <a:endParaRPr lang="en-US" sz="1001" b="0">
              <a:solidFill>
                <a:schemeClr val="tx2"/>
              </a:solidFill>
              <a:latin typeface="Roboto" panose="02000000000000000000" pitchFamily="2" charset="0"/>
              <a:ea typeface="Roboto" panose="02000000000000000000" pitchFamily="2" charset="0"/>
              <a:cs typeface="Roboto" panose="02000000000000000000" pitchFamily="2" charset="0"/>
            </a:endParaRPr>
          </a:p>
        </p:txBody>
      </p:sp>
      <p:pic>
        <p:nvPicPr>
          <p:cNvPr id="2050" name="Picture 2" descr="Baker Tilly">
            <a:extLst>
              <a:ext uri="{FF2B5EF4-FFF2-40B4-BE49-F238E27FC236}">
                <a16:creationId xmlns:a16="http://schemas.microsoft.com/office/drawing/2014/main" id="{28765857-1895-622E-0B47-0DA5E2F800A7}"/>
              </a:ext>
            </a:extLst>
          </p:cNvPr>
          <p:cNvPicPr>
            <a:picLocks noChangeAspect="1" noChangeArrowheads="1"/>
          </p:cNvPicPr>
          <p:nvPr userDrawn="1"/>
        </p:nvPicPr>
        <p:blipFill>
          <a:blip r:embed="rId3" cstate="screen">
            <a:duotone>
              <a:prstClr val="black"/>
              <a:schemeClr val="tx2">
                <a:tint val="45000"/>
                <a:satMod val="400000"/>
              </a:schemeClr>
            </a:duotone>
            <a:extLst>
              <a:ext uri="{28A0092B-C50C-407E-A947-70E740481C1C}">
                <a14:useLocalDpi xmlns:a14="http://schemas.microsoft.com/office/drawing/2010/main"/>
              </a:ext>
            </a:extLst>
          </a:blip>
          <a:srcRect/>
          <a:stretch>
            <a:fillRect/>
          </a:stretch>
        </p:blipFill>
        <p:spPr bwMode="auto">
          <a:xfrm>
            <a:off x="369094" y="6488162"/>
            <a:ext cx="917352" cy="241402"/>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4">
            <a:extLst>
              <a:ext uri="{FF2B5EF4-FFF2-40B4-BE49-F238E27FC236}">
                <a16:creationId xmlns:a16="http://schemas.microsoft.com/office/drawing/2014/main" id="{B23EA305-E600-0AEC-59D9-C7937CF515BE}"/>
              </a:ext>
            </a:extLst>
          </p:cNvPr>
          <p:cNvSpPr/>
          <p:nvPr userDrawn="1"/>
        </p:nvSpPr>
        <p:spPr>
          <a:xfrm>
            <a:off x="334963" y="297726"/>
            <a:ext cx="68262" cy="467449"/>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83394533"/>
      </p:ext>
    </p:extLst>
  </p:cSld>
  <p:clrMapOvr>
    <a:masterClrMapping/>
  </p:clrMapOvr>
  <p:extLst>
    <p:ext uri="{DCECCB84-F9BA-43D5-87BE-67443E8EF086}">
      <p15:sldGuideLst xmlns:p15="http://schemas.microsoft.com/office/powerpoint/2012/main"/>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Right Image_Grey Backgroun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ADBB724E-7B2E-3F4D-8B99-F4B07F6FCC35}"/>
              </a:ext>
            </a:extLst>
          </p:cNvPr>
          <p:cNvSpPr/>
          <p:nvPr userDrawn="1"/>
        </p:nvSpPr>
        <p:spPr>
          <a:xfrm>
            <a:off x="68368" y="78570"/>
            <a:ext cx="9431233" cy="6700861"/>
          </a:xfrm>
          <a:prstGeom prst="rect">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6" name="Picture Placeholder 25"/>
          <p:cNvSpPr>
            <a:spLocks noGrp="1"/>
          </p:cNvSpPr>
          <p:nvPr>
            <p:ph type="pic" sz="quarter" idx="10"/>
          </p:nvPr>
        </p:nvSpPr>
        <p:spPr>
          <a:xfrm>
            <a:off x="7382045" y="78570"/>
            <a:ext cx="4681056" cy="6677089"/>
          </a:xfrm>
          <a:prstGeom prst="rect">
            <a:avLst/>
          </a:prstGeom>
          <a:pattFill prst="pct5">
            <a:fgClr>
              <a:schemeClr val="accent1"/>
            </a:fgClr>
            <a:bgClr>
              <a:schemeClr val="bg1"/>
            </a:bgClr>
          </a:pattFill>
        </p:spPr>
        <p:txBody>
          <a:bodyPr/>
          <a:lstStyle>
            <a:lvl1pPr marL="0" indent="0">
              <a:buNone/>
              <a:defRPr/>
            </a:lvl1pPr>
          </a:lstStyle>
          <a:p>
            <a:r>
              <a:rPr lang="en-US"/>
              <a:t>Click icon to add picture</a:t>
            </a:r>
          </a:p>
        </p:txBody>
      </p:sp>
      <p:sp>
        <p:nvSpPr>
          <p:cNvPr id="13" name="Content Placeholder 5">
            <a:extLst>
              <a:ext uri="{FF2B5EF4-FFF2-40B4-BE49-F238E27FC236}">
                <a16:creationId xmlns:a16="http://schemas.microsoft.com/office/drawing/2014/main" id="{01C0CCE5-231C-1142-B7EB-520A6E477363}"/>
              </a:ext>
            </a:extLst>
          </p:cNvPr>
          <p:cNvSpPr>
            <a:spLocks noGrp="1"/>
          </p:cNvSpPr>
          <p:nvPr>
            <p:ph sz="quarter" idx="14" hasCustomPrompt="1"/>
          </p:nvPr>
        </p:nvSpPr>
        <p:spPr>
          <a:xfrm>
            <a:off x="958850" y="2002855"/>
            <a:ext cx="3773487" cy="1406197"/>
          </a:xfrm>
        </p:spPr>
        <p:txBody>
          <a:bodyPr lIns="0" tIns="0" rIns="0" bIns="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itle Placeholder 1">
            <a:extLst>
              <a:ext uri="{FF2B5EF4-FFF2-40B4-BE49-F238E27FC236}">
                <a16:creationId xmlns:a16="http://schemas.microsoft.com/office/drawing/2014/main" id="{A75B880D-AC10-F346-AFC7-224F29D0076F}"/>
              </a:ext>
            </a:extLst>
          </p:cNvPr>
          <p:cNvSpPr>
            <a:spLocks noGrp="1"/>
          </p:cNvSpPr>
          <p:nvPr>
            <p:ph type="title"/>
          </p:nvPr>
        </p:nvSpPr>
        <p:spPr>
          <a:xfrm>
            <a:off x="964695" y="1179825"/>
            <a:ext cx="4428383" cy="409462"/>
          </a:xfrm>
          <a:prstGeom prst="rect">
            <a:avLst/>
          </a:prstGeom>
        </p:spPr>
        <p:txBody>
          <a:bodyPr vert="horz" wrap="square" lIns="0" tIns="72000" rIns="0" bIns="0" rtlCol="0" anchor="t" anchorCtr="0">
            <a:spAutoFit/>
          </a:bodyPr>
          <a:lstStyle/>
          <a:p>
            <a:r>
              <a:rPr lang="en-US"/>
              <a:t>Click to edit Master title style</a:t>
            </a:r>
          </a:p>
        </p:txBody>
      </p:sp>
      <p:sp>
        <p:nvSpPr>
          <p:cNvPr id="17" name="Text Placeholder 2">
            <a:extLst>
              <a:ext uri="{FF2B5EF4-FFF2-40B4-BE49-F238E27FC236}">
                <a16:creationId xmlns:a16="http://schemas.microsoft.com/office/drawing/2014/main" id="{32D0CF35-EC4A-0240-8299-B5CAC50BC73B}"/>
              </a:ext>
            </a:extLst>
          </p:cNvPr>
          <p:cNvSpPr>
            <a:spLocks noGrp="1"/>
          </p:cNvSpPr>
          <p:nvPr>
            <p:ph type="body" sz="quarter" idx="17" hasCustomPrompt="1"/>
          </p:nvPr>
        </p:nvSpPr>
        <p:spPr>
          <a:xfrm>
            <a:off x="958850" y="813213"/>
            <a:ext cx="4434228" cy="309618"/>
          </a:xfrm>
        </p:spPr>
        <p:txBody>
          <a:bodyPr wrap="square" lIns="0" tIns="144000" rIns="0" bIns="0">
            <a:spAutoFit/>
          </a:bodyPr>
          <a:lstStyle>
            <a:lvl1pPr>
              <a:defRPr sz="1067" b="1" i="0">
                <a:solidFill>
                  <a:schemeClr val="tx1"/>
                </a:solidFill>
                <a:latin typeface="Arial Black" panose="020B0604020202020204" pitchFamily="34" charset="0"/>
                <a:ea typeface="Roboto Black" panose="02000000000000000000" pitchFamily="2" charset="0"/>
                <a:cs typeface="Arial Black" panose="020B0604020202020204" pitchFamily="34" charset="0"/>
              </a:defRPr>
            </a:lvl1pPr>
          </a:lstStyle>
          <a:p>
            <a:pPr lvl="0"/>
            <a:r>
              <a:rPr lang="en-GB"/>
              <a:t>EDIT PREHEADER</a:t>
            </a:r>
            <a:endParaRPr lang="en-US"/>
          </a:p>
        </p:txBody>
      </p:sp>
      <p:sp>
        <p:nvSpPr>
          <p:cNvPr id="18" name="Date Placeholder 4">
            <a:extLst>
              <a:ext uri="{FF2B5EF4-FFF2-40B4-BE49-F238E27FC236}">
                <a16:creationId xmlns:a16="http://schemas.microsoft.com/office/drawing/2014/main" id="{DCDB0724-056B-C44E-B4D8-F2651BEEAB38}"/>
              </a:ext>
            </a:extLst>
          </p:cNvPr>
          <p:cNvSpPr>
            <a:spLocks noGrp="1"/>
          </p:cNvSpPr>
          <p:nvPr>
            <p:ph type="dt" sz="half" idx="2"/>
          </p:nvPr>
        </p:nvSpPr>
        <p:spPr>
          <a:xfrm>
            <a:off x="960001" y="6526615"/>
            <a:ext cx="4778255" cy="160195"/>
          </a:xfrm>
          <a:prstGeom prst="rect">
            <a:avLst/>
          </a:prstGeom>
        </p:spPr>
        <p:txBody>
          <a:bodyPr vert="horz" lIns="0" tIns="0" rIns="0" bIns="0" rtlCol="0" anchor="ctr"/>
          <a:lstStyle>
            <a:lvl1pPr algn="l">
              <a:defRPr sz="933" b="0" i="0">
                <a:solidFill>
                  <a:schemeClr val="tx2"/>
                </a:solidFill>
                <a:latin typeface="Roboto Light" panose="02000000000000000000" pitchFamily="2" charset="0"/>
                <a:ea typeface="Roboto Light" panose="02000000000000000000" pitchFamily="2" charset="0"/>
                <a:cs typeface="Arial" panose="020B0604020202020204" pitchFamily="34" charset="0"/>
              </a:defRPr>
            </a:lvl1pPr>
          </a:lstStyle>
          <a:p>
            <a:fld id="{3CD55372-EE9C-0A49-9256-27769E3C26AE}" type="datetime1">
              <a:rPr lang="en-GB" smtClean="0"/>
              <a:pPr/>
              <a:t>15/05/2025</a:t>
            </a:fld>
            <a:endParaRPr lang="en-US"/>
          </a:p>
        </p:txBody>
      </p:sp>
      <p:pic>
        <p:nvPicPr>
          <p:cNvPr id="9" name="Picture 8">
            <a:extLst>
              <a:ext uri="{FF2B5EF4-FFF2-40B4-BE49-F238E27FC236}">
                <a16:creationId xmlns:a16="http://schemas.microsoft.com/office/drawing/2014/main" id="{FBD78E81-B0B7-E64F-955E-9B678502AA0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884136" y="692151"/>
            <a:ext cx="359185" cy="395493"/>
          </a:xfrm>
          <a:prstGeom prst="rect">
            <a:avLst/>
          </a:prstGeom>
        </p:spPr>
      </p:pic>
    </p:spTree>
    <p:extLst>
      <p:ext uri="{BB962C8B-B14F-4D97-AF65-F5344CB8AC3E}">
        <p14:creationId xmlns:p14="http://schemas.microsoft.com/office/powerpoint/2010/main" val="325700137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1_Back Pa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5DA5F30-EF6F-7242-99AB-55011682210A}"/>
              </a:ext>
            </a:extLst>
          </p:cNvPr>
          <p:cNvSpPr/>
          <p:nvPr userDrawn="1"/>
        </p:nvSpPr>
        <p:spPr>
          <a:xfrm>
            <a:off x="0" y="1098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itle 1">
            <a:extLst>
              <a:ext uri="{FF2B5EF4-FFF2-40B4-BE49-F238E27FC236}">
                <a16:creationId xmlns:a16="http://schemas.microsoft.com/office/drawing/2014/main" id="{2BD9B392-7E59-1D4F-806B-785F481C3207}"/>
              </a:ext>
            </a:extLst>
          </p:cNvPr>
          <p:cNvSpPr>
            <a:spLocks noGrp="1"/>
          </p:cNvSpPr>
          <p:nvPr>
            <p:ph type="title"/>
          </p:nvPr>
        </p:nvSpPr>
        <p:spPr>
          <a:xfrm>
            <a:off x="958852" y="1152533"/>
            <a:ext cx="6733977" cy="409462"/>
          </a:xfrm>
        </p:spPr>
        <p:txBody>
          <a:bodyPr/>
          <a:lstStyle>
            <a:lvl1pPr>
              <a:defRPr>
                <a:solidFill>
                  <a:schemeClr val="accent1"/>
                </a:solidFill>
              </a:defRPr>
            </a:lvl1pPr>
          </a:lstStyle>
          <a:p>
            <a:r>
              <a:rPr lang="en-GB"/>
              <a:t>Click to edit Master title style</a:t>
            </a:r>
            <a:endParaRPr lang="en-US"/>
          </a:p>
        </p:txBody>
      </p:sp>
      <p:sp>
        <p:nvSpPr>
          <p:cNvPr id="5" name="Rectangle 4">
            <a:extLst>
              <a:ext uri="{FF2B5EF4-FFF2-40B4-BE49-F238E27FC236}">
                <a16:creationId xmlns:a16="http://schemas.microsoft.com/office/drawing/2014/main" id="{D19BE3F8-2F1A-B042-B1A1-9624239B55ED}"/>
              </a:ext>
            </a:extLst>
          </p:cNvPr>
          <p:cNvSpPr/>
          <p:nvPr userDrawn="1"/>
        </p:nvSpPr>
        <p:spPr>
          <a:xfrm>
            <a:off x="958851" y="692151"/>
            <a:ext cx="560128" cy="1029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a:latin typeface="Roboto Light" panose="02000000000000000000" pitchFamily="2" charset="0"/>
            </a:endParaRPr>
          </a:p>
        </p:txBody>
      </p:sp>
      <p:sp>
        <p:nvSpPr>
          <p:cNvPr id="7" name="Text Placeholder 6">
            <a:extLst>
              <a:ext uri="{FF2B5EF4-FFF2-40B4-BE49-F238E27FC236}">
                <a16:creationId xmlns:a16="http://schemas.microsoft.com/office/drawing/2014/main" id="{85E570C6-6A58-5744-97D1-237C6251BB96}"/>
              </a:ext>
            </a:extLst>
          </p:cNvPr>
          <p:cNvSpPr>
            <a:spLocks noGrp="1"/>
          </p:cNvSpPr>
          <p:nvPr>
            <p:ph type="body" sz="quarter" idx="11" hasCustomPrompt="1"/>
          </p:nvPr>
        </p:nvSpPr>
        <p:spPr>
          <a:xfrm>
            <a:off x="958851" y="1866900"/>
            <a:ext cx="5137149" cy="2988733"/>
          </a:xfrm>
        </p:spPr>
        <p:txBody>
          <a:bodyPr lIns="0" tIns="0" rIns="0" bIns="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Contact details go here</a:t>
            </a:r>
            <a:endParaRPr lang="en-US"/>
          </a:p>
        </p:txBody>
      </p:sp>
      <p:pic>
        <p:nvPicPr>
          <p:cNvPr id="8" name="Picture 7">
            <a:extLst>
              <a:ext uri="{FF2B5EF4-FFF2-40B4-BE49-F238E27FC236}">
                <a16:creationId xmlns:a16="http://schemas.microsoft.com/office/drawing/2014/main" id="{70BD04BC-41CF-DF4A-A79F-08FFE5D11D8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025149" y="711797"/>
            <a:ext cx="2208000" cy="581573"/>
          </a:xfrm>
          <a:prstGeom prst="rect">
            <a:avLst/>
          </a:prstGeom>
        </p:spPr>
      </p:pic>
    </p:spTree>
    <p:extLst>
      <p:ext uri="{BB962C8B-B14F-4D97-AF65-F5344CB8AC3E}">
        <p14:creationId xmlns:p14="http://schemas.microsoft.com/office/powerpoint/2010/main" val="394774965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3_Cover">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B1FB0F3-E833-BA43-A2C0-7E486A52CC1B}"/>
              </a:ext>
            </a:extLst>
          </p:cNvPr>
          <p:cNvSpPr/>
          <p:nvPr userDrawn="1"/>
        </p:nvSpPr>
        <p:spPr>
          <a:xfrm>
            <a:off x="68368" y="78570"/>
            <a:ext cx="7999337" cy="6700861"/>
          </a:xfrm>
          <a:prstGeom prst="rect">
            <a:avLst/>
          </a:prstGeom>
          <a:solidFill>
            <a:srgbClr val="202B3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2" name="Picture Placeholder 25">
            <a:extLst>
              <a:ext uri="{FF2B5EF4-FFF2-40B4-BE49-F238E27FC236}">
                <a16:creationId xmlns:a16="http://schemas.microsoft.com/office/drawing/2014/main" id="{B2C3D53E-24A2-CB48-B93E-AA74FB042090}"/>
              </a:ext>
            </a:extLst>
          </p:cNvPr>
          <p:cNvSpPr>
            <a:spLocks noGrp="1"/>
          </p:cNvSpPr>
          <p:nvPr>
            <p:ph type="pic" sz="quarter" idx="10"/>
          </p:nvPr>
        </p:nvSpPr>
        <p:spPr>
          <a:xfrm>
            <a:off x="8162182" y="72000"/>
            <a:ext cx="3961452" cy="6700861"/>
          </a:xfrm>
          <a:prstGeom prst="rect">
            <a:avLst/>
          </a:prstGeom>
          <a:pattFill prst="pct5">
            <a:fgClr>
              <a:schemeClr val="accent1"/>
            </a:fgClr>
            <a:bgClr>
              <a:schemeClr val="bg1"/>
            </a:bgClr>
          </a:pattFill>
        </p:spPr>
        <p:txBody>
          <a:bodyPr/>
          <a:lstStyle>
            <a:lvl1pPr marL="0" indent="0">
              <a:buNone/>
              <a:defRPr sz="1600" b="0" i="0">
                <a:latin typeface="Roboto Light" panose="02000000000000000000" pitchFamily="2" charset="0"/>
                <a:ea typeface="Roboto Light" panose="02000000000000000000" pitchFamily="2" charset="0"/>
              </a:defRPr>
            </a:lvl1pPr>
          </a:lstStyle>
          <a:p>
            <a:r>
              <a:rPr lang="en-US"/>
              <a:t>Click icon to add picture</a:t>
            </a:r>
          </a:p>
        </p:txBody>
      </p:sp>
      <p:pic>
        <p:nvPicPr>
          <p:cNvPr id="13" name="Picture 12">
            <a:extLst>
              <a:ext uri="{FF2B5EF4-FFF2-40B4-BE49-F238E27FC236}">
                <a16:creationId xmlns:a16="http://schemas.microsoft.com/office/drawing/2014/main" id="{3BA08351-5089-1B4C-8994-CCBC550989A8}"/>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958851" y="5783866"/>
            <a:ext cx="2123045" cy="559197"/>
          </a:xfrm>
          <a:prstGeom prst="rect">
            <a:avLst/>
          </a:prstGeom>
        </p:spPr>
      </p:pic>
      <p:sp>
        <p:nvSpPr>
          <p:cNvPr id="15" name="Rectangle 14">
            <a:extLst>
              <a:ext uri="{FF2B5EF4-FFF2-40B4-BE49-F238E27FC236}">
                <a16:creationId xmlns:a16="http://schemas.microsoft.com/office/drawing/2014/main" id="{4AF476C6-D3C7-DD40-A2C3-DDBA796434ED}"/>
              </a:ext>
            </a:extLst>
          </p:cNvPr>
          <p:cNvSpPr/>
          <p:nvPr userDrawn="1"/>
        </p:nvSpPr>
        <p:spPr>
          <a:xfrm>
            <a:off x="958851" y="692151"/>
            <a:ext cx="560128" cy="102928"/>
          </a:xfrm>
          <a:prstGeom prst="rect">
            <a:avLst/>
          </a:prstGeom>
          <a:solidFill>
            <a:srgbClr val="C9E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a:latin typeface="Roboto Light" panose="02000000000000000000" pitchFamily="2" charset="0"/>
            </a:endParaRPr>
          </a:p>
        </p:txBody>
      </p:sp>
      <p:sp>
        <p:nvSpPr>
          <p:cNvPr id="16" name="Title 1">
            <a:extLst>
              <a:ext uri="{FF2B5EF4-FFF2-40B4-BE49-F238E27FC236}">
                <a16:creationId xmlns:a16="http://schemas.microsoft.com/office/drawing/2014/main" id="{88C52989-0F9E-8E43-9AB8-CBFFBC22C9E3}"/>
              </a:ext>
            </a:extLst>
          </p:cNvPr>
          <p:cNvSpPr>
            <a:spLocks noGrp="1"/>
          </p:cNvSpPr>
          <p:nvPr>
            <p:ph type="ctrTitle" hasCustomPrompt="1"/>
          </p:nvPr>
        </p:nvSpPr>
        <p:spPr>
          <a:xfrm>
            <a:off x="958851" y="795080"/>
            <a:ext cx="6808520" cy="802061"/>
          </a:xfrm>
          <a:prstGeom prst="rect">
            <a:avLst/>
          </a:prstGeom>
        </p:spPr>
        <p:txBody>
          <a:bodyPr lIns="0" tIns="144000" rIns="0" bIns="0" anchor="t">
            <a:spAutoFit/>
          </a:bodyPr>
          <a:lstStyle>
            <a:lvl1pPr algn="l">
              <a:lnSpc>
                <a:spcPct val="100000"/>
              </a:lnSpc>
              <a:defRPr sz="4267" b="0" i="0" spc="-20" baseline="0">
                <a:solidFill>
                  <a:schemeClr val="bg1"/>
                </a:solidFill>
                <a:latin typeface="+mj-lt"/>
                <a:ea typeface="Roboto Light" panose="02000000000000000000" pitchFamily="2" charset="0"/>
              </a:defRPr>
            </a:lvl1pPr>
          </a:lstStyle>
          <a:p>
            <a:r>
              <a:rPr lang="en-US"/>
              <a:t>Click to edit title style</a:t>
            </a:r>
          </a:p>
        </p:txBody>
      </p:sp>
    </p:spTree>
    <p:extLst>
      <p:ext uri="{BB962C8B-B14F-4D97-AF65-F5344CB8AC3E}">
        <p14:creationId xmlns:p14="http://schemas.microsoft.com/office/powerpoint/2010/main" val="381477393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ver_01_White Text">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E1A88533-89D4-4526-899F-9AB3501E72A5}"/>
              </a:ext>
            </a:extLst>
          </p:cNvPr>
          <p:cNvPicPr>
            <a:picLocks noChangeAspect="1"/>
          </p:cNvPicPr>
          <p:nvPr userDrawn="1"/>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 y="-2"/>
            <a:ext cx="12250857" cy="8167239"/>
          </a:xfrm>
          <a:prstGeom prst="rect">
            <a:avLst/>
          </a:prstGeom>
        </p:spPr>
      </p:pic>
      <p:sp>
        <p:nvSpPr>
          <p:cNvPr id="11" name="Title Text">
            <a:extLst>
              <a:ext uri="{FF2B5EF4-FFF2-40B4-BE49-F238E27FC236}">
                <a16:creationId xmlns:a16="http://schemas.microsoft.com/office/drawing/2014/main" id="{EF9A9105-72C4-476F-8334-B90CCAF37D84}"/>
              </a:ext>
            </a:extLst>
          </p:cNvPr>
          <p:cNvSpPr>
            <a:spLocks noGrp="1"/>
          </p:cNvSpPr>
          <p:nvPr>
            <p:ph type="title" hasCustomPrompt="1"/>
          </p:nvPr>
        </p:nvSpPr>
        <p:spPr>
          <a:xfrm>
            <a:off x="587375" y="3428999"/>
            <a:ext cx="8026168" cy="2324101"/>
          </a:xfrm>
          <a:prstGeom prst="rect">
            <a:avLst/>
          </a:prstGeom>
        </p:spPr>
        <p:txBody>
          <a:bodyPr lIns="0" tIns="0" rIns="0" bIns="0" anchor="t" anchorCtr="0">
            <a:normAutofit/>
          </a:bodyPr>
          <a:lstStyle>
            <a:lvl1pPr>
              <a:defRPr sz="6000" b="0" i="0" baseline="0">
                <a:solidFill>
                  <a:schemeClr val="bg1"/>
                </a:solidFill>
                <a:latin typeface="+mj-lt"/>
              </a:defRPr>
            </a:lvl1pPr>
          </a:lstStyle>
          <a:p>
            <a:r>
              <a:rPr lang="nl-NL" noProof="0"/>
              <a:t>Document </a:t>
            </a:r>
            <a:r>
              <a:rPr lang="nl-NL" noProof="0" err="1"/>
              <a:t>title</a:t>
            </a:r>
            <a:endParaRPr lang="nl-NL" noProof="0"/>
          </a:p>
        </p:txBody>
      </p:sp>
      <p:pic>
        <p:nvPicPr>
          <p:cNvPr id="16" name="Picture 15">
            <a:extLst>
              <a:ext uri="{FF2B5EF4-FFF2-40B4-BE49-F238E27FC236}">
                <a16:creationId xmlns:a16="http://schemas.microsoft.com/office/drawing/2014/main" id="{8C72625B-8584-554A-A871-E7FE4B65D2A5}"/>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8796657" y="399635"/>
            <a:ext cx="2844800" cy="749300"/>
          </a:xfrm>
          <a:prstGeom prst="rect">
            <a:avLst/>
          </a:prstGeom>
        </p:spPr>
      </p:pic>
      <p:sp>
        <p:nvSpPr>
          <p:cNvPr id="7" name="TextBox 6">
            <a:extLst>
              <a:ext uri="{FF2B5EF4-FFF2-40B4-BE49-F238E27FC236}">
                <a16:creationId xmlns:a16="http://schemas.microsoft.com/office/drawing/2014/main" id="{0DA2B406-51F3-C54D-BC20-0DCC421505F9}"/>
              </a:ext>
            </a:extLst>
          </p:cNvPr>
          <p:cNvSpPr txBox="1"/>
          <p:nvPr userDrawn="1"/>
        </p:nvSpPr>
        <p:spPr>
          <a:xfrm>
            <a:off x="2" y="3023029"/>
            <a:ext cx="2501375" cy="252187"/>
          </a:xfrm>
          <a:prstGeom prst="rect">
            <a:avLst/>
          </a:prstGeom>
          <a:solidFill>
            <a:schemeClr val="tx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76000" tIns="72000" rIns="72000" bIns="72000" numCol="1" spcCol="38100" rtlCol="0" anchor="ctr">
            <a:noAutofit/>
          </a:bodyPr>
          <a:lstStyle/>
          <a:p>
            <a:pPr marL="0" marR="0" indent="0" algn="l" defTabSz="825479" rtl="0" fontAlgn="auto" latinLnBrk="0" hangingPunct="0">
              <a:lnSpc>
                <a:spcPct val="100000"/>
              </a:lnSpc>
              <a:spcBef>
                <a:spcPts val="0"/>
              </a:spcBef>
              <a:spcAft>
                <a:spcPts val="0"/>
              </a:spcAft>
              <a:buClrTx/>
              <a:buSzTx/>
              <a:buFontTx/>
              <a:buNone/>
              <a:tabLst/>
            </a:pPr>
            <a:r>
              <a:rPr kumimoji="0" lang="en-US" sz="1200" b="1" i="0" u="none" strike="noStrike" cap="none" spc="0" normalizeH="0" baseline="0">
                <a:ln>
                  <a:noFill/>
                </a:ln>
                <a:solidFill>
                  <a:schemeClr val="bg1"/>
                </a:solidFill>
                <a:effectLst/>
                <a:uFillTx/>
                <a:latin typeface="Arial Nova Light" panose="020B0304020202020204" pitchFamily="34" charset="0"/>
                <a:ea typeface="Roboto Medium" panose="02000000000000000000" pitchFamily="2" charset="0"/>
                <a:cs typeface="+mn-cs"/>
                <a:sym typeface="Helvetica Light"/>
              </a:rPr>
              <a:t>CAPABILITY STATEMENT</a:t>
            </a:r>
          </a:p>
        </p:txBody>
      </p:sp>
      <p:sp>
        <p:nvSpPr>
          <p:cNvPr id="6" name="Arrow: Pentagon 7">
            <a:extLst>
              <a:ext uri="{FF2B5EF4-FFF2-40B4-BE49-F238E27FC236}">
                <a16:creationId xmlns:a16="http://schemas.microsoft.com/office/drawing/2014/main" id="{365889AB-8262-7E40-A84A-83FAEF2C5BAF}"/>
              </a:ext>
            </a:extLst>
          </p:cNvPr>
          <p:cNvSpPr/>
          <p:nvPr userDrawn="1"/>
        </p:nvSpPr>
        <p:spPr>
          <a:xfrm>
            <a:off x="-2190477" y="2"/>
            <a:ext cx="2000023" cy="826959"/>
          </a:xfrm>
          <a:prstGeom prst="homePlat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0" i="0">
                <a:solidFill>
                  <a:schemeClr val="bg1"/>
                </a:solidFill>
                <a:latin typeface="Roboto Light" panose="02000000000000000000" pitchFamily="2" charset="0"/>
                <a:ea typeface="Roboto Light" panose="02000000000000000000" pitchFamily="2" charset="0"/>
              </a:rPr>
              <a:t>Background image </a:t>
            </a:r>
            <a:br>
              <a:rPr lang="en-AU" sz="1200" b="0" i="0">
                <a:solidFill>
                  <a:schemeClr val="bg1"/>
                </a:solidFill>
                <a:latin typeface="Roboto Light" panose="02000000000000000000" pitchFamily="2" charset="0"/>
                <a:ea typeface="Roboto Light" panose="02000000000000000000" pitchFamily="2" charset="0"/>
              </a:rPr>
            </a:br>
            <a:r>
              <a:rPr lang="en-AU" sz="1200" b="0" i="0">
                <a:solidFill>
                  <a:schemeClr val="bg1"/>
                </a:solidFill>
                <a:latin typeface="Roboto Light" panose="02000000000000000000" pitchFamily="2" charset="0"/>
                <a:ea typeface="Roboto Light" panose="02000000000000000000" pitchFamily="2" charset="0"/>
              </a:rPr>
              <a:t>can be replaced </a:t>
            </a:r>
            <a:br>
              <a:rPr lang="en-AU" sz="1200" b="0" i="0">
                <a:solidFill>
                  <a:schemeClr val="bg1"/>
                </a:solidFill>
                <a:latin typeface="Roboto Light" panose="02000000000000000000" pitchFamily="2" charset="0"/>
                <a:ea typeface="Roboto Light" panose="02000000000000000000" pitchFamily="2" charset="0"/>
              </a:rPr>
            </a:br>
            <a:r>
              <a:rPr lang="en-AU" sz="1200" b="0" i="0">
                <a:solidFill>
                  <a:schemeClr val="bg1"/>
                </a:solidFill>
                <a:latin typeface="Roboto Light" panose="02000000000000000000" pitchFamily="2" charset="0"/>
                <a:ea typeface="Roboto Light" panose="02000000000000000000" pitchFamily="2" charset="0"/>
              </a:rPr>
              <a:t>in slide </a:t>
            </a:r>
            <a:r>
              <a:rPr lang="en-AU" sz="1200" b="0" i="0" err="1">
                <a:solidFill>
                  <a:schemeClr val="bg1"/>
                </a:solidFill>
                <a:latin typeface="Roboto Light" panose="02000000000000000000" pitchFamily="2" charset="0"/>
                <a:ea typeface="Roboto Light" panose="02000000000000000000" pitchFamily="2" charset="0"/>
              </a:rPr>
              <a:t>máster</a:t>
            </a:r>
            <a:endParaRPr lang="en-AU" sz="1200" b="0" i="0">
              <a:solidFill>
                <a:schemeClr val="bg1"/>
              </a:solidFill>
              <a:latin typeface="Roboto Light" panose="02000000000000000000" pitchFamily="2" charset="0"/>
              <a:ea typeface="Roboto Light" panose="02000000000000000000" pitchFamily="2" charset="0"/>
            </a:endParaRPr>
          </a:p>
        </p:txBody>
      </p:sp>
      <p:sp>
        <p:nvSpPr>
          <p:cNvPr id="9" name="Arrow: Pentagon 7">
            <a:extLst>
              <a:ext uri="{FF2B5EF4-FFF2-40B4-BE49-F238E27FC236}">
                <a16:creationId xmlns:a16="http://schemas.microsoft.com/office/drawing/2014/main" id="{C307E2B0-A608-7541-8F9F-11F23C3495BE}"/>
              </a:ext>
            </a:extLst>
          </p:cNvPr>
          <p:cNvSpPr/>
          <p:nvPr userDrawn="1"/>
        </p:nvSpPr>
        <p:spPr>
          <a:xfrm>
            <a:off x="-2190477" y="997645"/>
            <a:ext cx="2000023" cy="826959"/>
          </a:xfrm>
          <a:prstGeom prst="homePlat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0" i="0">
                <a:solidFill>
                  <a:schemeClr val="bg1"/>
                </a:solidFill>
                <a:latin typeface="Roboto Light" panose="02000000000000000000" pitchFamily="2" charset="0"/>
                <a:ea typeface="Roboto Light" panose="02000000000000000000" pitchFamily="2" charset="0"/>
              </a:rPr>
              <a:t>Delete unused </a:t>
            </a:r>
            <a:r>
              <a:rPr lang="en-AU" sz="1200" b="0" i="0" err="1">
                <a:solidFill>
                  <a:schemeClr val="bg1"/>
                </a:solidFill>
                <a:latin typeface="Roboto Light" panose="02000000000000000000" pitchFamily="2" charset="0"/>
                <a:ea typeface="Roboto Light" panose="02000000000000000000" pitchFamily="2" charset="0"/>
              </a:rPr>
              <a:t>máster</a:t>
            </a:r>
            <a:r>
              <a:rPr lang="en-AU" sz="1200" b="0" i="0">
                <a:solidFill>
                  <a:schemeClr val="bg1"/>
                </a:solidFill>
                <a:latin typeface="Roboto Light" panose="02000000000000000000" pitchFamily="2" charset="0"/>
                <a:ea typeface="Roboto Light" panose="02000000000000000000" pitchFamily="2" charset="0"/>
              </a:rPr>
              <a:t> cover slides to reduce file size</a:t>
            </a:r>
          </a:p>
        </p:txBody>
      </p:sp>
      <p:sp>
        <p:nvSpPr>
          <p:cNvPr id="12" name="CuadroTexto 11">
            <a:extLst>
              <a:ext uri="{FF2B5EF4-FFF2-40B4-BE49-F238E27FC236}">
                <a16:creationId xmlns:a16="http://schemas.microsoft.com/office/drawing/2014/main" id="{61A190F1-8797-4862-ABE4-6061E8D5ABFC}"/>
              </a:ext>
            </a:extLst>
          </p:cNvPr>
          <p:cNvSpPr txBox="1"/>
          <p:nvPr userDrawn="1"/>
        </p:nvSpPr>
        <p:spPr>
          <a:xfrm>
            <a:off x="243800" y="8105589"/>
            <a:ext cx="10287000" cy="32145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7733" tIns="67733" rIns="67733" bIns="67733" numCol="1" spcCol="38100" rtlCol="0" anchor="ctr">
            <a:spAutoFit/>
          </a:bodyPr>
          <a:lstStyle/>
          <a:p>
            <a:r>
              <a:rPr lang="es-ES" sz="1200">
                <a:hlinkClick r:id="rId3" tooltip="https://atareao.es/tutorial/terminal/gestionar-archivos-en-linux/"/>
              </a:rPr>
              <a:t>Esta foto</a:t>
            </a:r>
            <a:r>
              <a:rPr lang="es-ES" sz="1200"/>
              <a:t> de Autor desconocido está bajo licencia </a:t>
            </a:r>
            <a:r>
              <a:rPr lang="es-ES" sz="1200">
                <a:hlinkClick r:id="rId5" tooltip="https://creativecommons.org/licenses/by/3.0/"/>
              </a:rPr>
              <a:t>CC BY</a:t>
            </a:r>
            <a:endParaRPr lang="es-ES" sz="1200"/>
          </a:p>
        </p:txBody>
      </p:sp>
    </p:spTree>
    <p:extLst>
      <p:ext uri="{BB962C8B-B14F-4D97-AF65-F5344CB8AC3E}">
        <p14:creationId xmlns:p14="http://schemas.microsoft.com/office/powerpoint/2010/main" val="488334576"/>
      </p:ext>
    </p:extLst>
  </p:cSld>
  <p:clrMapOvr>
    <a:masterClrMapping/>
  </p:clrMapOvr>
  <p:transition spd="med"/>
  <p:extLst>
    <p:ext uri="{DCECCB84-F9BA-43D5-87BE-67443E8EF086}">
      <p15:sldGuideLst xmlns:p15="http://schemas.microsoft.com/office/powerpoint/2012/main"/>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ver_02_Black Tex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8F63896-FBF7-B348-A8BD-CAC02D7009A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714" y="763"/>
            <a:ext cx="12186575" cy="6856475"/>
          </a:xfrm>
          <a:prstGeom prst="rect">
            <a:avLst/>
          </a:prstGeom>
        </p:spPr>
      </p:pic>
      <p:pic>
        <p:nvPicPr>
          <p:cNvPr id="6" name="Picture 5">
            <a:extLst>
              <a:ext uri="{FF2B5EF4-FFF2-40B4-BE49-F238E27FC236}">
                <a16:creationId xmlns:a16="http://schemas.microsoft.com/office/drawing/2014/main" id="{2BE2C475-3F4B-3E40-A90B-231091E466E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8796657" y="399635"/>
            <a:ext cx="2844800" cy="749300"/>
          </a:xfrm>
          <a:prstGeom prst="rect">
            <a:avLst/>
          </a:prstGeom>
        </p:spPr>
      </p:pic>
      <p:sp>
        <p:nvSpPr>
          <p:cNvPr id="11" name="Title Text">
            <a:extLst>
              <a:ext uri="{FF2B5EF4-FFF2-40B4-BE49-F238E27FC236}">
                <a16:creationId xmlns:a16="http://schemas.microsoft.com/office/drawing/2014/main" id="{EF9A9105-72C4-476F-8334-B90CCAF37D84}"/>
              </a:ext>
            </a:extLst>
          </p:cNvPr>
          <p:cNvSpPr>
            <a:spLocks noGrp="1"/>
          </p:cNvSpPr>
          <p:nvPr>
            <p:ph type="title" hasCustomPrompt="1"/>
          </p:nvPr>
        </p:nvSpPr>
        <p:spPr>
          <a:xfrm>
            <a:off x="587375" y="3428999"/>
            <a:ext cx="8026168" cy="2324101"/>
          </a:xfrm>
          <a:prstGeom prst="rect">
            <a:avLst/>
          </a:prstGeom>
        </p:spPr>
        <p:txBody>
          <a:bodyPr lIns="0" tIns="0" rIns="0" bIns="0" anchor="t" anchorCtr="0">
            <a:normAutofit/>
          </a:bodyPr>
          <a:lstStyle>
            <a:lvl1pPr>
              <a:defRPr sz="6000" b="0" i="0" baseline="0">
                <a:solidFill>
                  <a:schemeClr val="tx1"/>
                </a:solidFill>
                <a:latin typeface="+mj-lt"/>
              </a:defRPr>
            </a:lvl1pPr>
          </a:lstStyle>
          <a:p>
            <a:r>
              <a:rPr lang="nl-NL" noProof="0"/>
              <a:t>Document </a:t>
            </a:r>
            <a:r>
              <a:rPr lang="nl-NL" noProof="0" err="1"/>
              <a:t>title</a:t>
            </a:r>
            <a:endParaRPr lang="nl-NL" noProof="0"/>
          </a:p>
        </p:txBody>
      </p:sp>
      <p:sp>
        <p:nvSpPr>
          <p:cNvPr id="7" name="TextBox 6">
            <a:extLst>
              <a:ext uri="{FF2B5EF4-FFF2-40B4-BE49-F238E27FC236}">
                <a16:creationId xmlns:a16="http://schemas.microsoft.com/office/drawing/2014/main" id="{220BD2E7-29D8-FB45-9365-B46FAF44E461}"/>
              </a:ext>
            </a:extLst>
          </p:cNvPr>
          <p:cNvSpPr txBox="1"/>
          <p:nvPr userDrawn="1"/>
        </p:nvSpPr>
        <p:spPr>
          <a:xfrm>
            <a:off x="2" y="2832523"/>
            <a:ext cx="2501375" cy="252187"/>
          </a:xfrm>
          <a:prstGeom prst="rect">
            <a:avLst/>
          </a:prstGeom>
          <a:solidFill>
            <a:schemeClr val="tx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76000" tIns="72000" rIns="72000" bIns="72000" numCol="1" spcCol="38100" rtlCol="0" anchor="ctr">
            <a:noAutofit/>
          </a:bodyPr>
          <a:lstStyle/>
          <a:p>
            <a:pPr marL="0" marR="0" indent="0" algn="l" defTabSz="825479" rtl="0" fontAlgn="auto" latinLnBrk="0" hangingPunct="0">
              <a:lnSpc>
                <a:spcPct val="100000"/>
              </a:lnSpc>
              <a:spcBef>
                <a:spcPts val="0"/>
              </a:spcBef>
              <a:spcAft>
                <a:spcPts val="0"/>
              </a:spcAft>
              <a:buClrTx/>
              <a:buSzTx/>
              <a:buFontTx/>
              <a:buNone/>
              <a:tabLst/>
            </a:pPr>
            <a:r>
              <a:rPr kumimoji="0" lang="en-US" sz="1200" b="1" i="0" u="none" strike="noStrike" cap="none" spc="0" normalizeH="0" baseline="0" err="1">
                <a:ln>
                  <a:noFill/>
                </a:ln>
                <a:solidFill>
                  <a:schemeClr val="bg1"/>
                </a:solidFill>
                <a:effectLst/>
                <a:uFillTx/>
                <a:latin typeface="Arial Nova Light" panose="020B0304020202020204" pitchFamily="34" charset="0"/>
                <a:ea typeface="Roboto Medium" panose="02000000000000000000" pitchFamily="2" charset="0"/>
                <a:cs typeface="+mn-cs"/>
                <a:sym typeface="Helvetica Light"/>
              </a:rPr>
              <a:t>Diciembre</a:t>
            </a:r>
            <a:r>
              <a:rPr kumimoji="0" lang="en-US" sz="1200" b="1" i="0" u="none" strike="noStrike" cap="none" spc="0" normalizeH="0" baseline="0">
                <a:ln>
                  <a:noFill/>
                </a:ln>
                <a:solidFill>
                  <a:schemeClr val="bg1"/>
                </a:solidFill>
                <a:effectLst/>
                <a:uFillTx/>
                <a:latin typeface="Arial Nova Light" panose="020B0304020202020204" pitchFamily="34" charset="0"/>
                <a:ea typeface="Roboto Medium" panose="02000000000000000000" pitchFamily="2" charset="0"/>
                <a:cs typeface="+mn-cs"/>
                <a:sym typeface="Helvetica Light"/>
              </a:rPr>
              <a:t> 2020</a:t>
            </a:r>
          </a:p>
        </p:txBody>
      </p:sp>
    </p:spTree>
    <p:extLst>
      <p:ext uri="{BB962C8B-B14F-4D97-AF65-F5344CB8AC3E}">
        <p14:creationId xmlns:p14="http://schemas.microsoft.com/office/powerpoint/2010/main" val="1715818423"/>
      </p:ext>
    </p:extLst>
  </p:cSld>
  <p:clrMapOvr>
    <a:masterClrMapping/>
  </p:clrMapOvr>
  <p:transition spd="med"/>
  <p:extLst>
    <p:ext uri="{DCECCB84-F9BA-43D5-87BE-67443E8EF086}">
      <p15:sldGuideLst xmlns:p15="http://schemas.microsoft.com/office/powerpoint/2012/main"/>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ver_03_Black Text">
    <p:spTree>
      <p:nvGrpSpPr>
        <p:cNvPr id="1" name=""/>
        <p:cNvGrpSpPr/>
        <p:nvPr/>
      </p:nvGrpSpPr>
      <p:grpSpPr>
        <a:xfrm>
          <a:off x="0" y="0"/>
          <a:ext cx="0" cy="0"/>
          <a:chOff x="0" y="0"/>
          <a:chExt cx="0" cy="0"/>
        </a:xfrm>
      </p:grpSpPr>
      <p:pic>
        <p:nvPicPr>
          <p:cNvPr id="3" name="Picture 2" descr="Qué es el cacao y dónde se produce?">
            <a:extLst>
              <a:ext uri="{FF2B5EF4-FFF2-40B4-BE49-F238E27FC236}">
                <a16:creationId xmlns:a16="http://schemas.microsoft.com/office/drawing/2014/main" id="{9673EDA3-AB93-F0C6-675C-FC2789DCEFB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a:extLst>
              <a:ext uri="{FF2B5EF4-FFF2-40B4-BE49-F238E27FC236}">
                <a16:creationId xmlns:a16="http://schemas.microsoft.com/office/drawing/2014/main" id="{5C6B8A4F-AEFD-4FD1-8F19-B79969AB90BE}"/>
              </a:ext>
            </a:extLst>
          </p:cNvPr>
          <p:cNvSpPr>
            <a:spLocks noChangeAspect="1" noChangeArrowheads="1"/>
          </p:cNvSpPr>
          <p:nvPr userDrawn="1"/>
        </p:nvSpPr>
        <p:spPr bwMode="auto">
          <a:xfrm>
            <a:off x="5892800" y="3225800"/>
            <a:ext cx="406400" cy="406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s-ES" sz="2400"/>
          </a:p>
        </p:txBody>
      </p:sp>
      <p:pic>
        <p:nvPicPr>
          <p:cNvPr id="6" name="Picture 5">
            <a:extLst>
              <a:ext uri="{FF2B5EF4-FFF2-40B4-BE49-F238E27FC236}">
                <a16:creationId xmlns:a16="http://schemas.microsoft.com/office/drawing/2014/main" id="{2BE2C475-3F4B-3E40-A90B-231091E466E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0788481" y="129718"/>
            <a:ext cx="1300427" cy="342524"/>
          </a:xfrm>
          <a:prstGeom prst="rect">
            <a:avLst/>
          </a:prstGeom>
        </p:spPr>
      </p:pic>
    </p:spTree>
    <p:extLst>
      <p:ext uri="{BB962C8B-B14F-4D97-AF65-F5344CB8AC3E}">
        <p14:creationId xmlns:p14="http://schemas.microsoft.com/office/powerpoint/2010/main" val="2174688763"/>
      </p:ext>
    </p:extLst>
  </p:cSld>
  <p:clrMapOvr>
    <a:masterClrMapping/>
  </p:clrMapOvr>
  <p:transition spd="med"/>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5128D3E6-CC79-4F11-BA84-BED07924012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6">
            <a:extLst>
              <a:ext uri="{FF2B5EF4-FFF2-40B4-BE49-F238E27FC236}">
                <a16:creationId xmlns:a16="http://schemas.microsoft.com/office/drawing/2014/main" id="{3100E4EB-2878-449D-9FCF-F1FEC56C49E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83846" y="287683"/>
            <a:ext cx="1600399" cy="420594"/>
          </a:xfrm>
          <a:prstGeom prst="rect">
            <a:avLst/>
          </a:prstGeom>
        </p:spPr>
      </p:pic>
      <p:sp>
        <p:nvSpPr>
          <p:cNvPr id="10" name="Footer Placeholder 2">
            <a:extLst>
              <a:ext uri="{FF2B5EF4-FFF2-40B4-BE49-F238E27FC236}">
                <a16:creationId xmlns:a16="http://schemas.microsoft.com/office/drawing/2014/main" id="{CB0BFDB8-BC0F-4B75-BD1A-76AEC14E2E01}"/>
              </a:ext>
            </a:extLst>
          </p:cNvPr>
          <p:cNvSpPr txBox="1">
            <a:spLocks/>
          </p:cNvSpPr>
          <p:nvPr userDrawn="1"/>
        </p:nvSpPr>
        <p:spPr>
          <a:xfrm>
            <a:off x="5622925" y="6540604"/>
            <a:ext cx="4114800" cy="151731"/>
          </a:xfrm>
          <a:prstGeom prst="rect">
            <a:avLst/>
          </a:prstGeom>
        </p:spPr>
        <p:txBody>
          <a:bodyPr vert="horz" lIns="91440" tIns="45720" rIns="91440" bIns="45720" rtlCol="0" anchor="ctr"/>
          <a:lstStyle>
            <a:defPPr>
              <a:defRPr lang="es-ES"/>
            </a:defPPr>
            <a:lvl1pPr marL="0" algn="l"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bg1"/>
                </a:solidFill>
                <a:latin typeface="Roboto Light" panose="02000000000000000000" pitchFamily="2" charset="0"/>
                <a:ea typeface="Roboto Light" panose="02000000000000000000" pitchFamily="2" charset="0"/>
              </a:rPr>
              <a:t>© Baker Tilly</a:t>
            </a:r>
          </a:p>
        </p:txBody>
      </p:sp>
    </p:spTree>
    <p:extLst>
      <p:ext uri="{BB962C8B-B14F-4D97-AF65-F5344CB8AC3E}">
        <p14:creationId xmlns:p14="http://schemas.microsoft.com/office/powerpoint/2010/main" val="105339782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ver_04_White Tex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8F63896-FBF7-B348-A8BD-CAC02D7009A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356" y="763"/>
            <a:ext cx="12189288" cy="6856475"/>
          </a:xfrm>
          <a:prstGeom prst="rect">
            <a:avLst/>
          </a:prstGeom>
        </p:spPr>
      </p:pic>
      <p:sp>
        <p:nvSpPr>
          <p:cNvPr id="11" name="Title Text">
            <a:extLst>
              <a:ext uri="{FF2B5EF4-FFF2-40B4-BE49-F238E27FC236}">
                <a16:creationId xmlns:a16="http://schemas.microsoft.com/office/drawing/2014/main" id="{EF9A9105-72C4-476F-8334-B90CCAF37D84}"/>
              </a:ext>
            </a:extLst>
          </p:cNvPr>
          <p:cNvSpPr>
            <a:spLocks noGrp="1"/>
          </p:cNvSpPr>
          <p:nvPr>
            <p:ph type="title" hasCustomPrompt="1"/>
          </p:nvPr>
        </p:nvSpPr>
        <p:spPr>
          <a:xfrm>
            <a:off x="587375" y="3428999"/>
            <a:ext cx="8026168" cy="2324101"/>
          </a:xfrm>
          <a:prstGeom prst="rect">
            <a:avLst/>
          </a:prstGeom>
        </p:spPr>
        <p:txBody>
          <a:bodyPr lIns="0" tIns="0" rIns="0" bIns="0" anchor="t" anchorCtr="0">
            <a:normAutofit/>
          </a:bodyPr>
          <a:lstStyle>
            <a:lvl1pPr>
              <a:defRPr sz="6000" b="0" i="0" baseline="0">
                <a:solidFill>
                  <a:schemeClr val="bg1"/>
                </a:solidFill>
                <a:latin typeface="+mj-lt"/>
              </a:defRPr>
            </a:lvl1pPr>
          </a:lstStyle>
          <a:p>
            <a:r>
              <a:rPr lang="nl-NL" noProof="0"/>
              <a:t>Document </a:t>
            </a:r>
            <a:r>
              <a:rPr lang="nl-NL" noProof="0" err="1"/>
              <a:t>title</a:t>
            </a:r>
            <a:endParaRPr lang="nl-NL" noProof="0"/>
          </a:p>
        </p:txBody>
      </p:sp>
      <p:pic>
        <p:nvPicPr>
          <p:cNvPr id="16" name="Picture 15">
            <a:extLst>
              <a:ext uri="{FF2B5EF4-FFF2-40B4-BE49-F238E27FC236}">
                <a16:creationId xmlns:a16="http://schemas.microsoft.com/office/drawing/2014/main" id="{8C72625B-8584-554A-A871-E7FE4B65D2A5}"/>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8796657" y="399635"/>
            <a:ext cx="2844800" cy="749300"/>
          </a:xfrm>
          <a:prstGeom prst="rect">
            <a:avLst/>
          </a:prstGeom>
        </p:spPr>
      </p:pic>
      <p:sp>
        <p:nvSpPr>
          <p:cNvPr id="6" name="TextBox 5">
            <a:extLst>
              <a:ext uri="{FF2B5EF4-FFF2-40B4-BE49-F238E27FC236}">
                <a16:creationId xmlns:a16="http://schemas.microsoft.com/office/drawing/2014/main" id="{E2A616EE-D365-6449-ACD9-007F2F805C4F}"/>
              </a:ext>
            </a:extLst>
          </p:cNvPr>
          <p:cNvSpPr txBox="1"/>
          <p:nvPr userDrawn="1"/>
        </p:nvSpPr>
        <p:spPr>
          <a:xfrm>
            <a:off x="2" y="3023029"/>
            <a:ext cx="2501375" cy="252187"/>
          </a:xfrm>
          <a:prstGeom prst="rect">
            <a:avLst/>
          </a:prstGeom>
          <a:solidFill>
            <a:schemeClr val="tx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76000" tIns="72000" rIns="72000" bIns="72000" numCol="1" spcCol="38100" rtlCol="0" anchor="ctr">
            <a:noAutofit/>
          </a:bodyPr>
          <a:lstStyle/>
          <a:p>
            <a:pPr marL="0" marR="0" indent="0" algn="l" defTabSz="825479" rtl="0" fontAlgn="auto" latinLnBrk="0" hangingPunct="0">
              <a:lnSpc>
                <a:spcPct val="100000"/>
              </a:lnSpc>
              <a:spcBef>
                <a:spcPts val="0"/>
              </a:spcBef>
              <a:spcAft>
                <a:spcPts val="0"/>
              </a:spcAft>
              <a:buClrTx/>
              <a:buSzTx/>
              <a:buFontTx/>
              <a:buNone/>
              <a:tabLst/>
            </a:pPr>
            <a:r>
              <a:rPr kumimoji="0" lang="en-US" sz="1200" b="1" i="0" u="none" strike="noStrike" cap="none" spc="0" normalizeH="0" baseline="0" err="1">
                <a:ln>
                  <a:noFill/>
                </a:ln>
                <a:solidFill>
                  <a:schemeClr val="bg1"/>
                </a:solidFill>
                <a:effectLst/>
                <a:uFillTx/>
                <a:latin typeface="Arial Nova Light" panose="020B0304020202020204" pitchFamily="34" charset="0"/>
                <a:ea typeface="Roboto Medium" panose="02000000000000000000" pitchFamily="2" charset="0"/>
                <a:cs typeface="+mn-cs"/>
                <a:sym typeface="Helvetica Light"/>
              </a:rPr>
              <a:t>Marzo</a:t>
            </a:r>
            <a:r>
              <a:rPr kumimoji="0" lang="en-US" sz="1200" b="1" i="0" u="none" strike="noStrike" cap="none" spc="0" normalizeH="0" baseline="0">
                <a:ln>
                  <a:noFill/>
                </a:ln>
                <a:solidFill>
                  <a:schemeClr val="bg1"/>
                </a:solidFill>
                <a:effectLst/>
                <a:uFillTx/>
                <a:latin typeface="Arial Nova Light" panose="020B0304020202020204" pitchFamily="34" charset="0"/>
                <a:ea typeface="Roboto Medium" panose="02000000000000000000" pitchFamily="2" charset="0"/>
                <a:cs typeface="+mn-cs"/>
                <a:sym typeface="Helvetica Light"/>
              </a:rPr>
              <a:t> 2021</a:t>
            </a:r>
          </a:p>
        </p:txBody>
      </p:sp>
    </p:spTree>
    <p:extLst>
      <p:ext uri="{BB962C8B-B14F-4D97-AF65-F5344CB8AC3E}">
        <p14:creationId xmlns:p14="http://schemas.microsoft.com/office/powerpoint/2010/main" val="884333971"/>
      </p:ext>
    </p:extLst>
  </p:cSld>
  <p:clrMapOvr>
    <a:masterClrMapping/>
  </p:clrMapOvr>
  <p:transition spd="med"/>
  <p:extLst>
    <p:ext uri="{DCECCB84-F9BA-43D5-87BE-67443E8EF086}">
      <p15:sldGuideLst xmlns:p15="http://schemas.microsoft.com/office/powerpoint/2012/main"/>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over_05_White Tex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8F63896-FBF7-B348-A8BD-CAC02D7009A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356" y="761"/>
            <a:ext cx="12189288" cy="6856475"/>
          </a:xfrm>
          <a:prstGeom prst="rect">
            <a:avLst/>
          </a:prstGeom>
        </p:spPr>
      </p:pic>
      <p:sp>
        <p:nvSpPr>
          <p:cNvPr id="11" name="Title Text">
            <a:extLst>
              <a:ext uri="{FF2B5EF4-FFF2-40B4-BE49-F238E27FC236}">
                <a16:creationId xmlns:a16="http://schemas.microsoft.com/office/drawing/2014/main" id="{EF9A9105-72C4-476F-8334-B90CCAF37D84}"/>
              </a:ext>
            </a:extLst>
          </p:cNvPr>
          <p:cNvSpPr>
            <a:spLocks noGrp="1"/>
          </p:cNvSpPr>
          <p:nvPr>
            <p:ph type="title" hasCustomPrompt="1"/>
          </p:nvPr>
        </p:nvSpPr>
        <p:spPr>
          <a:xfrm>
            <a:off x="587375" y="3428999"/>
            <a:ext cx="8026168" cy="2324101"/>
          </a:xfrm>
          <a:prstGeom prst="rect">
            <a:avLst/>
          </a:prstGeom>
        </p:spPr>
        <p:txBody>
          <a:bodyPr lIns="0" tIns="0" rIns="0" bIns="0" anchor="t" anchorCtr="0">
            <a:normAutofit/>
          </a:bodyPr>
          <a:lstStyle>
            <a:lvl1pPr>
              <a:defRPr sz="6000" b="0" i="0" baseline="0">
                <a:solidFill>
                  <a:schemeClr val="bg1"/>
                </a:solidFill>
                <a:latin typeface="+mj-lt"/>
              </a:defRPr>
            </a:lvl1pPr>
          </a:lstStyle>
          <a:p>
            <a:r>
              <a:rPr lang="nl-NL" noProof="0"/>
              <a:t>Document </a:t>
            </a:r>
            <a:r>
              <a:rPr lang="nl-NL" noProof="0" err="1"/>
              <a:t>title</a:t>
            </a:r>
            <a:endParaRPr lang="nl-NL" noProof="0"/>
          </a:p>
        </p:txBody>
      </p:sp>
      <p:pic>
        <p:nvPicPr>
          <p:cNvPr id="16" name="Picture 15">
            <a:extLst>
              <a:ext uri="{FF2B5EF4-FFF2-40B4-BE49-F238E27FC236}">
                <a16:creationId xmlns:a16="http://schemas.microsoft.com/office/drawing/2014/main" id="{8C72625B-8584-554A-A871-E7FE4B65D2A5}"/>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8796657" y="399635"/>
            <a:ext cx="2844800" cy="749300"/>
          </a:xfrm>
          <a:prstGeom prst="rect">
            <a:avLst/>
          </a:prstGeom>
        </p:spPr>
      </p:pic>
      <p:sp>
        <p:nvSpPr>
          <p:cNvPr id="6" name="TextBox 5">
            <a:extLst>
              <a:ext uri="{FF2B5EF4-FFF2-40B4-BE49-F238E27FC236}">
                <a16:creationId xmlns:a16="http://schemas.microsoft.com/office/drawing/2014/main" id="{2BA55774-60BC-1942-856F-F15EC0454284}"/>
              </a:ext>
            </a:extLst>
          </p:cNvPr>
          <p:cNvSpPr txBox="1"/>
          <p:nvPr userDrawn="1"/>
        </p:nvSpPr>
        <p:spPr>
          <a:xfrm>
            <a:off x="2" y="3023029"/>
            <a:ext cx="2501375" cy="252187"/>
          </a:xfrm>
          <a:prstGeom prst="rect">
            <a:avLst/>
          </a:prstGeom>
          <a:solidFill>
            <a:schemeClr val="tx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76000" tIns="72000" rIns="72000" bIns="72000" numCol="1" spcCol="38100" rtlCol="0" anchor="ctr">
            <a:noAutofit/>
          </a:bodyPr>
          <a:lstStyle/>
          <a:p>
            <a:pPr marL="0" marR="0" indent="0" algn="l" defTabSz="825479" rtl="0" fontAlgn="auto" latinLnBrk="0" hangingPunct="0">
              <a:lnSpc>
                <a:spcPct val="100000"/>
              </a:lnSpc>
              <a:spcBef>
                <a:spcPts val="0"/>
              </a:spcBef>
              <a:spcAft>
                <a:spcPts val="0"/>
              </a:spcAft>
              <a:buClrTx/>
              <a:buSzTx/>
              <a:buFontTx/>
              <a:buNone/>
              <a:tabLst/>
            </a:pPr>
            <a:r>
              <a:rPr kumimoji="0" lang="en-US" sz="1200" b="1" i="0" u="none" strike="noStrike" cap="none" spc="0" normalizeH="0" baseline="0">
                <a:ln>
                  <a:noFill/>
                </a:ln>
                <a:solidFill>
                  <a:schemeClr val="bg1"/>
                </a:solidFill>
                <a:effectLst/>
                <a:uFillTx/>
                <a:latin typeface="Arial Nova Light" panose="020B0304020202020204" pitchFamily="34" charset="0"/>
                <a:ea typeface="Roboto Medium" panose="02000000000000000000" pitchFamily="2" charset="0"/>
                <a:cs typeface="+mn-cs"/>
                <a:sym typeface="Helvetica Light"/>
              </a:rPr>
              <a:t>CAPABILITY STATEMENT</a:t>
            </a:r>
          </a:p>
        </p:txBody>
      </p:sp>
    </p:spTree>
    <p:extLst>
      <p:ext uri="{BB962C8B-B14F-4D97-AF65-F5344CB8AC3E}">
        <p14:creationId xmlns:p14="http://schemas.microsoft.com/office/powerpoint/2010/main" val="2318665313"/>
      </p:ext>
    </p:extLst>
  </p:cSld>
  <p:clrMapOvr>
    <a:masterClrMapping/>
  </p:clrMapOvr>
  <p:transition spd="med"/>
  <p:extLst>
    <p:ext uri="{DCECCB84-F9BA-43D5-87BE-67443E8EF086}">
      <p15:sldGuideLst xmlns:p15="http://schemas.microsoft.com/office/powerpoint/2012/main"/>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Introduction/letter">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B396C54-1284-CE48-86F4-36A94B38FDEA}"/>
              </a:ext>
            </a:extLst>
          </p:cNvPr>
          <p:cNvSpPr>
            <a:spLocks noGrp="1"/>
          </p:cNvSpPr>
          <p:nvPr>
            <p:ph type="body" sz="quarter" idx="11" hasCustomPrompt="1"/>
          </p:nvPr>
        </p:nvSpPr>
        <p:spPr>
          <a:xfrm>
            <a:off x="587376" y="457201"/>
            <a:ext cx="2082253" cy="999212"/>
          </a:xfrm>
          <a:solidFill>
            <a:schemeClr val="tx1"/>
          </a:solidFill>
        </p:spPr>
        <p:txBody>
          <a:bodyPr wrap="square" lIns="144000" tIns="144000" rIns="144000" bIns="144000">
            <a:spAutoFit/>
          </a:bodyPr>
          <a:lstStyle>
            <a:lvl1pPr marL="0" indent="0">
              <a:lnSpc>
                <a:spcPct val="150000"/>
              </a:lnSpc>
              <a:spcAft>
                <a:spcPts val="0"/>
              </a:spcAft>
              <a:buNone/>
              <a:defRPr sz="1067" b="1" i="0">
                <a:solidFill>
                  <a:schemeClr val="bg1"/>
                </a:solidFill>
                <a:latin typeface="Arial Nova Light" panose="020B0304020202020204" pitchFamily="34" charset="0"/>
                <a:ea typeface="Roboto Medium" panose="02000000000000000000" pitchFamily="2" charset="0"/>
              </a:defRPr>
            </a:lvl1pPr>
            <a:lvl2pPr marL="317492" indent="0">
              <a:buNone/>
              <a:defRPr/>
            </a:lvl2pPr>
          </a:lstStyle>
          <a:p>
            <a:pPr lvl="0"/>
            <a:r>
              <a:rPr lang="en-GB"/>
              <a:t>CHAIRMAN OF THE BOARD</a:t>
            </a:r>
          </a:p>
          <a:p>
            <a:pPr lvl="0"/>
            <a:r>
              <a:rPr lang="en-GB"/>
              <a:t>CLIENT NAME</a:t>
            </a:r>
          </a:p>
          <a:p>
            <a:pPr lvl="0"/>
            <a:r>
              <a:rPr lang="en-GB"/>
              <a:t>NAME SURNAME</a:t>
            </a:r>
          </a:p>
        </p:txBody>
      </p:sp>
      <p:sp>
        <p:nvSpPr>
          <p:cNvPr id="8" name="Text Placeholder 7">
            <a:extLst>
              <a:ext uri="{FF2B5EF4-FFF2-40B4-BE49-F238E27FC236}">
                <a16:creationId xmlns:a16="http://schemas.microsoft.com/office/drawing/2014/main" id="{5843B81D-89BF-2E44-B547-E9A85A7D32D4}"/>
              </a:ext>
            </a:extLst>
          </p:cNvPr>
          <p:cNvSpPr>
            <a:spLocks noGrp="1"/>
          </p:cNvSpPr>
          <p:nvPr>
            <p:ph type="body" sz="quarter" idx="12" hasCustomPrompt="1"/>
          </p:nvPr>
        </p:nvSpPr>
        <p:spPr>
          <a:xfrm>
            <a:off x="587376" y="1787525"/>
            <a:ext cx="11053763" cy="3205163"/>
          </a:xfrm>
        </p:spPr>
        <p:txBody>
          <a:bodyPr numCol="2" spcCol="360000"/>
          <a:lstStyle>
            <a:lvl1pPr marL="0" indent="0">
              <a:buNone/>
              <a:defRPr sz="1200" b="0" i="0">
                <a:latin typeface="Arial Nova Light" panose="020B0304020202020204" pitchFamily="34" charset="0"/>
              </a:defRPr>
            </a:lvl1pPr>
          </a:lstStyle>
          <a:p>
            <a:pPr lvl="0"/>
            <a:r>
              <a:rPr lang="en-GB"/>
              <a:t>Insert letter here. 2 column text box.</a:t>
            </a:r>
          </a:p>
        </p:txBody>
      </p:sp>
      <p:sp>
        <p:nvSpPr>
          <p:cNvPr id="10" name="Text Placeholder 9">
            <a:extLst>
              <a:ext uri="{FF2B5EF4-FFF2-40B4-BE49-F238E27FC236}">
                <a16:creationId xmlns:a16="http://schemas.microsoft.com/office/drawing/2014/main" id="{79AD8EF9-C95D-F44B-B283-9D35BCD00BEA}"/>
              </a:ext>
            </a:extLst>
          </p:cNvPr>
          <p:cNvSpPr>
            <a:spLocks noGrp="1"/>
          </p:cNvSpPr>
          <p:nvPr>
            <p:ph type="body" sz="quarter" idx="13" hasCustomPrompt="1"/>
          </p:nvPr>
        </p:nvSpPr>
        <p:spPr>
          <a:xfrm>
            <a:off x="8943976" y="5086351"/>
            <a:ext cx="2697163" cy="369332"/>
          </a:xfrm>
        </p:spPr>
        <p:txBody>
          <a:bodyPr>
            <a:spAutoFit/>
          </a:bodyPr>
          <a:lstStyle>
            <a:lvl1pPr marL="0" indent="0" algn="l">
              <a:lnSpc>
                <a:spcPct val="100000"/>
              </a:lnSpc>
              <a:spcAft>
                <a:spcPts val="0"/>
              </a:spcAft>
              <a:buNone/>
              <a:defRPr sz="1200" b="0" i="0">
                <a:latin typeface="Arial Nova Light" panose="020B0304020202020204" pitchFamily="34" charset="0"/>
                <a:ea typeface="Roboto Medium" panose="02000000000000000000" pitchFamily="2" charset="0"/>
              </a:defRPr>
            </a:lvl1pPr>
          </a:lstStyle>
          <a:p>
            <a:pPr lvl="0"/>
            <a:r>
              <a:rPr lang="en-US"/>
              <a:t>Name</a:t>
            </a:r>
          </a:p>
          <a:p>
            <a:pPr lvl="0"/>
            <a:r>
              <a:rPr lang="en-US"/>
              <a:t>Title</a:t>
            </a:r>
          </a:p>
        </p:txBody>
      </p:sp>
      <p:sp>
        <p:nvSpPr>
          <p:cNvPr id="11" name="TextBox 10">
            <a:extLst>
              <a:ext uri="{FF2B5EF4-FFF2-40B4-BE49-F238E27FC236}">
                <a16:creationId xmlns:a16="http://schemas.microsoft.com/office/drawing/2014/main" id="{B69379D4-55FC-E645-91BF-050D6EE85405}"/>
              </a:ext>
            </a:extLst>
          </p:cNvPr>
          <p:cNvSpPr txBox="1"/>
          <p:nvPr userDrawn="1"/>
        </p:nvSpPr>
        <p:spPr>
          <a:xfrm>
            <a:off x="8943977" y="5597123"/>
            <a:ext cx="157655" cy="1846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l" defTabSz="825479" rtl="0" fontAlgn="auto" latinLnBrk="0" hangingPunct="0">
              <a:lnSpc>
                <a:spcPct val="100000"/>
              </a:lnSpc>
              <a:spcBef>
                <a:spcPts val="0"/>
              </a:spcBef>
              <a:spcAft>
                <a:spcPts val="0"/>
              </a:spcAft>
              <a:buClrTx/>
              <a:buSzTx/>
              <a:buFontTx/>
              <a:buNone/>
              <a:tabLst/>
            </a:pPr>
            <a:r>
              <a:rPr kumimoji="0" lang="en-US" sz="1200" b="1" i="1" u="none" strike="noStrike" cap="none" spc="0" normalizeH="0" baseline="0">
                <a:ln>
                  <a:noFill/>
                </a:ln>
                <a:solidFill>
                  <a:schemeClr val="tx1"/>
                </a:solidFill>
                <a:effectLst/>
                <a:uFillTx/>
                <a:latin typeface="Roboto" panose="02000000000000000000" pitchFamily="2" charset="0"/>
                <a:ea typeface="Roboto" panose="02000000000000000000" pitchFamily="2" charset="0"/>
                <a:cs typeface="+mn-cs"/>
                <a:sym typeface="Helvetica Light"/>
              </a:rPr>
              <a:t>p:</a:t>
            </a:r>
          </a:p>
        </p:txBody>
      </p:sp>
      <p:sp>
        <p:nvSpPr>
          <p:cNvPr id="14" name="TextBox 13">
            <a:extLst>
              <a:ext uri="{FF2B5EF4-FFF2-40B4-BE49-F238E27FC236}">
                <a16:creationId xmlns:a16="http://schemas.microsoft.com/office/drawing/2014/main" id="{4A35660E-B3ED-1849-A25B-DD1D35F0CE5B}"/>
              </a:ext>
            </a:extLst>
          </p:cNvPr>
          <p:cNvSpPr txBox="1"/>
          <p:nvPr userDrawn="1"/>
        </p:nvSpPr>
        <p:spPr>
          <a:xfrm>
            <a:off x="8943977" y="5821848"/>
            <a:ext cx="157655" cy="1846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l" defTabSz="825479" rtl="0" fontAlgn="auto" latinLnBrk="0" hangingPunct="0">
              <a:lnSpc>
                <a:spcPct val="100000"/>
              </a:lnSpc>
              <a:spcBef>
                <a:spcPts val="0"/>
              </a:spcBef>
              <a:spcAft>
                <a:spcPts val="0"/>
              </a:spcAft>
              <a:buClrTx/>
              <a:buSzTx/>
              <a:buFontTx/>
              <a:buNone/>
              <a:tabLst/>
            </a:pPr>
            <a:r>
              <a:rPr kumimoji="0" lang="en-US" sz="1200" b="1" i="1" u="none" strike="noStrike" cap="none" spc="0" normalizeH="0" baseline="0">
                <a:ln>
                  <a:noFill/>
                </a:ln>
                <a:solidFill>
                  <a:schemeClr val="tx1"/>
                </a:solidFill>
                <a:effectLst/>
                <a:uFillTx/>
                <a:latin typeface="Arial Nova Light" panose="020B0304020202020204" pitchFamily="34" charset="0"/>
                <a:ea typeface="Roboto" panose="02000000000000000000" pitchFamily="2" charset="0"/>
                <a:cs typeface="+mn-cs"/>
                <a:sym typeface="Helvetica Light"/>
              </a:rPr>
              <a:t>e:</a:t>
            </a:r>
          </a:p>
        </p:txBody>
      </p:sp>
      <p:sp>
        <p:nvSpPr>
          <p:cNvPr id="15" name="Text Placeholder 9">
            <a:extLst>
              <a:ext uri="{FF2B5EF4-FFF2-40B4-BE49-F238E27FC236}">
                <a16:creationId xmlns:a16="http://schemas.microsoft.com/office/drawing/2014/main" id="{D3F27488-57DC-344C-A1A2-230F68FCAF41}"/>
              </a:ext>
            </a:extLst>
          </p:cNvPr>
          <p:cNvSpPr>
            <a:spLocks noGrp="1"/>
          </p:cNvSpPr>
          <p:nvPr>
            <p:ph type="body" sz="quarter" idx="14" hasCustomPrompt="1"/>
          </p:nvPr>
        </p:nvSpPr>
        <p:spPr>
          <a:xfrm>
            <a:off x="9163625" y="5597121"/>
            <a:ext cx="2477515" cy="184667"/>
          </a:xfrm>
        </p:spPr>
        <p:txBody>
          <a:bodyPr wrap="square">
            <a:spAutoFit/>
          </a:bodyPr>
          <a:lstStyle>
            <a:lvl1pPr marL="0" indent="0" algn="l">
              <a:lnSpc>
                <a:spcPct val="100000"/>
              </a:lnSpc>
              <a:spcAft>
                <a:spcPts val="0"/>
              </a:spcAft>
              <a:buNone/>
              <a:defRPr sz="1200" b="0" i="0">
                <a:latin typeface="Arial Nova Light" panose="020B0304020202020204" pitchFamily="34" charset="0"/>
                <a:ea typeface="Roboto Light" panose="02000000000000000000" pitchFamily="2" charset="0"/>
              </a:defRPr>
            </a:lvl1pPr>
          </a:lstStyle>
          <a:p>
            <a:pPr lvl="0"/>
            <a:r>
              <a:rPr lang="en-US"/>
              <a:t>Insert phone number here</a:t>
            </a:r>
          </a:p>
        </p:txBody>
      </p:sp>
      <p:sp>
        <p:nvSpPr>
          <p:cNvPr id="16" name="Text Placeholder 9">
            <a:extLst>
              <a:ext uri="{FF2B5EF4-FFF2-40B4-BE49-F238E27FC236}">
                <a16:creationId xmlns:a16="http://schemas.microsoft.com/office/drawing/2014/main" id="{034FED85-B026-E841-9819-768657AFF84A}"/>
              </a:ext>
            </a:extLst>
          </p:cNvPr>
          <p:cNvSpPr>
            <a:spLocks noGrp="1"/>
          </p:cNvSpPr>
          <p:nvPr>
            <p:ph type="body" sz="quarter" idx="15" hasCustomPrompt="1"/>
          </p:nvPr>
        </p:nvSpPr>
        <p:spPr>
          <a:xfrm>
            <a:off x="9163624" y="5830893"/>
            <a:ext cx="2477515" cy="184667"/>
          </a:xfrm>
        </p:spPr>
        <p:txBody>
          <a:bodyPr wrap="square">
            <a:spAutoFit/>
          </a:bodyPr>
          <a:lstStyle>
            <a:lvl1pPr marL="0" indent="0" algn="l">
              <a:lnSpc>
                <a:spcPct val="100000"/>
              </a:lnSpc>
              <a:spcAft>
                <a:spcPts val="0"/>
              </a:spcAft>
              <a:buNone/>
              <a:defRPr sz="1200" b="0" i="0">
                <a:latin typeface="Arial Nova Light" panose="020B0304020202020204" pitchFamily="34" charset="0"/>
                <a:ea typeface="Roboto Light" panose="02000000000000000000" pitchFamily="2" charset="0"/>
              </a:defRPr>
            </a:lvl1pPr>
          </a:lstStyle>
          <a:p>
            <a:pPr lvl="0"/>
            <a:r>
              <a:rPr lang="en-US"/>
              <a:t>Insert email here</a:t>
            </a:r>
          </a:p>
        </p:txBody>
      </p:sp>
    </p:spTree>
    <p:extLst>
      <p:ext uri="{BB962C8B-B14F-4D97-AF65-F5344CB8AC3E}">
        <p14:creationId xmlns:p14="http://schemas.microsoft.com/office/powerpoint/2010/main" val="2580025135"/>
      </p:ext>
    </p:extLst>
  </p:cSld>
  <p:clrMapOvr>
    <a:masterClrMapping/>
  </p:clrMapOvr>
  <p:transition spd="med"/>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092274A-1BAB-1245-8317-F6F2E497A7CE}"/>
              </a:ext>
            </a:extLst>
          </p:cNvPr>
          <p:cNvSpPr/>
          <p:nvPr userDrawn="1"/>
        </p:nvSpPr>
        <p:spPr>
          <a:xfrm>
            <a:off x="0" y="0"/>
            <a:ext cx="2880000" cy="6858000"/>
          </a:xfrm>
          <a:prstGeom prst="rect">
            <a:avLst/>
          </a:prstGeom>
          <a:solidFill>
            <a:srgbClr val="202B34"/>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noAutofit/>
          </a:bodyPr>
          <a:lstStyle/>
          <a:p>
            <a:pPr marL="0" marR="0" indent="0" algn="ctr" defTabSz="825479"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Roboto Light" panose="02000000000000000000" pitchFamily="2" charset="0"/>
              <a:ea typeface="+mn-ea"/>
              <a:cs typeface="+mn-cs"/>
              <a:sym typeface="Helvetica Light"/>
            </a:endParaRPr>
          </a:p>
        </p:txBody>
      </p:sp>
      <p:sp>
        <p:nvSpPr>
          <p:cNvPr id="2" name="TextBox 1">
            <a:extLst>
              <a:ext uri="{FF2B5EF4-FFF2-40B4-BE49-F238E27FC236}">
                <a16:creationId xmlns:a16="http://schemas.microsoft.com/office/drawing/2014/main" id="{0EC2FB02-0165-0341-8378-4FBAAD16E629}"/>
              </a:ext>
            </a:extLst>
          </p:cNvPr>
          <p:cNvSpPr txBox="1"/>
          <p:nvPr userDrawn="1"/>
        </p:nvSpPr>
        <p:spPr>
          <a:xfrm>
            <a:off x="0" y="2660680"/>
            <a:ext cx="2880000"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479" rtl="0" fontAlgn="auto" latinLnBrk="0" hangingPunct="0">
              <a:lnSpc>
                <a:spcPct val="100000"/>
              </a:lnSpc>
              <a:spcBef>
                <a:spcPts val="0"/>
              </a:spcBef>
              <a:spcAft>
                <a:spcPts val="0"/>
              </a:spcAft>
              <a:buClrTx/>
              <a:buSzTx/>
              <a:buFontTx/>
              <a:buNone/>
              <a:tabLst/>
            </a:pPr>
            <a:r>
              <a:rPr kumimoji="0" lang="es-ES" sz="5400" b="1" i="0" u="none" strike="noStrike" cap="none" spc="0" normalizeH="0" baseline="0" noProof="0">
                <a:ln>
                  <a:noFill/>
                </a:ln>
                <a:solidFill>
                  <a:schemeClr val="bg1"/>
                </a:solidFill>
                <a:effectLst/>
                <a:uFillTx/>
                <a:latin typeface="+mj-lt"/>
                <a:ea typeface="+mn-ea"/>
                <a:cs typeface="+mn-cs"/>
                <a:sym typeface="Helvetica Light"/>
              </a:rPr>
              <a:t>Índex</a:t>
            </a:r>
            <a:endParaRPr kumimoji="0" lang="es-ES" sz="4400" b="1" i="0" u="none" strike="noStrike" cap="none" spc="0" normalizeH="0" baseline="0" noProof="0">
              <a:ln>
                <a:noFill/>
              </a:ln>
              <a:solidFill>
                <a:schemeClr val="bg1"/>
              </a:solidFill>
              <a:effectLst/>
              <a:uFillTx/>
              <a:latin typeface="+mj-lt"/>
              <a:ea typeface="+mn-ea"/>
              <a:cs typeface="+mn-cs"/>
              <a:sym typeface="Helvetica Light"/>
            </a:endParaRPr>
          </a:p>
        </p:txBody>
      </p:sp>
      <p:sp>
        <p:nvSpPr>
          <p:cNvPr id="9" name="Text Placeholder 5">
            <a:extLst>
              <a:ext uri="{FF2B5EF4-FFF2-40B4-BE49-F238E27FC236}">
                <a16:creationId xmlns:a16="http://schemas.microsoft.com/office/drawing/2014/main" id="{F71CBC11-8335-F944-B963-44CD7AFE794C}"/>
              </a:ext>
            </a:extLst>
          </p:cNvPr>
          <p:cNvSpPr>
            <a:spLocks noGrp="1"/>
          </p:cNvSpPr>
          <p:nvPr>
            <p:ph type="body" idx="10"/>
          </p:nvPr>
        </p:nvSpPr>
        <p:spPr>
          <a:xfrm>
            <a:off x="3434170" y="936001"/>
            <a:ext cx="8206969" cy="5316537"/>
          </a:xfrm>
        </p:spPr>
        <p:txBody>
          <a:bodyPr lIns="0" tIns="0" rIns="0" bIns="0"/>
          <a:lstStyle>
            <a:lvl1pPr marL="457189" indent="-457189">
              <a:buFont typeface="+mj-lt"/>
              <a:buAutoNum type="arabicPeriod"/>
              <a:defRPr b="0" i="0"/>
            </a:lvl1pPr>
            <a:lvl2pPr marL="774681" indent="-457189">
              <a:buFont typeface="+mj-lt"/>
              <a:buAutoNum type="alphaLcParenR"/>
              <a:defRPr b="0" i="0"/>
            </a:lvl2pPr>
            <a:lvl3pPr marL="1092173" indent="-457189">
              <a:buFont typeface="+mj-lt"/>
              <a:buAutoNum type="alphaLcParenR"/>
              <a:defRPr/>
            </a:lvl3pPr>
            <a:lvl4pPr>
              <a:buFont typeface="+mj-lt"/>
              <a:buAutoNum type="arabicPeriod"/>
              <a:defRPr/>
            </a:lvl4pPr>
            <a:lvl5pPr>
              <a:buFont typeface="+mj-lt"/>
              <a:buAutoNum type="arabicPeriod"/>
              <a:defRPr/>
            </a:lvl5pPr>
          </a:lstStyle>
          <a:p>
            <a:pPr lvl="0"/>
            <a:r>
              <a:rPr lang="en-GB"/>
              <a:t>Click to edit Master text styles</a:t>
            </a:r>
          </a:p>
          <a:p>
            <a:pPr lvl="0"/>
            <a:endParaRPr lang="en-GB"/>
          </a:p>
        </p:txBody>
      </p:sp>
      <p:sp>
        <p:nvSpPr>
          <p:cNvPr id="4" name="Slide Number Placeholder 2">
            <a:extLst>
              <a:ext uri="{FF2B5EF4-FFF2-40B4-BE49-F238E27FC236}">
                <a16:creationId xmlns:a16="http://schemas.microsoft.com/office/drawing/2014/main" id="{581A458E-B2FC-657F-9B72-EEFEBFFEC30C}"/>
              </a:ext>
            </a:extLst>
          </p:cNvPr>
          <p:cNvSpPr txBox="1">
            <a:spLocks noChangeAspect="1"/>
          </p:cNvSpPr>
          <p:nvPr userDrawn="1"/>
        </p:nvSpPr>
        <p:spPr>
          <a:xfrm>
            <a:off x="3072374" y="6568161"/>
            <a:ext cx="169423" cy="154800"/>
          </a:xfrm>
          <a:prstGeom prst="rect">
            <a:avLst/>
          </a:prstGeom>
          <a:ln w="9525">
            <a:noFill/>
          </a:ln>
        </p:spPr>
        <p:txBody>
          <a:bodyPr vert="horz" wrap="square" lIns="0" tIns="0" rIns="0" bIns="0" rtlCol="0" anchor="ctr"/>
          <a:lstStyle>
            <a:defPPr>
              <a:defRPr lang="en-US"/>
            </a:defPPr>
            <a:lvl1pPr marL="0" algn="ctr" defTabSz="457200" rtl="0" eaLnBrk="1" latinLnBrk="0" hangingPunct="1">
              <a:defRPr sz="800" kern="1200">
                <a:solidFill>
                  <a:srgbClr val="C8C8C8"/>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63368F52-51B1-49F8-B8AA-0D13F07473B7}" type="slidenum">
              <a:rPr lang="en-US" sz="1000" b="0" i="0" smtClean="0">
                <a:solidFill>
                  <a:schemeClr val="tx2"/>
                </a:solidFill>
                <a:latin typeface="Roboto Light" panose="02000000000000000000" pitchFamily="2" charset="0"/>
                <a:ea typeface="Roboto Light" panose="02000000000000000000" pitchFamily="2" charset="0"/>
              </a:rPr>
              <a:pPr algn="ctr"/>
              <a:t>‹Nº›</a:t>
            </a:fld>
            <a:endParaRPr lang="en-US" sz="1000" b="0" i="0">
              <a:solidFill>
                <a:schemeClr val="tx2"/>
              </a:solidFill>
              <a:latin typeface="Roboto Light" panose="02000000000000000000" pitchFamily="2" charset="0"/>
              <a:ea typeface="Roboto Light" panose="02000000000000000000" pitchFamily="2" charset="0"/>
            </a:endParaRPr>
          </a:p>
        </p:txBody>
      </p:sp>
      <p:pic>
        <p:nvPicPr>
          <p:cNvPr id="6" name="Picture 15">
            <a:extLst>
              <a:ext uri="{FF2B5EF4-FFF2-40B4-BE49-F238E27FC236}">
                <a16:creationId xmlns:a16="http://schemas.microsoft.com/office/drawing/2014/main" id="{9A474A49-2219-A602-928F-2C6CBE783C4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86789" y="251008"/>
            <a:ext cx="1209621" cy="318606"/>
          </a:xfrm>
          <a:prstGeom prst="rect">
            <a:avLst/>
          </a:prstGeom>
        </p:spPr>
      </p:pic>
    </p:spTree>
    <p:extLst>
      <p:ext uri="{BB962C8B-B14F-4D97-AF65-F5344CB8AC3E}">
        <p14:creationId xmlns:p14="http://schemas.microsoft.com/office/powerpoint/2010/main" val="122264934"/>
      </p:ext>
    </p:extLst>
  </p:cSld>
  <p:clrMapOvr>
    <a:masterClrMapping/>
  </p:clrMapOvr>
  <p:transition spd="med"/>
  <p:extLst>
    <p:ext uri="{DCECCB84-F9BA-43D5-87BE-67443E8EF086}">
      <p15:sldGuideLst xmlns:p15="http://schemas.microsoft.com/office/powerpoint/2012/main">
        <p15:guide id="1" pos="1622">
          <p15:clr>
            <a:srgbClr val="FBAE40"/>
          </p15:clr>
        </p15:guide>
        <p15:guide id="2" orient="horz" pos="446">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Divider_Growth Gree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6FDBE73-4CF6-5E45-9DA0-1FF7473F61F3}"/>
              </a:ext>
            </a:extLst>
          </p:cNvPr>
          <p:cNvSpPr/>
          <p:nvPr userDrawn="1"/>
        </p:nvSpPr>
        <p:spPr>
          <a:xfrm>
            <a:off x="0" y="0"/>
            <a:ext cx="12193200" cy="6858000"/>
          </a:xfrm>
          <a:prstGeom prst="rect">
            <a:avLst/>
          </a:prstGeom>
          <a:solidFill>
            <a:schemeClr val="accent1"/>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noAutofit/>
          </a:bodyPr>
          <a:lstStyle/>
          <a:p>
            <a:pPr marL="0" marR="0" indent="0" algn="ctr" defTabSz="825479"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Roboto Light" panose="02000000000000000000" pitchFamily="2" charset="0"/>
              <a:ea typeface="+mn-ea"/>
              <a:cs typeface="+mn-cs"/>
              <a:sym typeface="Helvetica Light"/>
            </a:endParaRPr>
          </a:p>
        </p:txBody>
      </p:sp>
      <p:pic>
        <p:nvPicPr>
          <p:cNvPr id="7" name="Picture 6">
            <a:extLst>
              <a:ext uri="{FF2B5EF4-FFF2-40B4-BE49-F238E27FC236}">
                <a16:creationId xmlns:a16="http://schemas.microsoft.com/office/drawing/2014/main" id="{3F94F829-8AA6-1448-B272-C09593F885B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57509" y="1020008"/>
            <a:ext cx="2269503" cy="4380667"/>
          </a:xfrm>
          <a:prstGeom prst="rect">
            <a:avLst/>
          </a:prstGeom>
        </p:spPr>
      </p:pic>
      <p:sp>
        <p:nvSpPr>
          <p:cNvPr id="6" name="Title Text">
            <a:extLst>
              <a:ext uri="{FF2B5EF4-FFF2-40B4-BE49-F238E27FC236}">
                <a16:creationId xmlns:a16="http://schemas.microsoft.com/office/drawing/2014/main" id="{B4385EB9-5301-F042-B463-14358E543B56}"/>
              </a:ext>
            </a:extLst>
          </p:cNvPr>
          <p:cNvSpPr>
            <a:spLocks noGrp="1"/>
          </p:cNvSpPr>
          <p:nvPr>
            <p:ph type="title" hasCustomPrompt="1"/>
          </p:nvPr>
        </p:nvSpPr>
        <p:spPr>
          <a:xfrm>
            <a:off x="2010447" y="2048291"/>
            <a:ext cx="9668791" cy="2324101"/>
          </a:xfrm>
          <a:prstGeom prst="rect">
            <a:avLst/>
          </a:prstGeom>
        </p:spPr>
        <p:txBody>
          <a:bodyPr lIns="0" tIns="0" rIns="0" bIns="0" anchor="t" anchorCtr="0">
            <a:noAutofit/>
          </a:bodyPr>
          <a:lstStyle>
            <a:lvl1pPr>
              <a:lnSpc>
                <a:spcPct val="100000"/>
              </a:lnSpc>
              <a:defRPr sz="7000" b="1" i="0" baseline="0">
                <a:solidFill>
                  <a:schemeClr val="tx1"/>
                </a:solidFill>
                <a:latin typeface="+mj-lt"/>
              </a:defRPr>
            </a:lvl1pPr>
          </a:lstStyle>
          <a:p>
            <a:r>
              <a:rPr lang="nl-NL" noProof="0" err="1"/>
              <a:t>Divider</a:t>
            </a:r>
            <a:r>
              <a:rPr lang="nl-NL" noProof="0"/>
              <a:t> </a:t>
            </a:r>
            <a:r>
              <a:rPr lang="nl-NL" noProof="0" err="1"/>
              <a:t>title</a:t>
            </a:r>
            <a:endParaRPr lang="nl-NL" noProof="0"/>
          </a:p>
        </p:txBody>
      </p:sp>
    </p:spTree>
    <p:extLst>
      <p:ext uri="{BB962C8B-B14F-4D97-AF65-F5344CB8AC3E}">
        <p14:creationId xmlns:p14="http://schemas.microsoft.com/office/powerpoint/2010/main" val="3428606013"/>
      </p:ext>
    </p:extLst>
  </p:cSld>
  <p:clrMapOvr>
    <a:masterClrMapping/>
  </p:clrMapOvr>
  <p:transition spd="med"/>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Divider_Blac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6FDBE73-4CF6-5E45-9DA0-1FF7473F61F3}"/>
              </a:ext>
            </a:extLst>
          </p:cNvPr>
          <p:cNvSpPr/>
          <p:nvPr userDrawn="1"/>
        </p:nvSpPr>
        <p:spPr>
          <a:xfrm>
            <a:off x="0" y="0"/>
            <a:ext cx="12193200" cy="6858000"/>
          </a:xfrm>
          <a:prstGeom prst="rect">
            <a:avLst/>
          </a:prstGeom>
          <a:solidFill>
            <a:srgbClr val="354755"/>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noAutofit/>
          </a:bodyPr>
          <a:lstStyle/>
          <a:p>
            <a:pPr marL="0" marR="0" indent="0" algn="ctr" defTabSz="825479"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Roboto Light" panose="02000000000000000000" pitchFamily="2" charset="0"/>
              <a:ea typeface="+mn-ea"/>
              <a:cs typeface="+mn-cs"/>
              <a:sym typeface="Helvetica Light"/>
            </a:endParaRPr>
          </a:p>
        </p:txBody>
      </p:sp>
      <p:pic>
        <p:nvPicPr>
          <p:cNvPr id="7" name="Picture 6">
            <a:extLst>
              <a:ext uri="{FF2B5EF4-FFF2-40B4-BE49-F238E27FC236}">
                <a16:creationId xmlns:a16="http://schemas.microsoft.com/office/drawing/2014/main" id="{3F94F829-8AA6-1448-B272-C09593F885B3}"/>
              </a:ext>
            </a:extLst>
          </p:cNvPr>
          <p:cNvPicPr>
            <a:picLocks noChangeAspect="1"/>
          </p:cNvPicPr>
          <p:nvPr userDrawn="1"/>
        </p:nvPicPr>
        <p:blipFill>
          <a:blip r:embed="rId2" cstate="screen">
            <a:duotone>
              <a:schemeClr val="accent6">
                <a:shade val="45000"/>
                <a:satMod val="135000"/>
              </a:schemeClr>
              <a:prstClr val="white"/>
            </a:duotone>
            <a:extLst>
              <a:ext uri="{28A0092B-C50C-407E-A947-70E740481C1C}">
                <a14:useLocalDpi xmlns:a14="http://schemas.microsoft.com/office/drawing/2010/main"/>
              </a:ext>
            </a:extLst>
          </a:blip>
          <a:srcRect/>
          <a:stretch/>
        </p:blipFill>
        <p:spPr>
          <a:xfrm>
            <a:off x="587375" y="1393071"/>
            <a:ext cx="2269503" cy="4361699"/>
          </a:xfrm>
          <a:prstGeom prst="rect">
            <a:avLst/>
          </a:prstGeom>
        </p:spPr>
      </p:pic>
      <p:sp>
        <p:nvSpPr>
          <p:cNvPr id="8" name="Title Text">
            <a:extLst>
              <a:ext uri="{FF2B5EF4-FFF2-40B4-BE49-F238E27FC236}">
                <a16:creationId xmlns:a16="http://schemas.microsoft.com/office/drawing/2014/main" id="{1ADFFE78-AB7C-4047-9838-CD3B5C143DC8}"/>
              </a:ext>
            </a:extLst>
          </p:cNvPr>
          <p:cNvSpPr>
            <a:spLocks noGrp="1"/>
          </p:cNvSpPr>
          <p:nvPr>
            <p:ph type="title"/>
          </p:nvPr>
        </p:nvSpPr>
        <p:spPr>
          <a:xfrm>
            <a:off x="1972349" y="2610624"/>
            <a:ext cx="9668791" cy="2324101"/>
          </a:xfrm>
          <a:prstGeom prst="rect">
            <a:avLst/>
          </a:prstGeom>
        </p:spPr>
        <p:txBody>
          <a:bodyPr lIns="0" tIns="0" rIns="0" bIns="0" anchor="t" anchorCtr="0">
            <a:noAutofit/>
          </a:bodyPr>
          <a:lstStyle>
            <a:lvl1pPr>
              <a:lnSpc>
                <a:spcPct val="100000"/>
              </a:lnSpc>
              <a:defRPr sz="7000" b="1" i="0" baseline="0">
                <a:solidFill>
                  <a:schemeClr val="bg1">
                    <a:lumMod val="95000"/>
                  </a:schemeClr>
                </a:solidFill>
                <a:latin typeface="+mj-lt"/>
              </a:defRPr>
            </a:lvl1pPr>
          </a:lstStyle>
          <a:p>
            <a:endParaRPr lang="nl-NL" noProof="0"/>
          </a:p>
        </p:txBody>
      </p:sp>
    </p:spTree>
    <p:extLst>
      <p:ext uri="{BB962C8B-B14F-4D97-AF65-F5344CB8AC3E}">
        <p14:creationId xmlns:p14="http://schemas.microsoft.com/office/powerpoint/2010/main" val="1719128958"/>
      </p:ext>
    </p:extLst>
  </p:cSld>
  <p:clrMapOvr>
    <a:masterClrMapping/>
  </p:clrMapOvr>
  <p:transition spd="med"/>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ontent_Left Colour Bar_Growth Gree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2D8A127-595F-F646-AAC3-8640B2110D38}"/>
              </a:ext>
            </a:extLst>
          </p:cNvPr>
          <p:cNvSpPr/>
          <p:nvPr userDrawn="1"/>
        </p:nvSpPr>
        <p:spPr>
          <a:xfrm>
            <a:off x="0" y="0"/>
            <a:ext cx="2880000" cy="6858000"/>
          </a:xfrm>
          <a:prstGeom prst="rect">
            <a:avLst/>
          </a:prstGeom>
          <a:solidFill>
            <a:schemeClr val="accent1"/>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noAutofit/>
          </a:bodyPr>
          <a:lstStyle/>
          <a:p>
            <a:pPr marL="0" marR="0" indent="0" algn="ctr" defTabSz="825479"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Roboto Light" panose="02000000000000000000" pitchFamily="2" charset="0"/>
              <a:ea typeface="+mn-ea"/>
              <a:cs typeface="+mn-cs"/>
              <a:sym typeface="Helvetica Light"/>
            </a:endParaRPr>
          </a:p>
        </p:txBody>
      </p:sp>
      <p:sp>
        <p:nvSpPr>
          <p:cNvPr id="2" name="Title 1">
            <a:extLst>
              <a:ext uri="{FF2B5EF4-FFF2-40B4-BE49-F238E27FC236}">
                <a16:creationId xmlns:a16="http://schemas.microsoft.com/office/drawing/2014/main" id="{208E3666-B12A-0C4E-822A-BCD326FC12C9}"/>
              </a:ext>
            </a:extLst>
          </p:cNvPr>
          <p:cNvSpPr>
            <a:spLocks noGrp="1"/>
          </p:cNvSpPr>
          <p:nvPr>
            <p:ph type="title" hasCustomPrompt="1"/>
          </p:nvPr>
        </p:nvSpPr>
        <p:spPr>
          <a:xfrm>
            <a:off x="-1" y="2007518"/>
            <a:ext cx="2880001" cy="2842967"/>
          </a:xfrm>
        </p:spPr>
        <p:txBody>
          <a:bodyPr lIns="360000" tIns="0" rIns="324000" bIns="0">
            <a:normAutofit/>
          </a:bodyPr>
          <a:lstStyle>
            <a:lvl1pPr>
              <a:defRPr sz="3200" b="1" i="0">
                <a:latin typeface="+mj-lt"/>
              </a:defRPr>
            </a:lvl1pPr>
          </a:lstStyle>
          <a:p>
            <a:r>
              <a:rPr lang="en-GB"/>
              <a:t>Page heading</a:t>
            </a:r>
            <a:endParaRPr lang="en-US"/>
          </a:p>
        </p:txBody>
      </p:sp>
      <p:sp>
        <p:nvSpPr>
          <p:cNvPr id="5" name="Text Placeholder 4">
            <a:extLst>
              <a:ext uri="{FF2B5EF4-FFF2-40B4-BE49-F238E27FC236}">
                <a16:creationId xmlns:a16="http://schemas.microsoft.com/office/drawing/2014/main" id="{A170C687-161B-D247-9780-FEB50319AF07}"/>
              </a:ext>
            </a:extLst>
          </p:cNvPr>
          <p:cNvSpPr>
            <a:spLocks noGrp="1"/>
          </p:cNvSpPr>
          <p:nvPr>
            <p:ph type="body" sz="quarter" idx="10"/>
          </p:nvPr>
        </p:nvSpPr>
        <p:spPr>
          <a:xfrm>
            <a:off x="3216275" y="944564"/>
            <a:ext cx="6732588" cy="5329237"/>
          </a:xfrm>
        </p:spPr>
        <p:txBody>
          <a:bodyPr/>
          <a:lstStyle>
            <a:lvl1pPr>
              <a:defRPr sz="1200" b="0" i="0"/>
            </a:lvl1pPr>
            <a:lvl2pPr>
              <a:defRPr sz="1200" b="0" i="0"/>
            </a:lvl2pPr>
            <a:lvl3pPr>
              <a:defRPr sz="1200" b="0" i="0"/>
            </a:lvl3pPr>
            <a:lvl4pPr>
              <a:defRPr sz="1200" b="0" i="0"/>
            </a:lvl4pPr>
            <a:lvl5pPr>
              <a:defRPr sz="1200" b="0" i="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Title Placeholder 1">
            <a:extLst>
              <a:ext uri="{FF2B5EF4-FFF2-40B4-BE49-F238E27FC236}">
                <a16:creationId xmlns:a16="http://schemas.microsoft.com/office/drawing/2014/main" id="{2C80F7A0-9EF9-954B-BBE6-0C220875DCFD}"/>
              </a:ext>
            </a:extLst>
          </p:cNvPr>
          <p:cNvSpPr txBox="1">
            <a:spLocks/>
          </p:cNvSpPr>
          <p:nvPr userDrawn="1"/>
        </p:nvSpPr>
        <p:spPr>
          <a:xfrm>
            <a:off x="3216276" y="188313"/>
            <a:ext cx="5365937" cy="574960"/>
          </a:xfrm>
          <a:prstGeom prst="rect">
            <a:avLst/>
          </a:prstGeom>
        </p:spPr>
        <p:txBody>
          <a:bodyPr vert="horz" lIns="0" tIns="0" rIns="0" bIns="0" rtlCol="0" anchor="ctr">
            <a:normAutofit/>
          </a:bodyPr>
          <a:lstStyle>
            <a:lvl1pPr marL="0" marR="0" indent="0" algn="l" defTabSz="309563" eaLnBrk="1" latinLnBrk="0" hangingPunct="1">
              <a:lnSpc>
                <a:spcPct val="100000"/>
              </a:lnSpc>
              <a:spcBef>
                <a:spcPts val="0"/>
              </a:spcBef>
              <a:spcAft>
                <a:spcPts val="0"/>
              </a:spcAft>
              <a:buClrTx/>
              <a:buSzTx/>
              <a:buFontTx/>
              <a:buNone/>
              <a:tabLst/>
              <a:defRPr sz="2100" b="1" i="0" u="none" strike="noStrike" cap="none" spc="0" baseline="0">
                <a:ln>
                  <a:noFill/>
                </a:ln>
                <a:solidFill>
                  <a:srgbClr val="000000"/>
                </a:solidFill>
                <a:uFillTx/>
                <a:latin typeface="Carnac ExtraBold" panose="02000503000000020004" pitchFamily="2" charset="77"/>
                <a:ea typeface="Carnac ExtraBold" panose="02000503000000020004" pitchFamily="2" charset="77"/>
                <a:cs typeface="Arial" panose="020B0604020202020204" pitchFamily="34" charset="0"/>
                <a:sym typeface="Corda-Regular"/>
              </a:defRPr>
            </a:lvl1pPr>
            <a:lvl2pPr marL="0" marR="0" indent="85725" algn="l" defTabSz="309563" eaLnBrk="1" latinLnBrk="0" hangingPunct="1">
              <a:lnSpc>
                <a:spcPct val="100000"/>
              </a:lnSpc>
              <a:spcBef>
                <a:spcPts val="0"/>
              </a:spcBef>
              <a:spcAft>
                <a:spcPts val="0"/>
              </a:spcAft>
              <a:buClrTx/>
              <a:buSzTx/>
              <a:buFontTx/>
              <a:buNone/>
              <a:tabLst/>
              <a:defRPr sz="2063" b="0" i="0" u="none" strike="noStrike" cap="none" spc="0" baseline="0">
                <a:ln>
                  <a:noFill/>
                </a:ln>
                <a:solidFill>
                  <a:srgbClr val="000000"/>
                </a:solidFill>
                <a:uFillTx/>
                <a:latin typeface="Corda-Regular"/>
                <a:ea typeface="Corda-Regular"/>
                <a:cs typeface="Corda-Regular"/>
                <a:sym typeface="Corda-Regular"/>
              </a:defRPr>
            </a:lvl2pPr>
            <a:lvl3pPr marL="0" marR="0" indent="171450" algn="l" defTabSz="309563" eaLnBrk="1" latinLnBrk="0" hangingPunct="1">
              <a:lnSpc>
                <a:spcPct val="100000"/>
              </a:lnSpc>
              <a:spcBef>
                <a:spcPts val="0"/>
              </a:spcBef>
              <a:spcAft>
                <a:spcPts val="0"/>
              </a:spcAft>
              <a:buClrTx/>
              <a:buSzTx/>
              <a:buFontTx/>
              <a:buNone/>
              <a:tabLst/>
              <a:defRPr sz="2063" b="0" i="0" u="none" strike="noStrike" cap="none" spc="0" baseline="0">
                <a:ln>
                  <a:noFill/>
                </a:ln>
                <a:solidFill>
                  <a:srgbClr val="000000"/>
                </a:solidFill>
                <a:uFillTx/>
                <a:latin typeface="Corda-Regular"/>
                <a:ea typeface="Corda-Regular"/>
                <a:cs typeface="Corda-Regular"/>
                <a:sym typeface="Corda-Regular"/>
              </a:defRPr>
            </a:lvl3pPr>
            <a:lvl4pPr marL="0" marR="0" indent="257175" algn="l" defTabSz="309563" eaLnBrk="1" latinLnBrk="0" hangingPunct="1">
              <a:lnSpc>
                <a:spcPct val="100000"/>
              </a:lnSpc>
              <a:spcBef>
                <a:spcPts val="0"/>
              </a:spcBef>
              <a:spcAft>
                <a:spcPts val="0"/>
              </a:spcAft>
              <a:buClrTx/>
              <a:buSzTx/>
              <a:buFontTx/>
              <a:buNone/>
              <a:tabLst/>
              <a:defRPr sz="2063" b="0" i="0" u="none" strike="noStrike" cap="none" spc="0" baseline="0">
                <a:ln>
                  <a:noFill/>
                </a:ln>
                <a:solidFill>
                  <a:srgbClr val="000000"/>
                </a:solidFill>
                <a:uFillTx/>
                <a:latin typeface="Corda-Regular"/>
                <a:ea typeface="Corda-Regular"/>
                <a:cs typeface="Corda-Regular"/>
                <a:sym typeface="Corda-Regular"/>
              </a:defRPr>
            </a:lvl4pPr>
            <a:lvl5pPr marL="0" marR="0" indent="342900" algn="l" defTabSz="309563" eaLnBrk="1" latinLnBrk="0" hangingPunct="1">
              <a:lnSpc>
                <a:spcPct val="100000"/>
              </a:lnSpc>
              <a:spcBef>
                <a:spcPts val="0"/>
              </a:spcBef>
              <a:spcAft>
                <a:spcPts val="0"/>
              </a:spcAft>
              <a:buClrTx/>
              <a:buSzTx/>
              <a:buFontTx/>
              <a:buNone/>
              <a:tabLst/>
              <a:defRPr sz="2063" b="0" i="0" u="none" strike="noStrike" cap="none" spc="0" baseline="0">
                <a:ln>
                  <a:noFill/>
                </a:ln>
                <a:solidFill>
                  <a:srgbClr val="000000"/>
                </a:solidFill>
                <a:uFillTx/>
                <a:latin typeface="Corda-Regular"/>
                <a:ea typeface="Corda-Regular"/>
                <a:cs typeface="Corda-Regular"/>
                <a:sym typeface="Corda-Regular"/>
              </a:defRPr>
            </a:lvl5pPr>
            <a:lvl6pPr marL="0" marR="0" indent="428625" algn="l" defTabSz="309563" eaLnBrk="1" latinLnBrk="0" hangingPunct="1">
              <a:lnSpc>
                <a:spcPct val="100000"/>
              </a:lnSpc>
              <a:spcBef>
                <a:spcPts val="0"/>
              </a:spcBef>
              <a:spcAft>
                <a:spcPts val="0"/>
              </a:spcAft>
              <a:buClrTx/>
              <a:buSzTx/>
              <a:buFontTx/>
              <a:buNone/>
              <a:tabLst/>
              <a:defRPr sz="2063" b="0" i="0" u="none" strike="noStrike" cap="none" spc="0" baseline="0">
                <a:ln>
                  <a:noFill/>
                </a:ln>
                <a:solidFill>
                  <a:srgbClr val="000000"/>
                </a:solidFill>
                <a:uFillTx/>
                <a:latin typeface="Corda-Regular"/>
                <a:ea typeface="Corda-Regular"/>
                <a:cs typeface="Corda-Regular"/>
                <a:sym typeface="Corda-Regular"/>
              </a:defRPr>
            </a:lvl6pPr>
            <a:lvl7pPr marL="0" marR="0" indent="514350" algn="l" defTabSz="309563" eaLnBrk="1" latinLnBrk="0" hangingPunct="1">
              <a:lnSpc>
                <a:spcPct val="100000"/>
              </a:lnSpc>
              <a:spcBef>
                <a:spcPts val="0"/>
              </a:spcBef>
              <a:spcAft>
                <a:spcPts val="0"/>
              </a:spcAft>
              <a:buClrTx/>
              <a:buSzTx/>
              <a:buFontTx/>
              <a:buNone/>
              <a:tabLst/>
              <a:defRPr sz="2063" b="0" i="0" u="none" strike="noStrike" cap="none" spc="0" baseline="0">
                <a:ln>
                  <a:noFill/>
                </a:ln>
                <a:solidFill>
                  <a:srgbClr val="000000"/>
                </a:solidFill>
                <a:uFillTx/>
                <a:latin typeface="Corda-Regular"/>
                <a:ea typeface="Corda-Regular"/>
                <a:cs typeface="Corda-Regular"/>
                <a:sym typeface="Corda-Regular"/>
              </a:defRPr>
            </a:lvl7pPr>
            <a:lvl8pPr marL="0" marR="0" indent="600075" algn="l" defTabSz="309563" eaLnBrk="1" latinLnBrk="0" hangingPunct="1">
              <a:lnSpc>
                <a:spcPct val="100000"/>
              </a:lnSpc>
              <a:spcBef>
                <a:spcPts val="0"/>
              </a:spcBef>
              <a:spcAft>
                <a:spcPts val="0"/>
              </a:spcAft>
              <a:buClrTx/>
              <a:buSzTx/>
              <a:buFontTx/>
              <a:buNone/>
              <a:tabLst/>
              <a:defRPr sz="2063" b="0" i="0" u="none" strike="noStrike" cap="none" spc="0" baseline="0">
                <a:ln>
                  <a:noFill/>
                </a:ln>
                <a:solidFill>
                  <a:srgbClr val="000000"/>
                </a:solidFill>
                <a:uFillTx/>
                <a:latin typeface="Corda-Regular"/>
                <a:ea typeface="Corda-Regular"/>
                <a:cs typeface="Corda-Regular"/>
                <a:sym typeface="Corda-Regular"/>
              </a:defRPr>
            </a:lvl8pPr>
            <a:lvl9pPr marL="0" marR="0" indent="685800" algn="l" defTabSz="309563" eaLnBrk="1" latinLnBrk="0" hangingPunct="1">
              <a:lnSpc>
                <a:spcPct val="100000"/>
              </a:lnSpc>
              <a:spcBef>
                <a:spcPts val="0"/>
              </a:spcBef>
              <a:spcAft>
                <a:spcPts val="0"/>
              </a:spcAft>
              <a:buClrTx/>
              <a:buSzTx/>
              <a:buFontTx/>
              <a:buNone/>
              <a:tabLst/>
              <a:defRPr sz="2063" b="0" i="0" u="none" strike="noStrike" cap="none" spc="0" baseline="0">
                <a:ln>
                  <a:noFill/>
                </a:ln>
                <a:solidFill>
                  <a:srgbClr val="000000"/>
                </a:solidFill>
                <a:uFillTx/>
                <a:latin typeface="Corda-Regular"/>
                <a:ea typeface="Corda-Regular"/>
                <a:cs typeface="Corda-Regular"/>
                <a:sym typeface="Corda-Regular"/>
              </a:defRPr>
            </a:lvl9pPr>
          </a:lstStyle>
          <a:p>
            <a:r>
              <a:rPr lang="en-GB" sz="2800">
                <a:latin typeface="+mj-lt"/>
              </a:rPr>
              <a:t>Click to edit </a:t>
            </a:r>
            <a:r>
              <a:rPr lang="en-GB" sz="2800" err="1">
                <a:latin typeface="+mj-lt"/>
              </a:rPr>
              <a:t>máster</a:t>
            </a:r>
            <a:r>
              <a:rPr lang="en-GB" sz="2800">
                <a:latin typeface="+mj-lt"/>
              </a:rPr>
              <a:t> title style</a:t>
            </a:r>
            <a:endParaRPr lang="en-US" sz="2800">
              <a:latin typeface="+mj-lt"/>
            </a:endParaRPr>
          </a:p>
        </p:txBody>
      </p:sp>
    </p:spTree>
    <p:extLst>
      <p:ext uri="{BB962C8B-B14F-4D97-AF65-F5344CB8AC3E}">
        <p14:creationId xmlns:p14="http://schemas.microsoft.com/office/powerpoint/2010/main" val="1810233182"/>
      </p:ext>
    </p:extLst>
  </p:cSld>
  <p:clrMapOvr>
    <a:masterClrMapping/>
  </p:clrMapOvr>
  <p:transition spd="med"/>
  <p:extLst>
    <p:ext uri="{DCECCB84-F9BA-43D5-87BE-67443E8EF086}">
      <p15:sldGuideLst xmlns:p15="http://schemas.microsoft.com/office/powerpoint/2012/main">
        <p15:guide id="1" pos="1520">
          <p15:clr>
            <a:srgbClr val="FBAE40"/>
          </p15:clr>
        </p15:guide>
        <p15:guide id="2" orient="horz" pos="446">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ontent_Left Colour Bar_Blac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2D8A127-595F-F646-AAC3-8640B2110D38}"/>
              </a:ext>
            </a:extLst>
          </p:cNvPr>
          <p:cNvSpPr/>
          <p:nvPr userDrawn="1"/>
        </p:nvSpPr>
        <p:spPr>
          <a:xfrm>
            <a:off x="-1" y="0"/>
            <a:ext cx="2880000" cy="6858000"/>
          </a:xfrm>
          <a:prstGeom prst="rect">
            <a:avLst/>
          </a:prstGeom>
          <a:solidFill>
            <a:schemeClr val="tx1"/>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noAutofit/>
          </a:bodyPr>
          <a:lstStyle/>
          <a:p>
            <a:pPr marL="0" marR="0" indent="0" algn="ctr" defTabSz="825479"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Roboto Light" panose="02000000000000000000" pitchFamily="2" charset="0"/>
              <a:ea typeface="+mn-ea"/>
              <a:cs typeface="+mn-cs"/>
              <a:sym typeface="Helvetica Light"/>
            </a:endParaRPr>
          </a:p>
        </p:txBody>
      </p:sp>
      <p:sp>
        <p:nvSpPr>
          <p:cNvPr id="2" name="Title 1">
            <a:extLst>
              <a:ext uri="{FF2B5EF4-FFF2-40B4-BE49-F238E27FC236}">
                <a16:creationId xmlns:a16="http://schemas.microsoft.com/office/drawing/2014/main" id="{208E3666-B12A-0C4E-822A-BCD326FC12C9}"/>
              </a:ext>
            </a:extLst>
          </p:cNvPr>
          <p:cNvSpPr>
            <a:spLocks noGrp="1"/>
          </p:cNvSpPr>
          <p:nvPr>
            <p:ph type="title" hasCustomPrompt="1"/>
          </p:nvPr>
        </p:nvSpPr>
        <p:spPr>
          <a:xfrm>
            <a:off x="-1" y="2007518"/>
            <a:ext cx="2880001" cy="2842967"/>
          </a:xfrm>
        </p:spPr>
        <p:txBody>
          <a:bodyPr lIns="360000" tIns="0" rIns="324000" bIns="0">
            <a:normAutofit/>
          </a:bodyPr>
          <a:lstStyle>
            <a:lvl1pPr>
              <a:defRPr sz="2667" b="1" i="0">
                <a:solidFill>
                  <a:schemeClr val="accent1"/>
                </a:solidFill>
                <a:latin typeface="+mj-lt"/>
              </a:defRPr>
            </a:lvl1pPr>
          </a:lstStyle>
          <a:p>
            <a:r>
              <a:rPr lang="en-GB"/>
              <a:t>Page heading</a:t>
            </a:r>
            <a:endParaRPr lang="en-US"/>
          </a:p>
        </p:txBody>
      </p:sp>
      <p:sp>
        <p:nvSpPr>
          <p:cNvPr id="5" name="Text Placeholder 4">
            <a:extLst>
              <a:ext uri="{FF2B5EF4-FFF2-40B4-BE49-F238E27FC236}">
                <a16:creationId xmlns:a16="http://schemas.microsoft.com/office/drawing/2014/main" id="{A170C687-161B-D247-9780-FEB50319AF07}"/>
              </a:ext>
            </a:extLst>
          </p:cNvPr>
          <p:cNvSpPr>
            <a:spLocks noGrp="1"/>
          </p:cNvSpPr>
          <p:nvPr>
            <p:ph type="body" sz="quarter" idx="10"/>
          </p:nvPr>
        </p:nvSpPr>
        <p:spPr>
          <a:xfrm>
            <a:off x="3216275" y="944564"/>
            <a:ext cx="6732588" cy="5329237"/>
          </a:xfrm>
        </p:spPr>
        <p:txBody>
          <a:bodyPr/>
          <a:lstStyle>
            <a:lvl1pPr>
              <a:defRPr sz="1200" b="0" i="0"/>
            </a:lvl1pPr>
            <a:lvl2pPr>
              <a:defRPr sz="1200" b="0" i="0"/>
            </a:lvl2pPr>
            <a:lvl3pPr>
              <a:defRPr sz="1200" b="0" i="0"/>
            </a:lvl3pPr>
            <a:lvl4pPr>
              <a:defRPr sz="1200" b="0" i="0"/>
            </a:lvl4pPr>
            <a:lvl5pPr>
              <a:defRPr sz="1200" b="0" i="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Title Placeholder 1">
            <a:extLst>
              <a:ext uri="{FF2B5EF4-FFF2-40B4-BE49-F238E27FC236}">
                <a16:creationId xmlns:a16="http://schemas.microsoft.com/office/drawing/2014/main" id="{42649F8F-75E0-D14F-AFD7-0F24CAE73F40}"/>
              </a:ext>
            </a:extLst>
          </p:cNvPr>
          <p:cNvSpPr txBox="1">
            <a:spLocks/>
          </p:cNvSpPr>
          <p:nvPr userDrawn="1"/>
        </p:nvSpPr>
        <p:spPr>
          <a:xfrm>
            <a:off x="3216275" y="188911"/>
            <a:ext cx="7991475" cy="574960"/>
          </a:xfrm>
          <a:prstGeom prst="rect">
            <a:avLst/>
          </a:prstGeom>
        </p:spPr>
        <p:txBody>
          <a:bodyPr vert="horz" lIns="0" tIns="0" rIns="0" bIns="0" rtlCol="0" anchor="ctr">
            <a:normAutofit/>
          </a:bodyPr>
          <a:lstStyle>
            <a:lvl1pPr marL="0" marR="0" indent="0" algn="l" defTabSz="309563" eaLnBrk="1" latinLnBrk="0" hangingPunct="1">
              <a:lnSpc>
                <a:spcPct val="100000"/>
              </a:lnSpc>
              <a:spcBef>
                <a:spcPts val="0"/>
              </a:spcBef>
              <a:spcAft>
                <a:spcPts val="0"/>
              </a:spcAft>
              <a:buClrTx/>
              <a:buSzTx/>
              <a:buFontTx/>
              <a:buNone/>
              <a:tabLst/>
              <a:defRPr sz="2100" b="1" i="0" u="none" strike="noStrike" cap="none" spc="0" baseline="0">
                <a:ln>
                  <a:noFill/>
                </a:ln>
                <a:solidFill>
                  <a:srgbClr val="000000"/>
                </a:solidFill>
                <a:uFillTx/>
                <a:latin typeface="Carnac ExtraBold" panose="02000503000000020004" pitchFamily="2" charset="77"/>
                <a:ea typeface="Carnac ExtraBold" panose="02000503000000020004" pitchFamily="2" charset="77"/>
                <a:cs typeface="Arial" panose="020B0604020202020204" pitchFamily="34" charset="0"/>
                <a:sym typeface="Corda-Regular"/>
              </a:defRPr>
            </a:lvl1pPr>
            <a:lvl2pPr marL="0" marR="0" indent="85725" algn="l" defTabSz="309563" eaLnBrk="1" latinLnBrk="0" hangingPunct="1">
              <a:lnSpc>
                <a:spcPct val="100000"/>
              </a:lnSpc>
              <a:spcBef>
                <a:spcPts val="0"/>
              </a:spcBef>
              <a:spcAft>
                <a:spcPts val="0"/>
              </a:spcAft>
              <a:buClrTx/>
              <a:buSzTx/>
              <a:buFontTx/>
              <a:buNone/>
              <a:tabLst/>
              <a:defRPr sz="2063" b="0" i="0" u="none" strike="noStrike" cap="none" spc="0" baseline="0">
                <a:ln>
                  <a:noFill/>
                </a:ln>
                <a:solidFill>
                  <a:srgbClr val="000000"/>
                </a:solidFill>
                <a:uFillTx/>
                <a:latin typeface="Corda-Regular"/>
                <a:ea typeface="Corda-Regular"/>
                <a:cs typeface="Corda-Regular"/>
                <a:sym typeface="Corda-Regular"/>
              </a:defRPr>
            </a:lvl2pPr>
            <a:lvl3pPr marL="0" marR="0" indent="171450" algn="l" defTabSz="309563" eaLnBrk="1" latinLnBrk="0" hangingPunct="1">
              <a:lnSpc>
                <a:spcPct val="100000"/>
              </a:lnSpc>
              <a:spcBef>
                <a:spcPts val="0"/>
              </a:spcBef>
              <a:spcAft>
                <a:spcPts val="0"/>
              </a:spcAft>
              <a:buClrTx/>
              <a:buSzTx/>
              <a:buFontTx/>
              <a:buNone/>
              <a:tabLst/>
              <a:defRPr sz="2063" b="0" i="0" u="none" strike="noStrike" cap="none" spc="0" baseline="0">
                <a:ln>
                  <a:noFill/>
                </a:ln>
                <a:solidFill>
                  <a:srgbClr val="000000"/>
                </a:solidFill>
                <a:uFillTx/>
                <a:latin typeface="Corda-Regular"/>
                <a:ea typeface="Corda-Regular"/>
                <a:cs typeface="Corda-Regular"/>
                <a:sym typeface="Corda-Regular"/>
              </a:defRPr>
            </a:lvl3pPr>
            <a:lvl4pPr marL="0" marR="0" indent="257175" algn="l" defTabSz="309563" eaLnBrk="1" latinLnBrk="0" hangingPunct="1">
              <a:lnSpc>
                <a:spcPct val="100000"/>
              </a:lnSpc>
              <a:spcBef>
                <a:spcPts val="0"/>
              </a:spcBef>
              <a:spcAft>
                <a:spcPts val="0"/>
              </a:spcAft>
              <a:buClrTx/>
              <a:buSzTx/>
              <a:buFontTx/>
              <a:buNone/>
              <a:tabLst/>
              <a:defRPr sz="2063" b="0" i="0" u="none" strike="noStrike" cap="none" spc="0" baseline="0">
                <a:ln>
                  <a:noFill/>
                </a:ln>
                <a:solidFill>
                  <a:srgbClr val="000000"/>
                </a:solidFill>
                <a:uFillTx/>
                <a:latin typeface="Corda-Regular"/>
                <a:ea typeface="Corda-Regular"/>
                <a:cs typeface="Corda-Regular"/>
                <a:sym typeface="Corda-Regular"/>
              </a:defRPr>
            </a:lvl4pPr>
            <a:lvl5pPr marL="0" marR="0" indent="342900" algn="l" defTabSz="309563" eaLnBrk="1" latinLnBrk="0" hangingPunct="1">
              <a:lnSpc>
                <a:spcPct val="100000"/>
              </a:lnSpc>
              <a:spcBef>
                <a:spcPts val="0"/>
              </a:spcBef>
              <a:spcAft>
                <a:spcPts val="0"/>
              </a:spcAft>
              <a:buClrTx/>
              <a:buSzTx/>
              <a:buFontTx/>
              <a:buNone/>
              <a:tabLst/>
              <a:defRPr sz="2063" b="0" i="0" u="none" strike="noStrike" cap="none" spc="0" baseline="0">
                <a:ln>
                  <a:noFill/>
                </a:ln>
                <a:solidFill>
                  <a:srgbClr val="000000"/>
                </a:solidFill>
                <a:uFillTx/>
                <a:latin typeface="Corda-Regular"/>
                <a:ea typeface="Corda-Regular"/>
                <a:cs typeface="Corda-Regular"/>
                <a:sym typeface="Corda-Regular"/>
              </a:defRPr>
            </a:lvl5pPr>
            <a:lvl6pPr marL="0" marR="0" indent="428625" algn="l" defTabSz="309563" eaLnBrk="1" latinLnBrk="0" hangingPunct="1">
              <a:lnSpc>
                <a:spcPct val="100000"/>
              </a:lnSpc>
              <a:spcBef>
                <a:spcPts val="0"/>
              </a:spcBef>
              <a:spcAft>
                <a:spcPts val="0"/>
              </a:spcAft>
              <a:buClrTx/>
              <a:buSzTx/>
              <a:buFontTx/>
              <a:buNone/>
              <a:tabLst/>
              <a:defRPr sz="2063" b="0" i="0" u="none" strike="noStrike" cap="none" spc="0" baseline="0">
                <a:ln>
                  <a:noFill/>
                </a:ln>
                <a:solidFill>
                  <a:srgbClr val="000000"/>
                </a:solidFill>
                <a:uFillTx/>
                <a:latin typeface="Corda-Regular"/>
                <a:ea typeface="Corda-Regular"/>
                <a:cs typeface="Corda-Regular"/>
                <a:sym typeface="Corda-Regular"/>
              </a:defRPr>
            </a:lvl6pPr>
            <a:lvl7pPr marL="0" marR="0" indent="514350" algn="l" defTabSz="309563" eaLnBrk="1" latinLnBrk="0" hangingPunct="1">
              <a:lnSpc>
                <a:spcPct val="100000"/>
              </a:lnSpc>
              <a:spcBef>
                <a:spcPts val="0"/>
              </a:spcBef>
              <a:spcAft>
                <a:spcPts val="0"/>
              </a:spcAft>
              <a:buClrTx/>
              <a:buSzTx/>
              <a:buFontTx/>
              <a:buNone/>
              <a:tabLst/>
              <a:defRPr sz="2063" b="0" i="0" u="none" strike="noStrike" cap="none" spc="0" baseline="0">
                <a:ln>
                  <a:noFill/>
                </a:ln>
                <a:solidFill>
                  <a:srgbClr val="000000"/>
                </a:solidFill>
                <a:uFillTx/>
                <a:latin typeface="Corda-Regular"/>
                <a:ea typeface="Corda-Regular"/>
                <a:cs typeface="Corda-Regular"/>
                <a:sym typeface="Corda-Regular"/>
              </a:defRPr>
            </a:lvl7pPr>
            <a:lvl8pPr marL="0" marR="0" indent="600075" algn="l" defTabSz="309563" eaLnBrk="1" latinLnBrk="0" hangingPunct="1">
              <a:lnSpc>
                <a:spcPct val="100000"/>
              </a:lnSpc>
              <a:spcBef>
                <a:spcPts val="0"/>
              </a:spcBef>
              <a:spcAft>
                <a:spcPts val="0"/>
              </a:spcAft>
              <a:buClrTx/>
              <a:buSzTx/>
              <a:buFontTx/>
              <a:buNone/>
              <a:tabLst/>
              <a:defRPr sz="2063" b="0" i="0" u="none" strike="noStrike" cap="none" spc="0" baseline="0">
                <a:ln>
                  <a:noFill/>
                </a:ln>
                <a:solidFill>
                  <a:srgbClr val="000000"/>
                </a:solidFill>
                <a:uFillTx/>
                <a:latin typeface="Corda-Regular"/>
                <a:ea typeface="Corda-Regular"/>
                <a:cs typeface="Corda-Regular"/>
                <a:sym typeface="Corda-Regular"/>
              </a:defRPr>
            </a:lvl8pPr>
            <a:lvl9pPr marL="0" marR="0" indent="685800" algn="l" defTabSz="309563" eaLnBrk="1" latinLnBrk="0" hangingPunct="1">
              <a:lnSpc>
                <a:spcPct val="100000"/>
              </a:lnSpc>
              <a:spcBef>
                <a:spcPts val="0"/>
              </a:spcBef>
              <a:spcAft>
                <a:spcPts val="0"/>
              </a:spcAft>
              <a:buClrTx/>
              <a:buSzTx/>
              <a:buFontTx/>
              <a:buNone/>
              <a:tabLst/>
              <a:defRPr sz="2063" b="0" i="0" u="none" strike="noStrike" cap="none" spc="0" baseline="0">
                <a:ln>
                  <a:noFill/>
                </a:ln>
                <a:solidFill>
                  <a:srgbClr val="000000"/>
                </a:solidFill>
                <a:uFillTx/>
                <a:latin typeface="Corda-Regular"/>
                <a:ea typeface="Corda-Regular"/>
                <a:cs typeface="Corda-Regular"/>
                <a:sym typeface="Corda-Regular"/>
              </a:defRPr>
            </a:lvl9pPr>
          </a:lstStyle>
          <a:p>
            <a:r>
              <a:rPr lang="en-GB" sz="2800">
                <a:latin typeface="+mj-lt"/>
              </a:rPr>
              <a:t>Click to edit </a:t>
            </a:r>
            <a:r>
              <a:rPr lang="en-GB" sz="2800" err="1">
                <a:latin typeface="+mj-lt"/>
              </a:rPr>
              <a:t>máster</a:t>
            </a:r>
            <a:r>
              <a:rPr lang="en-GB" sz="2800">
                <a:latin typeface="+mj-lt"/>
              </a:rPr>
              <a:t> title style</a:t>
            </a:r>
            <a:endParaRPr lang="en-US" sz="2800">
              <a:latin typeface="+mj-lt"/>
            </a:endParaRPr>
          </a:p>
        </p:txBody>
      </p:sp>
    </p:spTree>
    <p:extLst>
      <p:ext uri="{BB962C8B-B14F-4D97-AF65-F5344CB8AC3E}">
        <p14:creationId xmlns:p14="http://schemas.microsoft.com/office/powerpoint/2010/main" val="3732054375"/>
      </p:ext>
    </p:extLst>
  </p:cSld>
  <p:clrMapOvr>
    <a:masterClrMapping/>
  </p:clrMapOvr>
  <p:transition spd="med"/>
  <p:extLst>
    <p:ext uri="{DCECCB84-F9BA-43D5-87BE-67443E8EF086}">
      <p15:sldGuideLst xmlns:p15="http://schemas.microsoft.com/office/powerpoint/2012/main">
        <p15:guide id="1" pos="1520">
          <p15:clr>
            <a:srgbClr val="FBAE40"/>
          </p15:clr>
        </p15:guide>
        <p15:guide id="2" orient="horz" pos="446">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ontent_Full Image_Quot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80D5E08-AA31-334C-8625-F80E4A14B6B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flipH="1">
            <a:off x="0" y="1258"/>
            <a:ext cx="12192000" cy="6855485"/>
          </a:xfrm>
          <a:prstGeom prst="rect">
            <a:avLst/>
          </a:prstGeom>
        </p:spPr>
      </p:pic>
      <p:sp>
        <p:nvSpPr>
          <p:cNvPr id="4" name="Text Placeholder 3">
            <a:extLst>
              <a:ext uri="{FF2B5EF4-FFF2-40B4-BE49-F238E27FC236}">
                <a16:creationId xmlns:a16="http://schemas.microsoft.com/office/drawing/2014/main" id="{549A0180-3676-4A4E-8310-EC0CFF550BBB}"/>
              </a:ext>
            </a:extLst>
          </p:cNvPr>
          <p:cNvSpPr>
            <a:spLocks noGrp="1"/>
          </p:cNvSpPr>
          <p:nvPr>
            <p:ph type="body" sz="quarter" idx="10" hasCustomPrompt="1"/>
          </p:nvPr>
        </p:nvSpPr>
        <p:spPr>
          <a:xfrm>
            <a:off x="1254643" y="478282"/>
            <a:ext cx="5000108" cy="2158593"/>
          </a:xfrm>
        </p:spPr>
        <p:txBody>
          <a:bodyPr lIns="0" tIns="0" rIns="0" bIns="0">
            <a:noAutofit/>
          </a:bodyPr>
          <a:lstStyle>
            <a:lvl1pPr marL="0" indent="0">
              <a:lnSpc>
                <a:spcPct val="100000"/>
              </a:lnSpc>
              <a:buNone/>
              <a:defRPr sz="4000" b="1" i="0">
                <a:latin typeface="+mj-lt"/>
                <a:ea typeface="Roboto" panose="02000000000000000000" pitchFamily="2" charset="0"/>
                <a:cs typeface="Arial Black" panose="020B0604020202020204" pitchFamily="34" charset="0"/>
              </a:defRPr>
            </a:lvl1pPr>
          </a:lstStyle>
          <a:p>
            <a:pPr lvl="0"/>
            <a:r>
              <a:rPr lang="en-US"/>
              <a:t>Quote text goes here</a:t>
            </a:r>
          </a:p>
        </p:txBody>
      </p:sp>
      <p:sp>
        <p:nvSpPr>
          <p:cNvPr id="8" name="Text Placeholder 7">
            <a:extLst>
              <a:ext uri="{FF2B5EF4-FFF2-40B4-BE49-F238E27FC236}">
                <a16:creationId xmlns:a16="http://schemas.microsoft.com/office/drawing/2014/main" id="{A2DC747E-9EDA-EA48-B333-E96899FA565A}"/>
              </a:ext>
            </a:extLst>
          </p:cNvPr>
          <p:cNvSpPr>
            <a:spLocks noGrp="1"/>
          </p:cNvSpPr>
          <p:nvPr>
            <p:ph type="body" sz="quarter" idx="12" hasCustomPrompt="1"/>
          </p:nvPr>
        </p:nvSpPr>
        <p:spPr>
          <a:xfrm>
            <a:off x="2969104" y="2636876"/>
            <a:ext cx="3275013" cy="478281"/>
          </a:xfrm>
        </p:spPr>
        <p:txBody>
          <a:bodyPr lIns="0" tIns="108000" rIns="0" bIns="0">
            <a:noAutofit/>
          </a:bodyPr>
          <a:lstStyle>
            <a:lvl1pPr marL="0" indent="0" algn="r">
              <a:buNone/>
              <a:defRPr sz="1800" b="0" i="0"/>
            </a:lvl1pPr>
            <a:lvl2pPr marL="317492" indent="0" algn="r">
              <a:buNone/>
              <a:defRPr sz="1800" b="0" i="0">
                <a:latin typeface="Arial" panose="020B0604020202020204" pitchFamily="34" charset="0"/>
                <a:cs typeface="Arial" panose="020B0604020202020204" pitchFamily="34" charset="0"/>
              </a:defRPr>
            </a:lvl2pPr>
          </a:lstStyle>
          <a:p>
            <a:pPr lvl="0"/>
            <a:r>
              <a:rPr lang="en-GB"/>
              <a:t>Name Surname</a:t>
            </a:r>
            <a:endParaRPr lang="en-US"/>
          </a:p>
        </p:txBody>
      </p:sp>
      <p:sp>
        <p:nvSpPr>
          <p:cNvPr id="9" name="Text Placeholder 4">
            <a:extLst>
              <a:ext uri="{FF2B5EF4-FFF2-40B4-BE49-F238E27FC236}">
                <a16:creationId xmlns:a16="http://schemas.microsoft.com/office/drawing/2014/main" id="{FA4659A8-51BB-C441-AD32-C565AFF32545}"/>
              </a:ext>
            </a:extLst>
          </p:cNvPr>
          <p:cNvSpPr>
            <a:spLocks noGrp="1"/>
          </p:cNvSpPr>
          <p:nvPr>
            <p:ph type="body" sz="quarter" idx="13"/>
          </p:nvPr>
        </p:nvSpPr>
        <p:spPr>
          <a:xfrm>
            <a:off x="587375" y="3429001"/>
            <a:ext cx="8386763" cy="2844800"/>
          </a:xfrm>
        </p:spPr>
        <p:txBody>
          <a:bodyPr lIns="0" tIns="0" rIns="0" bIns="0">
            <a:noAutofit/>
          </a:bodyPr>
          <a:lstStyle>
            <a:lvl1pPr>
              <a:defRPr b="0" i="0"/>
            </a:lvl1pPr>
            <a:lvl2pPr>
              <a:defRPr b="0" i="0"/>
            </a:lvl2pPr>
            <a:lvl3pPr>
              <a:defRPr b="0" i="0"/>
            </a:lvl3pPr>
            <a:lvl4pPr>
              <a:defRPr b="0" i="0"/>
            </a:lvl4pPr>
            <a:lvl5pPr>
              <a:defRPr b="0" i="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11" name="Picture 10">
            <a:extLst>
              <a:ext uri="{FF2B5EF4-FFF2-40B4-BE49-F238E27FC236}">
                <a16:creationId xmlns:a16="http://schemas.microsoft.com/office/drawing/2014/main" id="{FC030987-69BD-BE41-B3AB-5CD039B209F8}"/>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1281546" y="188914"/>
            <a:ext cx="359185" cy="395493"/>
          </a:xfrm>
          <a:prstGeom prst="rect">
            <a:avLst/>
          </a:prstGeom>
        </p:spPr>
      </p:pic>
      <p:sp>
        <p:nvSpPr>
          <p:cNvPr id="10" name="Date Placeholder 4">
            <a:extLst>
              <a:ext uri="{FF2B5EF4-FFF2-40B4-BE49-F238E27FC236}">
                <a16:creationId xmlns:a16="http://schemas.microsoft.com/office/drawing/2014/main" id="{B1F27CA8-179B-4E4B-9AAD-FEAEF227369A}"/>
              </a:ext>
            </a:extLst>
          </p:cNvPr>
          <p:cNvSpPr>
            <a:spLocks noGrp="1"/>
          </p:cNvSpPr>
          <p:nvPr>
            <p:ph type="dt" sz="half" idx="2"/>
          </p:nvPr>
        </p:nvSpPr>
        <p:spPr>
          <a:xfrm>
            <a:off x="587375" y="6508895"/>
            <a:ext cx="4778255" cy="160195"/>
          </a:xfrm>
          <a:prstGeom prst="rect">
            <a:avLst/>
          </a:prstGeom>
        </p:spPr>
        <p:txBody>
          <a:bodyPr vert="horz" lIns="0" tIns="0" rIns="0" bIns="0" rtlCol="0" anchor="ctr"/>
          <a:lstStyle>
            <a:lvl1pPr algn="l">
              <a:defRPr sz="800" b="0" i="0">
                <a:solidFill>
                  <a:schemeClr val="tx2"/>
                </a:solidFill>
                <a:latin typeface="Roboto Light" panose="02000000000000000000" pitchFamily="2" charset="0"/>
                <a:ea typeface="Roboto Light" panose="02000000000000000000" pitchFamily="2" charset="0"/>
                <a:cs typeface="Arial" panose="020B0604020202020204" pitchFamily="34" charset="0"/>
              </a:defRPr>
            </a:lvl1pPr>
          </a:lstStyle>
          <a:p>
            <a:endParaRPr lang="en-US"/>
          </a:p>
        </p:txBody>
      </p:sp>
    </p:spTree>
    <p:extLst>
      <p:ext uri="{BB962C8B-B14F-4D97-AF65-F5344CB8AC3E}">
        <p14:creationId xmlns:p14="http://schemas.microsoft.com/office/powerpoint/2010/main" val="2019831403"/>
      </p:ext>
    </p:extLst>
  </p:cSld>
  <p:clrMapOvr>
    <a:masterClrMapping/>
  </p:clrMapOvr>
  <p:transition spd="med"/>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ontent_Simp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57DC5-25CE-184D-A20C-8E83F9446A35}"/>
              </a:ext>
            </a:extLst>
          </p:cNvPr>
          <p:cNvSpPr>
            <a:spLocks noGrp="1"/>
          </p:cNvSpPr>
          <p:nvPr>
            <p:ph type="title"/>
          </p:nvPr>
        </p:nvSpPr>
        <p:spPr>
          <a:xfrm>
            <a:off x="587375" y="304193"/>
            <a:ext cx="7991475" cy="452771"/>
          </a:xfrm>
        </p:spPr>
        <p:txBody>
          <a:bodyPr tIns="144000" anchor="t">
            <a:noAutofit/>
          </a:bodyPr>
          <a:lstStyle>
            <a:lvl1pPr>
              <a:defRPr b="1" i="0">
                <a:latin typeface="+mj-lt"/>
              </a:defRPr>
            </a:lvl1pPr>
          </a:lstStyle>
          <a:p>
            <a:r>
              <a:rPr lang="en-GB"/>
              <a:t>Click to edit Master title style</a:t>
            </a:r>
            <a:endParaRPr lang="en-US"/>
          </a:p>
        </p:txBody>
      </p:sp>
      <p:sp>
        <p:nvSpPr>
          <p:cNvPr id="4" name="Text Placeholder 3">
            <a:extLst>
              <a:ext uri="{FF2B5EF4-FFF2-40B4-BE49-F238E27FC236}">
                <a16:creationId xmlns:a16="http://schemas.microsoft.com/office/drawing/2014/main" id="{8212F83E-553E-F94A-8EB5-C3F28B55CA9E}"/>
              </a:ext>
            </a:extLst>
          </p:cNvPr>
          <p:cNvSpPr>
            <a:spLocks noGrp="1"/>
          </p:cNvSpPr>
          <p:nvPr>
            <p:ph type="body" sz="quarter" idx="10" hasCustomPrompt="1"/>
          </p:nvPr>
        </p:nvSpPr>
        <p:spPr>
          <a:xfrm>
            <a:off x="587375" y="826017"/>
            <a:ext cx="7991475" cy="452771"/>
          </a:xfrm>
        </p:spPr>
        <p:txBody>
          <a:bodyPr tIns="72000">
            <a:noAutofit/>
          </a:bodyPr>
          <a:lstStyle>
            <a:lvl1pPr marL="0" indent="0">
              <a:buNone/>
              <a:defRPr sz="2000" b="0" i="0"/>
            </a:lvl1pPr>
          </a:lstStyle>
          <a:p>
            <a:pPr lvl="0"/>
            <a:r>
              <a:rPr lang="en-GB"/>
              <a:t>Subheading</a:t>
            </a:r>
          </a:p>
        </p:txBody>
      </p:sp>
      <p:sp>
        <p:nvSpPr>
          <p:cNvPr id="3" name="Slide Number Placeholder 2">
            <a:extLst>
              <a:ext uri="{FF2B5EF4-FFF2-40B4-BE49-F238E27FC236}">
                <a16:creationId xmlns:a16="http://schemas.microsoft.com/office/drawing/2014/main" id="{FC9EE0B2-24F1-1D86-F5A0-861FDB0D2B7B}"/>
              </a:ext>
            </a:extLst>
          </p:cNvPr>
          <p:cNvSpPr txBox="1">
            <a:spLocks noChangeAspect="1"/>
          </p:cNvSpPr>
          <p:nvPr userDrawn="1"/>
        </p:nvSpPr>
        <p:spPr>
          <a:xfrm>
            <a:off x="502664" y="6476406"/>
            <a:ext cx="326793" cy="298588"/>
          </a:xfrm>
          <a:prstGeom prst="rect">
            <a:avLst/>
          </a:prstGeom>
          <a:ln w="9525">
            <a:noFill/>
          </a:ln>
        </p:spPr>
        <p:txBody>
          <a:bodyPr vert="horz" wrap="square" lIns="0" tIns="0" rIns="0" bIns="0" rtlCol="0" anchor="ctr"/>
          <a:lstStyle>
            <a:defPPr>
              <a:defRPr lang="en-US"/>
            </a:defPPr>
            <a:lvl1pPr marL="0" algn="ctr" defTabSz="457200" rtl="0" eaLnBrk="1" latinLnBrk="0" hangingPunct="1">
              <a:defRPr sz="800" kern="1200">
                <a:solidFill>
                  <a:srgbClr val="C8C8C8"/>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63368F52-51B1-49F8-B8AA-0D13F07473B7}" type="slidenum">
              <a:rPr lang="en-US" sz="1000" b="0" i="0" smtClean="0">
                <a:solidFill>
                  <a:schemeClr val="tx2"/>
                </a:solidFill>
                <a:latin typeface="Roboto Light" panose="02000000000000000000" pitchFamily="2" charset="0"/>
                <a:ea typeface="Roboto Light" panose="02000000000000000000" pitchFamily="2" charset="0"/>
              </a:rPr>
              <a:pPr algn="ctr"/>
              <a:t>‹Nº›</a:t>
            </a:fld>
            <a:endParaRPr lang="en-US" sz="1000" b="0" i="0">
              <a:solidFill>
                <a:schemeClr val="tx2"/>
              </a:solidFill>
              <a:latin typeface="Roboto Light" panose="02000000000000000000" pitchFamily="2" charset="0"/>
              <a:ea typeface="Roboto Light" panose="02000000000000000000" pitchFamily="2" charset="0"/>
            </a:endParaRPr>
          </a:p>
        </p:txBody>
      </p:sp>
    </p:spTree>
    <p:extLst>
      <p:ext uri="{BB962C8B-B14F-4D97-AF65-F5344CB8AC3E}">
        <p14:creationId xmlns:p14="http://schemas.microsoft.com/office/powerpoint/2010/main" val="1153944254"/>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39EEAC86-4551-4729-849A-572D0FB88B4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Footer Placeholder 2">
            <a:extLst>
              <a:ext uri="{FF2B5EF4-FFF2-40B4-BE49-F238E27FC236}">
                <a16:creationId xmlns:a16="http://schemas.microsoft.com/office/drawing/2014/main" id="{D836F3CE-4AD1-4B51-898A-1B61D561180C}"/>
              </a:ext>
            </a:extLst>
          </p:cNvPr>
          <p:cNvSpPr txBox="1">
            <a:spLocks/>
          </p:cNvSpPr>
          <p:nvPr userDrawn="1"/>
        </p:nvSpPr>
        <p:spPr>
          <a:xfrm>
            <a:off x="5622925" y="6540604"/>
            <a:ext cx="4114800" cy="151731"/>
          </a:xfrm>
          <a:prstGeom prst="rect">
            <a:avLst/>
          </a:prstGeom>
        </p:spPr>
        <p:txBody>
          <a:bodyPr vert="horz" lIns="91440" tIns="45720" rIns="91440" bIns="45720" rtlCol="0" anchor="ctr"/>
          <a:lstStyle>
            <a:defPPr>
              <a:defRPr lang="es-ES"/>
            </a:defPPr>
            <a:lvl1pPr marL="0" algn="l"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tx1"/>
                </a:solidFill>
                <a:latin typeface="Roboto Light" panose="02000000000000000000" pitchFamily="2" charset="0"/>
                <a:ea typeface="Roboto Light" panose="02000000000000000000" pitchFamily="2" charset="0"/>
              </a:rPr>
              <a:t>© Baker Tilly</a:t>
            </a:r>
          </a:p>
        </p:txBody>
      </p:sp>
      <p:pic>
        <p:nvPicPr>
          <p:cNvPr id="15" name="Picture 9">
            <a:extLst>
              <a:ext uri="{FF2B5EF4-FFF2-40B4-BE49-F238E27FC236}">
                <a16:creationId xmlns:a16="http://schemas.microsoft.com/office/drawing/2014/main" id="{F13D0261-AE6D-4B26-9107-CAF3ACA1846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83847" y="276828"/>
            <a:ext cx="1596835" cy="420595"/>
          </a:xfrm>
          <a:prstGeom prst="rect">
            <a:avLst/>
          </a:prstGeom>
        </p:spPr>
      </p:pic>
    </p:spTree>
    <p:extLst>
      <p:ext uri="{BB962C8B-B14F-4D97-AF65-F5344CB8AC3E}">
        <p14:creationId xmlns:p14="http://schemas.microsoft.com/office/powerpoint/2010/main" val="337386756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ontent_Simple_Blac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7D08B22-BBFE-6B4A-8D23-226BD44D0A44}"/>
              </a:ext>
            </a:extLst>
          </p:cNvPr>
          <p:cNvSpPr/>
          <p:nvPr userDrawn="1"/>
        </p:nvSpPr>
        <p:spPr>
          <a:xfrm>
            <a:off x="0" y="0"/>
            <a:ext cx="12193200" cy="6858000"/>
          </a:xfrm>
          <a:prstGeom prst="rect">
            <a:avLst/>
          </a:prstGeom>
          <a:solidFill>
            <a:schemeClr val="tx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noAutofit/>
          </a:bodyPr>
          <a:lstStyle/>
          <a:p>
            <a:pPr marL="0" marR="0" indent="0" algn="ctr" defTabSz="825479"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Roboto Light" panose="02000000000000000000" pitchFamily="2" charset="0"/>
              <a:ea typeface="+mn-ea"/>
              <a:cs typeface="+mn-cs"/>
              <a:sym typeface="Helvetica Light"/>
            </a:endParaRPr>
          </a:p>
        </p:txBody>
      </p:sp>
      <p:sp>
        <p:nvSpPr>
          <p:cNvPr id="2" name="Title 1">
            <a:extLst>
              <a:ext uri="{FF2B5EF4-FFF2-40B4-BE49-F238E27FC236}">
                <a16:creationId xmlns:a16="http://schemas.microsoft.com/office/drawing/2014/main" id="{8CC57DC5-25CE-184D-A20C-8E83F9446A35}"/>
              </a:ext>
            </a:extLst>
          </p:cNvPr>
          <p:cNvSpPr>
            <a:spLocks noGrp="1"/>
          </p:cNvSpPr>
          <p:nvPr>
            <p:ph type="title"/>
          </p:nvPr>
        </p:nvSpPr>
        <p:spPr>
          <a:xfrm>
            <a:off x="587375" y="304193"/>
            <a:ext cx="7991475" cy="452771"/>
          </a:xfrm>
        </p:spPr>
        <p:txBody>
          <a:bodyPr tIns="144000" anchor="t">
            <a:noAutofit/>
          </a:bodyPr>
          <a:lstStyle>
            <a:lvl1pPr>
              <a:defRPr b="1" i="0">
                <a:solidFill>
                  <a:schemeClr val="accent1"/>
                </a:solidFill>
                <a:latin typeface="+mj-lt"/>
              </a:defRPr>
            </a:lvl1pPr>
          </a:lstStyle>
          <a:p>
            <a:r>
              <a:rPr lang="en-GB"/>
              <a:t>Click to edit Master title style</a:t>
            </a:r>
            <a:endParaRPr lang="en-US"/>
          </a:p>
        </p:txBody>
      </p:sp>
      <p:sp>
        <p:nvSpPr>
          <p:cNvPr id="4" name="Text Placeholder 3">
            <a:extLst>
              <a:ext uri="{FF2B5EF4-FFF2-40B4-BE49-F238E27FC236}">
                <a16:creationId xmlns:a16="http://schemas.microsoft.com/office/drawing/2014/main" id="{8212F83E-553E-F94A-8EB5-C3F28B55CA9E}"/>
              </a:ext>
            </a:extLst>
          </p:cNvPr>
          <p:cNvSpPr>
            <a:spLocks noGrp="1"/>
          </p:cNvSpPr>
          <p:nvPr>
            <p:ph type="body" sz="quarter" idx="10" hasCustomPrompt="1"/>
          </p:nvPr>
        </p:nvSpPr>
        <p:spPr>
          <a:xfrm>
            <a:off x="587376" y="833981"/>
            <a:ext cx="7991475" cy="452771"/>
          </a:xfrm>
        </p:spPr>
        <p:txBody>
          <a:bodyPr tIns="72000">
            <a:noAutofit/>
          </a:bodyPr>
          <a:lstStyle>
            <a:lvl1pPr marL="0" indent="0">
              <a:buNone/>
              <a:defRPr sz="2000" b="0" i="0">
                <a:solidFill>
                  <a:schemeClr val="bg1"/>
                </a:solidFill>
              </a:defRPr>
            </a:lvl1pPr>
          </a:lstStyle>
          <a:p>
            <a:pPr lvl="0"/>
            <a:r>
              <a:rPr lang="en-GB"/>
              <a:t>Subheading</a:t>
            </a:r>
          </a:p>
        </p:txBody>
      </p:sp>
      <p:pic>
        <p:nvPicPr>
          <p:cNvPr id="11" name="Picture 10">
            <a:extLst>
              <a:ext uri="{FF2B5EF4-FFF2-40B4-BE49-F238E27FC236}">
                <a16:creationId xmlns:a16="http://schemas.microsoft.com/office/drawing/2014/main" id="{02B8F284-CF4E-4340-BC28-18FD91B0A7E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81546" y="188914"/>
            <a:ext cx="359185" cy="395493"/>
          </a:xfrm>
          <a:prstGeom prst="rect">
            <a:avLst/>
          </a:prstGeom>
        </p:spPr>
      </p:pic>
      <p:sp>
        <p:nvSpPr>
          <p:cNvPr id="8" name="Rectangle 7">
            <a:extLst>
              <a:ext uri="{FF2B5EF4-FFF2-40B4-BE49-F238E27FC236}">
                <a16:creationId xmlns:a16="http://schemas.microsoft.com/office/drawing/2014/main" id="{434B1845-12CC-4344-AA41-BD734B822735}"/>
              </a:ext>
            </a:extLst>
          </p:cNvPr>
          <p:cNvSpPr/>
          <p:nvPr userDrawn="1"/>
        </p:nvSpPr>
        <p:spPr>
          <a:xfrm>
            <a:off x="587376" y="188914"/>
            <a:ext cx="557213" cy="1023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a:latin typeface="Roboto Light" panose="02000000000000000000" pitchFamily="2" charset="0"/>
            </a:endParaRPr>
          </a:p>
        </p:txBody>
      </p:sp>
      <p:pic>
        <p:nvPicPr>
          <p:cNvPr id="9" name="Picture 8">
            <a:extLst>
              <a:ext uri="{FF2B5EF4-FFF2-40B4-BE49-F238E27FC236}">
                <a16:creationId xmlns:a16="http://schemas.microsoft.com/office/drawing/2014/main" id="{CFA192DC-94DF-B849-BD54-DD8ABCE0203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281545" y="206952"/>
            <a:ext cx="356400" cy="391457"/>
          </a:xfrm>
          <a:prstGeom prst="rect">
            <a:avLst/>
          </a:prstGeom>
        </p:spPr>
      </p:pic>
      <p:sp>
        <p:nvSpPr>
          <p:cNvPr id="12" name="Slide Number Placeholder 2">
            <a:extLst>
              <a:ext uri="{FF2B5EF4-FFF2-40B4-BE49-F238E27FC236}">
                <a16:creationId xmlns:a16="http://schemas.microsoft.com/office/drawing/2014/main" id="{D77EF850-DF94-A841-A81C-F1FD1F9AE6AE}"/>
              </a:ext>
            </a:extLst>
          </p:cNvPr>
          <p:cNvSpPr txBox="1">
            <a:spLocks noChangeAspect="1"/>
          </p:cNvSpPr>
          <p:nvPr userDrawn="1"/>
        </p:nvSpPr>
        <p:spPr>
          <a:xfrm>
            <a:off x="11474730" y="6508895"/>
            <a:ext cx="169423" cy="154800"/>
          </a:xfrm>
          <a:prstGeom prst="rect">
            <a:avLst/>
          </a:prstGeom>
          <a:ln w="9525">
            <a:noFill/>
          </a:ln>
        </p:spPr>
        <p:txBody>
          <a:bodyPr vert="horz" wrap="square" lIns="0" tIns="0" rIns="0" bIns="0" rtlCol="0" anchor="ctr"/>
          <a:lstStyle>
            <a:defPPr>
              <a:defRPr lang="en-US"/>
            </a:defPPr>
            <a:lvl1pPr marL="0" algn="ctr" defTabSz="457200" rtl="0" eaLnBrk="1" latinLnBrk="0" hangingPunct="1">
              <a:defRPr sz="800" kern="1200">
                <a:solidFill>
                  <a:srgbClr val="C8C8C8"/>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63368F52-51B1-49F8-B8AA-0D13F07473B7}" type="slidenum">
              <a:rPr lang="en-US" sz="1000" b="0" i="0" smtClean="0">
                <a:solidFill>
                  <a:schemeClr val="tx2"/>
                </a:solidFill>
                <a:latin typeface="Roboto Light" panose="02000000000000000000" pitchFamily="2" charset="0"/>
                <a:ea typeface="Roboto Light" panose="02000000000000000000" pitchFamily="2" charset="0"/>
              </a:rPr>
              <a:pPr algn="ctr"/>
              <a:t>‹Nº›</a:t>
            </a:fld>
            <a:endParaRPr lang="en-US" sz="1000" b="0" i="0">
              <a:solidFill>
                <a:schemeClr val="tx2"/>
              </a:solidFill>
              <a:latin typeface="Roboto Light" panose="02000000000000000000" pitchFamily="2" charset="0"/>
              <a:ea typeface="Roboto Light" panose="02000000000000000000" pitchFamily="2" charset="0"/>
            </a:endParaRPr>
          </a:p>
        </p:txBody>
      </p:sp>
      <p:sp>
        <p:nvSpPr>
          <p:cNvPr id="13" name="TextBox 12">
            <a:extLst>
              <a:ext uri="{FF2B5EF4-FFF2-40B4-BE49-F238E27FC236}">
                <a16:creationId xmlns:a16="http://schemas.microsoft.com/office/drawing/2014/main" id="{A5622176-DE0C-9E47-84CA-60E1407DB899}"/>
              </a:ext>
            </a:extLst>
          </p:cNvPr>
          <p:cNvSpPr txBox="1"/>
          <p:nvPr userDrawn="1"/>
        </p:nvSpPr>
        <p:spPr>
          <a:xfrm>
            <a:off x="10462437" y="6509352"/>
            <a:ext cx="917352" cy="153888"/>
          </a:xfrm>
          <a:prstGeom prst="rect">
            <a:avLst/>
          </a:prstGeom>
          <a:noFill/>
        </p:spPr>
        <p:txBody>
          <a:bodyPr wrap="square" lIns="0" tIns="0" rIns="0" bIns="0" rtlCol="0" anchor="ctr">
            <a:spAutoFit/>
          </a:bodyPr>
          <a:lstStyle/>
          <a:p>
            <a:pPr marL="0" marR="0" lvl="0" indent="0" algn="r" defTabSz="713214"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err="1">
                <a:ln>
                  <a:noFill/>
                </a:ln>
                <a:solidFill>
                  <a:schemeClr val="tx2"/>
                </a:solidFill>
                <a:effectLst/>
                <a:uLnTx/>
                <a:uFillTx/>
                <a:latin typeface="Symbol" panose="05050102010706020507" pitchFamily="18" charset="2"/>
                <a:ea typeface="+mn-ea"/>
                <a:cs typeface="+mn-cs"/>
              </a:rPr>
              <a:t>Ó</a:t>
            </a:r>
            <a:r>
              <a:rPr kumimoji="0" lang="en-AU" sz="1000" b="0" i="0" u="none" strike="noStrike" kern="1200" cap="none" spc="0" normalizeH="0" baseline="0" noProof="0">
                <a:ln>
                  <a:noFill/>
                </a:ln>
                <a:solidFill>
                  <a:schemeClr val="tx2"/>
                </a:solidFill>
                <a:effectLst/>
                <a:uLnTx/>
                <a:uFillTx/>
                <a:latin typeface="Symbol" panose="05050102010706020507" pitchFamily="18" charset="2"/>
                <a:ea typeface="+mn-ea"/>
                <a:cs typeface="+mn-cs"/>
              </a:rPr>
              <a:t> </a:t>
            </a:r>
            <a:r>
              <a:rPr kumimoji="0" lang="en-AU" sz="1000" b="0" i="0" u="none" strike="noStrike" kern="1200" cap="none" spc="0" normalizeH="0" baseline="0" noProof="0">
                <a:ln>
                  <a:noFill/>
                </a:ln>
                <a:solidFill>
                  <a:schemeClr val="tx2"/>
                </a:solidFill>
                <a:effectLst/>
                <a:uLnTx/>
                <a:uFillTx/>
                <a:latin typeface="Roboto Light" panose="02000000000000000000" pitchFamily="2" charset="0"/>
                <a:ea typeface="Roboto Light" panose="02000000000000000000" pitchFamily="2" charset="0"/>
                <a:cs typeface="+mn-cs"/>
              </a:rPr>
              <a:t>Baker Tilly</a:t>
            </a:r>
            <a:r>
              <a:rPr kumimoji="0" lang="en-US" sz="1000" b="0" i="0" u="none" strike="noStrike" kern="1200" cap="none" spc="0" normalizeH="0" baseline="0" noProof="0">
                <a:ln>
                  <a:noFill/>
                </a:ln>
                <a:solidFill>
                  <a:schemeClr val="tx2"/>
                </a:solidFill>
                <a:effectLst/>
                <a:uLnTx/>
                <a:uFillTx/>
                <a:latin typeface="Roboto Light" panose="02000000000000000000" pitchFamily="2" charset="0"/>
                <a:ea typeface="Roboto Light" panose="02000000000000000000" pitchFamily="2" charset="0"/>
                <a:cs typeface="+mn-cs"/>
              </a:rPr>
              <a:t> </a:t>
            </a:r>
          </a:p>
        </p:txBody>
      </p:sp>
    </p:spTree>
    <p:extLst>
      <p:ext uri="{BB962C8B-B14F-4D97-AF65-F5344CB8AC3E}">
        <p14:creationId xmlns:p14="http://schemas.microsoft.com/office/powerpoint/2010/main" val="4032750526"/>
      </p:ext>
    </p:extLst>
  </p:cSld>
  <p:clrMapOvr>
    <a:masterClrMapping/>
  </p:clrMapOvr>
  <p:transition spd="med"/>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ontent_Simple_2Column">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2255EB38-2DC5-AB4D-AD31-860A28DD7198}"/>
              </a:ext>
            </a:extLst>
          </p:cNvPr>
          <p:cNvSpPr>
            <a:spLocks noGrp="1"/>
          </p:cNvSpPr>
          <p:nvPr>
            <p:ph idx="1" hasCustomPrompt="1"/>
          </p:nvPr>
        </p:nvSpPr>
        <p:spPr>
          <a:xfrm>
            <a:off x="587376" y="1380581"/>
            <a:ext cx="11053763" cy="4893219"/>
          </a:xfrm>
          <a:prstGeom prst="rect">
            <a:avLst/>
          </a:prstGeom>
        </p:spPr>
        <p:txBody>
          <a:bodyPr vert="horz" lIns="0" tIns="0" rIns="0" bIns="0" numCol="2" rtlCol="0">
            <a:noAutofit/>
          </a:bodyPr>
          <a:lstStyle>
            <a:lvl1pPr>
              <a:defRPr b="0" i="0"/>
            </a:lvl1pPr>
            <a:lvl2pPr>
              <a:defRPr b="0" i="0"/>
            </a:lvl2pPr>
            <a:lvl3pPr>
              <a:defRPr b="0" i="0"/>
            </a:lvl3pPr>
            <a:lvl4pPr>
              <a:defRPr b="0" i="0"/>
            </a:lvl4pPr>
            <a:lvl5pPr marL="1555712" indent="-285744">
              <a:buFont typeface="Arial" panose="020B0604020202020204" pitchFamily="34" charset="0"/>
              <a:buChar char="•"/>
              <a:defRPr b="0" i="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4"/>
            <a:endParaRPr lang="en-US"/>
          </a:p>
          <a:p>
            <a:pPr lvl="4"/>
            <a:endParaRPr lang="en-US"/>
          </a:p>
        </p:txBody>
      </p:sp>
      <p:sp>
        <p:nvSpPr>
          <p:cNvPr id="8" name="Title 1">
            <a:extLst>
              <a:ext uri="{FF2B5EF4-FFF2-40B4-BE49-F238E27FC236}">
                <a16:creationId xmlns:a16="http://schemas.microsoft.com/office/drawing/2014/main" id="{5CFB065C-CA2E-6F45-81AC-6E71AFF405EE}"/>
              </a:ext>
            </a:extLst>
          </p:cNvPr>
          <p:cNvSpPr>
            <a:spLocks noGrp="1"/>
          </p:cNvSpPr>
          <p:nvPr>
            <p:ph type="title"/>
          </p:nvPr>
        </p:nvSpPr>
        <p:spPr>
          <a:xfrm>
            <a:off x="587375" y="304193"/>
            <a:ext cx="7991475" cy="452771"/>
          </a:xfrm>
        </p:spPr>
        <p:txBody>
          <a:bodyPr tIns="144000" anchor="t">
            <a:noAutofit/>
          </a:bodyPr>
          <a:lstStyle>
            <a:lvl1pPr>
              <a:defRPr b="1" i="0">
                <a:latin typeface="+mj-lt"/>
              </a:defRPr>
            </a:lvl1pPr>
          </a:lstStyle>
          <a:p>
            <a:r>
              <a:rPr lang="en-GB"/>
              <a:t>Click to edit Master title style</a:t>
            </a:r>
            <a:endParaRPr lang="en-US"/>
          </a:p>
        </p:txBody>
      </p:sp>
      <p:sp>
        <p:nvSpPr>
          <p:cNvPr id="10" name="Text Placeholder 3">
            <a:extLst>
              <a:ext uri="{FF2B5EF4-FFF2-40B4-BE49-F238E27FC236}">
                <a16:creationId xmlns:a16="http://schemas.microsoft.com/office/drawing/2014/main" id="{7DA350F7-B1C9-F14F-A6D6-8852F7625BF4}"/>
              </a:ext>
            </a:extLst>
          </p:cNvPr>
          <p:cNvSpPr>
            <a:spLocks noGrp="1"/>
          </p:cNvSpPr>
          <p:nvPr>
            <p:ph type="body" sz="quarter" idx="10" hasCustomPrompt="1"/>
          </p:nvPr>
        </p:nvSpPr>
        <p:spPr>
          <a:xfrm>
            <a:off x="587376" y="826013"/>
            <a:ext cx="7991475" cy="452771"/>
          </a:xfrm>
        </p:spPr>
        <p:txBody>
          <a:bodyPr tIns="72000">
            <a:noAutofit/>
          </a:bodyPr>
          <a:lstStyle>
            <a:lvl1pPr marL="0" indent="0">
              <a:buNone/>
              <a:defRPr sz="2000" b="0" i="0"/>
            </a:lvl1pPr>
          </a:lstStyle>
          <a:p>
            <a:pPr lvl="0"/>
            <a:r>
              <a:rPr lang="en-GB"/>
              <a:t>Subheading</a:t>
            </a:r>
          </a:p>
        </p:txBody>
      </p:sp>
    </p:spTree>
    <p:extLst>
      <p:ext uri="{BB962C8B-B14F-4D97-AF65-F5344CB8AC3E}">
        <p14:creationId xmlns:p14="http://schemas.microsoft.com/office/powerpoint/2010/main" val="2329278533"/>
      </p:ext>
    </p:extLst>
  </p:cSld>
  <p:clrMapOvr>
    <a:masterClrMapping/>
  </p:clrMapOvr>
  <p:transition spd="med"/>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21902DBA-1835-2243-A83C-DF61C828C00E}"/>
              </a:ext>
            </a:extLst>
          </p:cNvPr>
          <p:cNvSpPr>
            <a:spLocks noGrp="1"/>
          </p:cNvSpPr>
          <p:nvPr>
            <p:ph type="title" hasCustomPrompt="1"/>
          </p:nvPr>
        </p:nvSpPr>
        <p:spPr>
          <a:xfrm>
            <a:off x="587375" y="304193"/>
            <a:ext cx="7991475" cy="452771"/>
          </a:xfrm>
        </p:spPr>
        <p:txBody>
          <a:bodyPr tIns="144000" anchor="t">
            <a:noAutofit/>
          </a:bodyPr>
          <a:lstStyle>
            <a:lvl1pPr>
              <a:defRPr b="1" i="0">
                <a:latin typeface="+mj-lt"/>
              </a:defRPr>
            </a:lvl1pPr>
          </a:lstStyle>
          <a:p>
            <a:r>
              <a:rPr lang="en-GB"/>
              <a:t>Table</a:t>
            </a:r>
            <a:endParaRPr lang="en-US"/>
          </a:p>
        </p:txBody>
      </p:sp>
      <p:sp>
        <p:nvSpPr>
          <p:cNvPr id="12" name="Text Placeholder 3">
            <a:extLst>
              <a:ext uri="{FF2B5EF4-FFF2-40B4-BE49-F238E27FC236}">
                <a16:creationId xmlns:a16="http://schemas.microsoft.com/office/drawing/2014/main" id="{D220E326-8CFC-2B4E-9C1E-6DB4257A59EB}"/>
              </a:ext>
            </a:extLst>
          </p:cNvPr>
          <p:cNvSpPr>
            <a:spLocks noGrp="1"/>
          </p:cNvSpPr>
          <p:nvPr>
            <p:ph type="body" sz="quarter" idx="13" hasCustomPrompt="1"/>
          </p:nvPr>
        </p:nvSpPr>
        <p:spPr>
          <a:xfrm>
            <a:off x="587376" y="833981"/>
            <a:ext cx="7991475" cy="452771"/>
          </a:xfrm>
        </p:spPr>
        <p:txBody>
          <a:bodyPr tIns="72000">
            <a:noAutofit/>
          </a:bodyPr>
          <a:lstStyle>
            <a:lvl1pPr marL="0" indent="0">
              <a:buNone/>
              <a:defRPr sz="2000" b="0" i="0"/>
            </a:lvl1pPr>
          </a:lstStyle>
          <a:p>
            <a:pPr lvl="0"/>
            <a:r>
              <a:rPr lang="en-GB"/>
              <a:t>Subheading</a:t>
            </a:r>
          </a:p>
        </p:txBody>
      </p:sp>
    </p:spTree>
    <p:extLst>
      <p:ext uri="{BB962C8B-B14F-4D97-AF65-F5344CB8AC3E}">
        <p14:creationId xmlns:p14="http://schemas.microsoft.com/office/powerpoint/2010/main" val="1438763298"/>
      </p:ext>
    </p:extLst>
  </p:cSld>
  <p:clrMapOvr>
    <a:masterClrMapping/>
  </p:clrMapOvr>
  <p:transition spd="med"/>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able_Blac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B4EE930-C52C-6B4F-AAD6-883552E68566}"/>
              </a:ext>
            </a:extLst>
          </p:cNvPr>
          <p:cNvSpPr/>
          <p:nvPr userDrawn="1"/>
        </p:nvSpPr>
        <p:spPr>
          <a:xfrm>
            <a:off x="0" y="0"/>
            <a:ext cx="12193200" cy="6858000"/>
          </a:xfrm>
          <a:prstGeom prst="rect">
            <a:avLst/>
          </a:prstGeom>
          <a:solidFill>
            <a:schemeClr val="tx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noAutofit/>
          </a:bodyPr>
          <a:lstStyle/>
          <a:p>
            <a:pPr marL="0" marR="0" indent="0" algn="ctr" defTabSz="825479"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Roboto Light" panose="02000000000000000000" pitchFamily="2" charset="0"/>
              <a:ea typeface="+mn-ea"/>
              <a:cs typeface="+mn-cs"/>
              <a:sym typeface="Helvetica Light"/>
            </a:endParaRPr>
          </a:p>
        </p:txBody>
      </p:sp>
      <p:sp>
        <p:nvSpPr>
          <p:cNvPr id="10" name="Rectangle 9">
            <a:extLst>
              <a:ext uri="{FF2B5EF4-FFF2-40B4-BE49-F238E27FC236}">
                <a16:creationId xmlns:a16="http://schemas.microsoft.com/office/drawing/2014/main" id="{74320661-A227-A847-853E-402535D5BB93}"/>
              </a:ext>
            </a:extLst>
          </p:cNvPr>
          <p:cNvSpPr/>
          <p:nvPr userDrawn="1"/>
        </p:nvSpPr>
        <p:spPr>
          <a:xfrm>
            <a:off x="587376" y="188914"/>
            <a:ext cx="557213" cy="102393"/>
          </a:xfrm>
          <a:prstGeom prst="rect">
            <a:avLst/>
          </a:prstGeom>
          <a:solidFill>
            <a:srgbClr val="3547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a:latin typeface="Roboto Light" panose="02000000000000000000" pitchFamily="2" charset="0"/>
            </a:endParaRPr>
          </a:p>
        </p:txBody>
      </p:sp>
      <p:sp>
        <p:nvSpPr>
          <p:cNvPr id="11" name="Title 1">
            <a:extLst>
              <a:ext uri="{FF2B5EF4-FFF2-40B4-BE49-F238E27FC236}">
                <a16:creationId xmlns:a16="http://schemas.microsoft.com/office/drawing/2014/main" id="{21902DBA-1835-2243-A83C-DF61C828C00E}"/>
              </a:ext>
            </a:extLst>
          </p:cNvPr>
          <p:cNvSpPr>
            <a:spLocks noGrp="1"/>
          </p:cNvSpPr>
          <p:nvPr>
            <p:ph type="title" hasCustomPrompt="1"/>
          </p:nvPr>
        </p:nvSpPr>
        <p:spPr>
          <a:xfrm>
            <a:off x="587375" y="304193"/>
            <a:ext cx="7991475" cy="452771"/>
          </a:xfrm>
        </p:spPr>
        <p:txBody>
          <a:bodyPr tIns="144000" anchor="t">
            <a:noAutofit/>
          </a:bodyPr>
          <a:lstStyle>
            <a:lvl1pPr>
              <a:defRPr b="1" i="0">
                <a:solidFill>
                  <a:schemeClr val="accent1"/>
                </a:solidFill>
                <a:latin typeface="+mj-lt"/>
              </a:defRPr>
            </a:lvl1pPr>
          </a:lstStyle>
          <a:p>
            <a:r>
              <a:rPr lang="en-GB"/>
              <a:t>Table</a:t>
            </a:r>
            <a:endParaRPr lang="en-US"/>
          </a:p>
        </p:txBody>
      </p:sp>
      <p:sp>
        <p:nvSpPr>
          <p:cNvPr id="12" name="Text Placeholder 3">
            <a:extLst>
              <a:ext uri="{FF2B5EF4-FFF2-40B4-BE49-F238E27FC236}">
                <a16:creationId xmlns:a16="http://schemas.microsoft.com/office/drawing/2014/main" id="{D220E326-8CFC-2B4E-9C1E-6DB4257A59EB}"/>
              </a:ext>
            </a:extLst>
          </p:cNvPr>
          <p:cNvSpPr>
            <a:spLocks noGrp="1"/>
          </p:cNvSpPr>
          <p:nvPr>
            <p:ph type="body" sz="quarter" idx="13" hasCustomPrompt="1"/>
          </p:nvPr>
        </p:nvSpPr>
        <p:spPr>
          <a:xfrm>
            <a:off x="587376" y="833981"/>
            <a:ext cx="7991475" cy="452771"/>
          </a:xfrm>
        </p:spPr>
        <p:txBody>
          <a:bodyPr tIns="72000">
            <a:noAutofit/>
          </a:bodyPr>
          <a:lstStyle>
            <a:lvl1pPr marL="0" indent="0">
              <a:buNone/>
              <a:defRPr sz="2000" b="0" i="0">
                <a:solidFill>
                  <a:schemeClr val="bg1"/>
                </a:solidFill>
              </a:defRPr>
            </a:lvl1pPr>
          </a:lstStyle>
          <a:p>
            <a:pPr lvl="0"/>
            <a:r>
              <a:rPr lang="en-GB"/>
              <a:t>Subheading</a:t>
            </a:r>
          </a:p>
        </p:txBody>
      </p:sp>
      <p:pic>
        <p:nvPicPr>
          <p:cNvPr id="14" name="Picture 13">
            <a:extLst>
              <a:ext uri="{FF2B5EF4-FFF2-40B4-BE49-F238E27FC236}">
                <a16:creationId xmlns:a16="http://schemas.microsoft.com/office/drawing/2014/main" id="{14212399-711C-9345-B615-CA9448C7E67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281545" y="206952"/>
            <a:ext cx="356400" cy="391457"/>
          </a:xfrm>
          <a:prstGeom prst="rect">
            <a:avLst/>
          </a:prstGeom>
        </p:spPr>
      </p:pic>
      <p:sp>
        <p:nvSpPr>
          <p:cNvPr id="15" name="Slide Number Placeholder 2">
            <a:extLst>
              <a:ext uri="{FF2B5EF4-FFF2-40B4-BE49-F238E27FC236}">
                <a16:creationId xmlns:a16="http://schemas.microsoft.com/office/drawing/2014/main" id="{5DC2AA28-AF52-5247-8DC7-770FBE520CE6}"/>
              </a:ext>
            </a:extLst>
          </p:cNvPr>
          <p:cNvSpPr txBox="1">
            <a:spLocks noChangeAspect="1"/>
          </p:cNvSpPr>
          <p:nvPr userDrawn="1"/>
        </p:nvSpPr>
        <p:spPr>
          <a:xfrm>
            <a:off x="11474730" y="6508895"/>
            <a:ext cx="169423" cy="154800"/>
          </a:xfrm>
          <a:prstGeom prst="rect">
            <a:avLst/>
          </a:prstGeom>
          <a:ln w="9525">
            <a:noFill/>
          </a:ln>
        </p:spPr>
        <p:txBody>
          <a:bodyPr vert="horz" wrap="square" lIns="0" tIns="0" rIns="0" bIns="0" rtlCol="0" anchor="ctr"/>
          <a:lstStyle>
            <a:defPPr>
              <a:defRPr lang="en-US"/>
            </a:defPPr>
            <a:lvl1pPr marL="0" algn="ctr" defTabSz="457200" rtl="0" eaLnBrk="1" latinLnBrk="0" hangingPunct="1">
              <a:defRPr sz="800" kern="1200">
                <a:solidFill>
                  <a:srgbClr val="C8C8C8"/>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63368F52-51B1-49F8-B8AA-0D13F07473B7}" type="slidenum">
              <a:rPr lang="en-US" sz="1000" b="0" i="0" smtClean="0">
                <a:solidFill>
                  <a:schemeClr val="tx2"/>
                </a:solidFill>
                <a:latin typeface="Roboto Light" panose="02000000000000000000" pitchFamily="2" charset="0"/>
                <a:ea typeface="Roboto Light" panose="02000000000000000000" pitchFamily="2" charset="0"/>
              </a:rPr>
              <a:pPr algn="ctr"/>
              <a:t>‹Nº›</a:t>
            </a:fld>
            <a:endParaRPr lang="en-US" sz="1000" b="0" i="0">
              <a:solidFill>
                <a:schemeClr val="tx2"/>
              </a:solidFill>
              <a:latin typeface="Roboto Light" panose="02000000000000000000" pitchFamily="2" charset="0"/>
              <a:ea typeface="Roboto Light" panose="02000000000000000000" pitchFamily="2" charset="0"/>
            </a:endParaRPr>
          </a:p>
        </p:txBody>
      </p:sp>
      <p:sp>
        <p:nvSpPr>
          <p:cNvPr id="16" name="TextBox 15">
            <a:extLst>
              <a:ext uri="{FF2B5EF4-FFF2-40B4-BE49-F238E27FC236}">
                <a16:creationId xmlns:a16="http://schemas.microsoft.com/office/drawing/2014/main" id="{863E094E-8ECF-7F44-9BFF-DF8DE7344300}"/>
              </a:ext>
            </a:extLst>
          </p:cNvPr>
          <p:cNvSpPr txBox="1"/>
          <p:nvPr userDrawn="1"/>
        </p:nvSpPr>
        <p:spPr>
          <a:xfrm>
            <a:off x="10462437" y="6509352"/>
            <a:ext cx="917352" cy="153888"/>
          </a:xfrm>
          <a:prstGeom prst="rect">
            <a:avLst/>
          </a:prstGeom>
          <a:noFill/>
        </p:spPr>
        <p:txBody>
          <a:bodyPr wrap="square" lIns="0" tIns="0" rIns="0" bIns="0" rtlCol="0" anchor="ctr">
            <a:spAutoFit/>
          </a:bodyPr>
          <a:lstStyle/>
          <a:p>
            <a:pPr marL="0" marR="0" lvl="0" indent="0" algn="r" defTabSz="713214"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a:ln>
                  <a:noFill/>
                </a:ln>
                <a:solidFill>
                  <a:schemeClr val="tx2"/>
                </a:solidFill>
                <a:effectLst/>
                <a:uLnTx/>
                <a:uFillTx/>
                <a:latin typeface="Symbol" panose="05050102010706020507" pitchFamily="18" charset="2"/>
                <a:ea typeface="+mn-ea"/>
                <a:cs typeface="+mn-cs"/>
              </a:rPr>
              <a:t>Ó </a:t>
            </a:r>
            <a:r>
              <a:rPr kumimoji="0" lang="en-AU" sz="1000" b="0" i="0" u="none" strike="noStrike" kern="1200" cap="none" spc="0" normalizeH="0" baseline="0" noProof="0">
                <a:ln>
                  <a:noFill/>
                </a:ln>
                <a:solidFill>
                  <a:schemeClr val="tx2"/>
                </a:solidFill>
                <a:effectLst/>
                <a:uLnTx/>
                <a:uFillTx/>
                <a:latin typeface="Roboto Light" panose="02000000000000000000" pitchFamily="2" charset="0"/>
                <a:ea typeface="Roboto Light" panose="02000000000000000000" pitchFamily="2" charset="0"/>
                <a:cs typeface="+mn-cs"/>
              </a:rPr>
              <a:t>Baker Tilly</a:t>
            </a:r>
            <a:r>
              <a:rPr kumimoji="0" lang="en-US" sz="1000" b="0" i="0" u="none" strike="noStrike" kern="1200" cap="none" spc="0" normalizeH="0" baseline="0" noProof="0">
                <a:ln>
                  <a:noFill/>
                </a:ln>
                <a:solidFill>
                  <a:schemeClr val="tx2"/>
                </a:solidFill>
                <a:effectLst/>
                <a:uLnTx/>
                <a:uFillTx/>
                <a:latin typeface="Roboto Light" panose="02000000000000000000" pitchFamily="2" charset="0"/>
                <a:ea typeface="Roboto Light" panose="02000000000000000000" pitchFamily="2" charset="0"/>
                <a:cs typeface="+mn-cs"/>
              </a:rPr>
              <a:t> </a:t>
            </a:r>
          </a:p>
        </p:txBody>
      </p:sp>
    </p:spTree>
    <p:extLst>
      <p:ext uri="{BB962C8B-B14F-4D97-AF65-F5344CB8AC3E}">
        <p14:creationId xmlns:p14="http://schemas.microsoft.com/office/powerpoint/2010/main" val="2357905914"/>
      </p:ext>
    </p:extLst>
  </p:cSld>
  <p:clrMapOvr>
    <a:masterClrMapping/>
  </p:clrMapOvr>
  <p:transition spd="med"/>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Pie chart">
    <p:spTree>
      <p:nvGrpSpPr>
        <p:cNvPr id="1" name=""/>
        <p:cNvGrpSpPr/>
        <p:nvPr/>
      </p:nvGrpSpPr>
      <p:grpSpPr>
        <a:xfrm>
          <a:off x="0" y="0"/>
          <a:ext cx="0" cy="0"/>
          <a:chOff x="0" y="0"/>
          <a:chExt cx="0" cy="0"/>
        </a:xfrm>
      </p:grpSpPr>
      <p:sp>
        <p:nvSpPr>
          <p:cNvPr id="4" name="Chart Placeholder 3">
            <a:extLst>
              <a:ext uri="{FF2B5EF4-FFF2-40B4-BE49-F238E27FC236}">
                <a16:creationId xmlns:a16="http://schemas.microsoft.com/office/drawing/2014/main" id="{6D8DD63C-C185-7D44-9FD5-692E95DAE1B8}"/>
              </a:ext>
            </a:extLst>
          </p:cNvPr>
          <p:cNvSpPr>
            <a:spLocks noGrp="1"/>
          </p:cNvSpPr>
          <p:nvPr>
            <p:ph type="chart" sz="quarter" idx="12" hasCustomPrompt="1"/>
          </p:nvPr>
        </p:nvSpPr>
        <p:spPr>
          <a:xfrm>
            <a:off x="587376" y="1419226"/>
            <a:ext cx="5035659" cy="4854575"/>
          </a:xfrm>
        </p:spPr>
        <p:txBody>
          <a:bodyPr/>
          <a:lstStyle>
            <a:lvl1pPr marL="0" indent="0">
              <a:buNone/>
              <a:defRPr b="0" i="0"/>
            </a:lvl1pPr>
          </a:lstStyle>
          <a:p>
            <a:r>
              <a:rPr lang="en-US"/>
              <a:t>Click icon to insert doughnut pie</a:t>
            </a:r>
          </a:p>
        </p:txBody>
      </p:sp>
      <p:sp>
        <p:nvSpPr>
          <p:cNvPr id="10" name="Chart Placeholder 3">
            <a:extLst>
              <a:ext uri="{FF2B5EF4-FFF2-40B4-BE49-F238E27FC236}">
                <a16:creationId xmlns:a16="http://schemas.microsoft.com/office/drawing/2014/main" id="{717D7DB7-324E-3C41-82CD-18919E9F904A}"/>
              </a:ext>
            </a:extLst>
          </p:cNvPr>
          <p:cNvSpPr>
            <a:spLocks noGrp="1"/>
          </p:cNvSpPr>
          <p:nvPr>
            <p:ph type="chart" sz="quarter" idx="13" hasCustomPrompt="1"/>
          </p:nvPr>
        </p:nvSpPr>
        <p:spPr>
          <a:xfrm>
            <a:off x="6096001" y="1419226"/>
            <a:ext cx="5035659" cy="4854575"/>
          </a:xfrm>
        </p:spPr>
        <p:txBody>
          <a:bodyPr/>
          <a:lstStyle>
            <a:lvl1pPr marL="0" indent="0">
              <a:buNone/>
              <a:defRPr b="0" i="0"/>
            </a:lvl1pPr>
          </a:lstStyle>
          <a:p>
            <a:r>
              <a:rPr lang="en-US"/>
              <a:t>Click icon to insert doughnut pie</a:t>
            </a:r>
          </a:p>
        </p:txBody>
      </p:sp>
      <p:sp>
        <p:nvSpPr>
          <p:cNvPr id="11" name="Title 1">
            <a:extLst>
              <a:ext uri="{FF2B5EF4-FFF2-40B4-BE49-F238E27FC236}">
                <a16:creationId xmlns:a16="http://schemas.microsoft.com/office/drawing/2014/main" id="{8F37F286-2B48-8942-BA4A-9376C298F09E}"/>
              </a:ext>
            </a:extLst>
          </p:cNvPr>
          <p:cNvSpPr>
            <a:spLocks noGrp="1"/>
          </p:cNvSpPr>
          <p:nvPr>
            <p:ph type="title" hasCustomPrompt="1"/>
          </p:nvPr>
        </p:nvSpPr>
        <p:spPr>
          <a:xfrm>
            <a:off x="587375" y="304193"/>
            <a:ext cx="7991475" cy="452771"/>
          </a:xfrm>
        </p:spPr>
        <p:txBody>
          <a:bodyPr tIns="144000" anchor="t">
            <a:noAutofit/>
          </a:bodyPr>
          <a:lstStyle>
            <a:lvl1pPr>
              <a:defRPr b="1" i="0">
                <a:latin typeface="+mj-lt"/>
              </a:defRPr>
            </a:lvl1pPr>
          </a:lstStyle>
          <a:p>
            <a:r>
              <a:rPr lang="en-GB"/>
              <a:t>Doughnut pie</a:t>
            </a:r>
            <a:endParaRPr lang="en-US"/>
          </a:p>
        </p:txBody>
      </p:sp>
      <p:sp>
        <p:nvSpPr>
          <p:cNvPr id="12" name="Text Placeholder 3">
            <a:extLst>
              <a:ext uri="{FF2B5EF4-FFF2-40B4-BE49-F238E27FC236}">
                <a16:creationId xmlns:a16="http://schemas.microsoft.com/office/drawing/2014/main" id="{CDCE3175-654E-3C4E-979B-135C8197EB96}"/>
              </a:ext>
            </a:extLst>
          </p:cNvPr>
          <p:cNvSpPr>
            <a:spLocks noGrp="1"/>
          </p:cNvSpPr>
          <p:nvPr>
            <p:ph type="body" sz="quarter" idx="14" hasCustomPrompt="1"/>
          </p:nvPr>
        </p:nvSpPr>
        <p:spPr>
          <a:xfrm>
            <a:off x="587376" y="826013"/>
            <a:ext cx="7991475" cy="452771"/>
          </a:xfrm>
        </p:spPr>
        <p:txBody>
          <a:bodyPr tIns="72000">
            <a:noAutofit/>
          </a:bodyPr>
          <a:lstStyle>
            <a:lvl1pPr marL="0" indent="0">
              <a:buNone/>
              <a:defRPr sz="2000" b="0" i="0"/>
            </a:lvl1pPr>
          </a:lstStyle>
          <a:p>
            <a:pPr lvl="0"/>
            <a:r>
              <a:rPr lang="en-GB"/>
              <a:t>Subheading</a:t>
            </a:r>
          </a:p>
        </p:txBody>
      </p:sp>
      <p:sp>
        <p:nvSpPr>
          <p:cNvPr id="13" name="Date Placeholder 4">
            <a:extLst>
              <a:ext uri="{FF2B5EF4-FFF2-40B4-BE49-F238E27FC236}">
                <a16:creationId xmlns:a16="http://schemas.microsoft.com/office/drawing/2014/main" id="{0224AA68-937D-E846-899C-49BD135E9481}"/>
              </a:ext>
            </a:extLst>
          </p:cNvPr>
          <p:cNvSpPr>
            <a:spLocks noGrp="1"/>
          </p:cNvSpPr>
          <p:nvPr>
            <p:ph type="dt" sz="half" idx="2"/>
          </p:nvPr>
        </p:nvSpPr>
        <p:spPr>
          <a:xfrm>
            <a:off x="587375" y="6508895"/>
            <a:ext cx="4778255" cy="160195"/>
          </a:xfrm>
          <a:prstGeom prst="rect">
            <a:avLst/>
          </a:prstGeom>
        </p:spPr>
        <p:txBody>
          <a:bodyPr vert="horz" lIns="0" tIns="0" rIns="0" bIns="0" rtlCol="0" anchor="ctr"/>
          <a:lstStyle>
            <a:lvl1pPr algn="l">
              <a:defRPr sz="800" b="0" i="0">
                <a:solidFill>
                  <a:schemeClr val="tx2"/>
                </a:solidFill>
                <a:latin typeface="Roboto Light" panose="02000000000000000000" pitchFamily="2" charset="0"/>
                <a:ea typeface="Roboto Light" panose="02000000000000000000" pitchFamily="2" charset="0"/>
                <a:cs typeface="Arial" panose="020B0604020202020204" pitchFamily="34" charset="0"/>
              </a:defRPr>
            </a:lvl1pPr>
          </a:lstStyle>
          <a:p>
            <a:endParaRPr lang="en-US"/>
          </a:p>
        </p:txBody>
      </p:sp>
    </p:spTree>
    <p:extLst>
      <p:ext uri="{BB962C8B-B14F-4D97-AF65-F5344CB8AC3E}">
        <p14:creationId xmlns:p14="http://schemas.microsoft.com/office/powerpoint/2010/main" val="1593810357"/>
      </p:ext>
    </p:extLst>
  </p:cSld>
  <p:clrMapOvr>
    <a:masterClrMapping/>
  </p:clrMapOvr>
  <p:transition spd="med"/>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olumn Chart">
    <p:spTree>
      <p:nvGrpSpPr>
        <p:cNvPr id="1" name=""/>
        <p:cNvGrpSpPr/>
        <p:nvPr/>
      </p:nvGrpSpPr>
      <p:grpSpPr>
        <a:xfrm>
          <a:off x="0" y="0"/>
          <a:ext cx="0" cy="0"/>
          <a:chOff x="0" y="0"/>
          <a:chExt cx="0" cy="0"/>
        </a:xfrm>
      </p:grpSpPr>
      <p:sp>
        <p:nvSpPr>
          <p:cNvPr id="4" name="Chart Placeholder 3">
            <a:extLst>
              <a:ext uri="{FF2B5EF4-FFF2-40B4-BE49-F238E27FC236}">
                <a16:creationId xmlns:a16="http://schemas.microsoft.com/office/drawing/2014/main" id="{6D8DD63C-C185-7D44-9FD5-692E95DAE1B8}"/>
              </a:ext>
            </a:extLst>
          </p:cNvPr>
          <p:cNvSpPr>
            <a:spLocks noGrp="1"/>
          </p:cNvSpPr>
          <p:nvPr>
            <p:ph type="chart" sz="quarter" idx="12" hasCustomPrompt="1"/>
          </p:nvPr>
        </p:nvSpPr>
        <p:spPr>
          <a:xfrm>
            <a:off x="587376" y="1419226"/>
            <a:ext cx="11053355" cy="4854575"/>
          </a:xfrm>
        </p:spPr>
        <p:txBody>
          <a:bodyPr/>
          <a:lstStyle>
            <a:lvl1pPr marL="0" indent="0">
              <a:buNone/>
              <a:defRPr b="0" i="0"/>
            </a:lvl1pPr>
          </a:lstStyle>
          <a:p>
            <a:r>
              <a:rPr lang="en-US"/>
              <a:t>Click icon to insert column chart</a:t>
            </a:r>
          </a:p>
        </p:txBody>
      </p:sp>
      <p:sp>
        <p:nvSpPr>
          <p:cNvPr id="10" name="Title 1">
            <a:extLst>
              <a:ext uri="{FF2B5EF4-FFF2-40B4-BE49-F238E27FC236}">
                <a16:creationId xmlns:a16="http://schemas.microsoft.com/office/drawing/2014/main" id="{7BDF0323-3563-3949-8F33-6A3C4322C246}"/>
              </a:ext>
            </a:extLst>
          </p:cNvPr>
          <p:cNvSpPr>
            <a:spLocks noGrp="1"/>
          </p:cNvSpPr>
          <p:nvPr>
            <p:ph type="title" hasCustomPrompt="1"/>
          </p:nvPr>
        </p:nvSpPr>
        <p:spPr>
          <a:xfrm>
            <a:off x="587375" y="304193"/>
            <a:ext cx="7991475" cy="452771"/>
          </a:xfrm>
        </p:spPr>
        <p:txBody>
          <a:bodyPr tIns="144000" anchor="t">
            <a:noAutofit/>
          </a:bodyPr>
          <a:lstStyle>
            <a:lvl1pPr>
              <a:defRPr b="1" i="0"/>
            </a:lvl1pPr>
          </a:lstStyle>
          <a:p>
            <a:r>
              <a:rPr lang="en-GB"/>
              <a:t>Column chart</a:t>
            </a:r>
            <a:endParaRPr lang="en-US"/>
          </a:p>
        </p:txBody>
      </p:sp>
      <p:sp>
        <p:nvSpPr>
          <p:cNvPr id="11" name="Text Placeholder 3">
            <a:extLst>
              <a:ext uri="{FF2B5EF4-FFF2-40B4-BE49-F238E27FC236}">
                <a16:creationId xmlns:a16="http://schemas.microsoft.com/office/drawing/2014/main" id="{D8330859-61D3-EB46-8678-119ED8DBD273}"/>
              </a:ext>
            </a:extLst>
          </p:cNvPr>
          <p:cNvSpPr>
            <a:spLocks noGrp="1"/>
          </p:cNvSpPr>
          <p:nvPr>
            <p:ph type="body" sz="quarter" idx="13" hasCustomPrompt="1"/>
          </p:nvPr>
        </p:nvSpPr>
        <p:spPr>
          <a:xfrm>
            <a:off x="587376" y="826016"/>
            <a:ext cx="7991475" cy="452771"/>
          </a:xfrm>
        </p:spPr>
        <p:txBody>
          <a:bodyPr tIns="72000">
            <a:noAutofit/>
          </a:bodyPr>
          <a:lstStyle>
            <a:lvl1pPr marL="0" indent="0">
              <a:buNone/>
              <a:defRPr sz="2000" b="0" i="0"/>
            </a:lvl1pPr>
          </a:lstStyle>
          <a:p>
            <a:pPr lvl="0"/>
            <a:r>
              <a:rPr lang="en-GB"/>
              <a:t>Subheading</a:t>
            </a:r>
          </a:p>
        </p:txBody>
      </p:sp>
      <p:sp>
        <p:nvSpPr>
          <p:cNvPr id="12" name="Date Placeholder 4">
            <a:extLst>
              <a:ext uri="{FF2B5EF4-FFF2-40B4-BE49-F238E27FC236}">
                <a16:creationId xmlns:a16="http://schemas.microsoft.com/office/drawing/2014/main" id="{666BBB4C-A2C0-114A-AA74-AE23CBA1E06E}"/>
              </a:ext>
            </a:extLst>
          </p:cNvPr>
          <p:cNvSpPr>
            <a:spLocks noGrp="1"/>
          </p:cNvSpPr>
          <p:nvPr>
            <p:ph type="dt" sz="half" idx="2"/>
          </p:nvPr>
        </p:nvSpPr>
        <p:spPr>
          <a:xfrm>
            <a:off x="587375" y="6508895"/>
            <a:ext cx="4778255" cy="160195"/>
          </a:xfrm>
          <a:prstGeom prst="rect">
            <a:avLst/>
          </a:prstGeom>
        </p:spPr>
        <p:txBody>
          <a:bodyPr vert="horz" lIns="0" tIns="0" rIns="0" bIns="0" rtlCol="0" anchor="ctr"/>
          <a:lstStyle>
            <a:lvl1pPr algn="l">
              <a:defRPr sz="800" b="0" i="0">
                <a:solidFill>
                  <a:schemeClr val="tx2"/>
                </a:solidFill>
                <a:latin typeface="Roboto Light" panose="02000000000000000000" pitchFamily="2" charset="0"/>
                <a:ea typeface="Roboto Light" panose="02000000000000000000" pitchFamily="2" charset="0"/>
                <a:cs typeface="Arial" panose="020B0604020202020204" pitchFamily="34" charset="0"/>
              </a:defRPr>
            </a:lvl1pPr>
          </a:lstStyle>
          <a:p>
            <a:endParaRPr lang="en-US"/>
          </a:p>
        </p:txBody>
      </p:sp>
    </p:spTree>
    <p:extLst>
      <p:ext uri="{BB962C8B-B14F-4D97-AF65-F5344CB8AC3E}">
        <p14:creationId xmlns:p14="http://schemas.microsoft.com/office/powerpoint/2010/main" val="3748745595"/>
      </p:ext>
    </p:extLst>
  </p:cSld>
  <p:clrMapOvr>
    <a:masterClrMapping/>
  </p:clrMapOvr>
  <p:transition spd="med"/>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Column Chart_Blac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B5CBA0A-89DD-5540-82AC-E42E0A59DDE2}"/>
              </a:ext>
            </a:extLst>
          </p:cNvPr>
          <p:cNvSpPr/>
          <p:nvPr userDrawn="1"/>
        </p:nvSpPr>
        <p:spPr>
          <a:xfrm>
            <a:off x="0" y="0"/>
            <a:ext cx="12193200" cy="6858000"/>
          </a:xfrm>
          <a:prstGeom prst="rect">
            <a:avLst/>
          </a:prstGeom>
          <a:solidFill>
            <a:schemeClr val="tx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noAutofit/>
          </a:bodyPr>
          <a:lstStyle/>
          <a:p>
            <a:pPr marL="0" marR="0" indent="0" algn="ctr" defTabSz="825479"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Roboto Light" panose="02000000000000000000" pitchFamily="2" charset="0"/>
              <a:ea typeface="+mn-ea"/>
              <a:cs typeface="+mn-cs"/>
              <a:sym typeface="Helvetica Light"/>
            </a:endParaRPr>
          </a:p>
        </p:txBody>
      </p:sp>
      <p:pic>
        <p:nvPicPr>
          <p:cNvPr id="9" name="Picture 8">
            <a:extLst>
              <a:ext uri="{FF2B5EF4-FFF2-40B4-BE49-F238E27FC236}">
                <a16:creationId xmlns:a16="http://schemas.microsoft.com/office/drawing/2014/main" id="{70345342-5F26-3E4E-A82C-BE4B94CBC6D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281545" y="206952"/>
            <a:ext cx="356400" cy="391457"/>
          </a:xfrm>
          <a:prstGeom prst="rect">
            <a:avLst/>
          </a:prstGeom>
        </p:spPr>
      </p:pic>
      <p:sp>
        <p:nvSpPr>
          <p:cNvPr id="13" name="Slide Number Placeholder 2">
            <a:extLst>
              <a:ext uri="{FF2B5EF4-FFF2-40B4-BE49-F238E27FC236}">
                <a16:creationId xmlns:a16="http://schemas.microsoft.com/office/drawing/2014/main" id="{BBB7BCEC-095E-DE48-8621-FA8BA8DB3C62}"/>
              </a:ext>
            </a:extLst>
          </p:cNvPr>
          <p:cNvSpPr txBox="1">
            <a:spLocks noChangeAspect="1"/>
          </p:cNvSpPr>
          <p:nvPr userDrawn="1"/>
        </p:nvSpPr>
        <p:spPr>
          <a:xfrm>
            <a:off x="11474730" y="6508895"/>
            <a:ext cx="169423" cy="154800"/>
          </a:xfrm>
          <a:prstGeom prst="rect">
            <a:avLst/>
          </a:prstGeom>
          <a:ln w="9525">
            <a:noFill/>
          </a:ln>
        </p:spPr>
        <p:txBody>
          <a:bodyPr vert="horz" wrap="square" lIns="0" tIns="0" rIns="0" bIns="0" rtlCol="0" anchor="ctr"/>
          <a:lstStyle>
            <a:defPPr>
              <a:defRPr lang="en-US"/>
            </a:defPPr>
            <a:lvl1pPr marL="0" algn="ctr" defTabSz="457200" rtl="0" eaLnBrk="1" latinLnBrk="0" hangingPunct="1">
              <a:defRPr sz="800" kern="1200">
                <a:solidFill>
                  <a:srgbClr val="C8C8C8"/>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63368F52-51B1-49F8-B8AA-0D13F07473B7}" type="slidenum">
              <a:rPr lang="en-US" sz="1000" b="0" i="0" smtClean="0">
                <a:solidFill>
                  <a:schemeClr val="tx2"/>
                </a:solidFill>
                <a:latin typeface="Roboto Light" panose="02000000000000000000" pitchFamily="2" charset="0"/>
                <a:ea typeface="Roboto Light" panose="02000000000000000000" pitchFamily="2" charset="0"/>
              </a:rPr>
              <a:pPr algn="ctr"/>
              <a:t>‹Nº›</a:t>
            </a:fld>
            <a:endParaRPr lang="en-US" sz="1000" b="0" i="0">
              <a:solidFill>
                <a:schemeClr val="tx2"/>
              </a:solidFill>
              <a:latin typeface="Roboto Light" panose="02000000000000000000" pitchFamily="2" charset="0"/>
              <a:ea typeface="Roboto Light" panose="02000000000000000000" pitchFamily="2" charset="0"/>
            </a:endParaRPr>
          </a:p>
        </p:txBody>
      </p:sp>
      <p:sp>
        <p:nvSpPr>
          <p:cNvPr id="14" name="TextBox 13">
            <a:extLst>
              <a:ext uri="{FF2B5EF4-FFF2-40B4-BE49-F238E27FC236}">
                <a16:creationId xmlns:a16="http://schemas.microsoft.com/office/drawing/2014/main" id="{60BA41C2-86CB-344F-ADD6-8AD78F5F5C69}"/>
              </a:ext>
            </a:extLst>
          </p:cNvPr>
          <p:cNvSpPr txBox="1"/>
          <p:nvPr userDrawn="1"/>
        </p:nvSpPr>
        <p:spPr>
          <a:xfrm>
            <a:off x="10462437" y="6509352"/>
            <a:ext cx="917352" cy="153888"/>
          </a:xfrm>
          <a:prstGeom prst="rect">
            <a:avLst/>
          </a:prstGeom>
          <a:noFill/>
        </p:spPr>
        <p:txBody>
          <a:bodyPr wrap="square" lIns="0" tIns="0" rIns="0" bIns="0" rtlCol="0" anchor="ctr">
            <a:spAutoFit/>
          </a:bodyPr>
          <a:lstStyle/>
          <a:p>
            <a:pPr marL="0" marR="0" lvl="0" indent="0" algn="r" defTabSz="713214"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err="1">
                <a:ln>
                  <a:noFill/>
                </a:ln>
                <a:solidFill>
                  <a:schemeClr val="tx2"/>
                </a:solidFill>
                <a:effectLst/>
                <a:uLnTx/>
                <a:uFillTx/>
                <a:latin typeface="Symbol" panose="05050102010706020507" pitchFamily="18" charset="2"/>
                <a:ea typeface="+mn-ea"/>
                <a:cs typeface="+mn-cs"/>
              </a:rPr>
              <a:t>Ó</a:t>
            </a:r>
            <a:r>
              <a:rPr kumimoji="0" lang="en-AU" sz="1000" b="0" i="0" u="none" strike="noStrike" kern="1200" cap="none" spc="0" normalizeH="0" baseline="0" noProof="0">
                <a:ln>
                  <a:noFill/>
                </a:ln>
                <a:solidFill>
                  <a:schemeClr val="tx2"/>
                </a:solidFill>
                <a:effectLst/>
                <a:uLnTx/>
                <a:uFillTx/>
                <a:latin typeface="Symbol" panose="05050102010706020507" pitchFamily="18" charset="2"/>
                <a:ea typeface="+mn-ea"/>
                <a:cs typeface="+mn-cs"/>
              </a:rPr>
              <a:t> </a:t>
            </a:r>
            <a:r>
              <a:rPr kumimoji="0" lang="en-AU" sz="1000" b="0" i="0" u="none" strike="noStrike" kern="1200" cap="none" spc="0" normalizeH="0" baseline="0" noProof="0">
                <a:ln>
                  <a:noFill/>
                </a:ln>
                <a:solidFill>
                  <a:schemeClr val="tx2"/>
                </a:solidFill>
                <a:effectLst/>
                <a:uLnTx/>
                <a:uFillTx/>
                <a:latin typeface="Roboto Light" panose="02000000000000000000" pitchFamily="2" charset="0"/>
                <a:ea typeface="Roboto Light" panose="02000000000000000000" pitchFamily="2" charset="0"/>
                <a:cs typeface="+mn-cs"/>
              </a:rPr>
              <a:t>Baker Tilly</a:t>
            </a:r>
            <a:r>
              <a:rPr kumimoji="0" lang="en-US" sz="1000" b="0" i="0" u="none" strike="noStrike" kern="1200" cap="none" spc="0" normalizeH="0" baseline="0" noProof="0">
                <a:ln>
                  <a:noFill/>
                </a:ln>
                <a:solidFill>
                  <a:schemeClr val="tx2"/>
                </a:solidFill>
                <a:effectLst/>
                <a:uLnTx/>
                <a:uFillTx/>
                <a:latin typeface="Roboto Light" panose="02000000000000000000" pitchFamily="2" charset="0"/>
                <a:ea typeface="Roboto Light" panose="02000000000000000000" pitchFamily="2" charset="0"/>
                <a:cs typeface="+mn-cs"/>
              </a:rPr>
              <a:t> </a:t>
            </a:r>
          </a:p>
        </p:txBody>
      </p:sp>
      <p:sp>
        <p:nvSpPr>
          <p:cNvPr id="4" name="Chart Placeholder 3">
            <a:extLst>
              <a:ext uri="{FF2B5EF4-FFF2-40B4-BE49-F238E27FC236}">
                <a16:creationId xmlns:a16="http://schemas.microsoft.com/office/drawing/2014/main" id="{6D8DD63C-C185-7D44-9FD5-692E95DAE1B8}"/>
              </a:ext>
            </a:extLst>
          </p:cNvPr>
          <p:cNvSpPr>
            <a:spLocks noGrp="1"/>
          </p:cNvSpPr>
          <p:nvPr>
            <p:ph type="chart" sz="quarter" idx="12" hasCustomPrompt="1"/>
          </p:nvPr>
        </p:nvSpPr>
        <p:spPr>
          <a:xfrm>
            <a:off x="587376" y="1419226"/>
            <a:ext cx="11053355" cy="4854575"/>
          </a:xfrm>
        </p:spPr>
        <p:txBody>
          <a:bodyPr/>
          <a:lstStyle>
            <a:lvl1pPr marL="0" indent="0">
              <a:buNone/>
              <a:defRPr b="0" i="0"/>
            </a:lvl1pPr>
          </a:lstStyle>
          <a:p>
            <a:r>
              <a:rPr lang="en-US"/>
              <a:t>Click icon to insert column chart</a:t>
            </a:r>
          </a:p>
        </p:txBody>
      </p:sp>
      <p:sp>
        <p:nvSpPr>
          <p:cNvPr id="10" name="Title 1">
            <a:extLst>
              <a:ext uri="{FF2B5EF4-FFF2-40B4-BE49-F238E27FC236}">
                <a16:creationId xmlns:a16="http://schemas.microsoft.com/office/drawing/2014/main" id="{7BDF0323-3563-3949-8F33-6A3C4322C246}"/>
              </a:ext>
            </a:extLst>
          </p:cNvPr>
          <p:cNvSpPr>
            <a:spLocks noGrp="1"/>
          </p:cNvSpPr>
          <p:nvPr>
            <p:ph type="title" hasCustomPrompt="1"/>
          </p:nvPr>
        </p:nvSpPr>
        <p:spPr>
          <a:xfrm>
            <a:off x="587375" y="304193"/>
            <a:ext cx="7991475" cy="452771"/>
          </a:xfrm>
        </p:spPr>
        <p:txBody>
          <a:bodyPr tIns="144000" anchor="t">
            <a:noAutofit/>
          </a:bodyPr>
          <a:lstStyle>
            <a:lvl1pPr>
              <a:defRPr b="1" i="0">
                <a:solidFill>
                  <a:schemeClr val="accent1"/>
                </a:solidFill>
              </a:defRPr>
            </a:lvl1pPr>
          </a:lstStyle>
          <a:p>
            <a:r>
              <a:rPr lang="en-GB"/>
              <a:t>Column chart</a:t>
            </a:r>
            <a:endParaRPr lang="en-US"/>
          </a:p>
        </p:txBody>
      </p:sp>
      <p:sp>
        <p:nvSpPr>
          <p:cNvPr id="11" name="Text Placeholder 3">
            <a:extLst>
              <a:ext uri="{FF2B5EF4-FFF2-40B4-BE49-F238E27FC236}">
                <a16:creationId xmlns:a16="http://schemas.microsoft.com/office/drawing/2014/main" id="{D8330859-61D3-EB46-8678-119ED8DBD273}"/>
              </a:ext>
            </a:extLst>
          </p:cNvPr>
          <p:cNvSpPr>
            <a:spLocks noGrp="1"/>
          </p:cNvSpPr>
          <p:nvPr>
            <p:ph type="body" sz="quarter" idx="13" hasCustomPrompt="1"/>
          </p:nvPr>
        </p:nvSpPr>
        <p:spPr>
          <a:xfrm>
            <a:off x="587376" y="833983"/>
            <a:ext cx="7991475" cy="452771"/>
          </a:xfrm>
        </p:spPr>
        <p:txBody>
          <a:bodyPr tIns="72000">
            <a:noAutofit/>
          </a:bodyPr>
          <a:lstStyle>
            <a:lvl1pPr marL="0" indent="0">
              <a:buNone/>
              <a:defRPr sz="2000" b="0" i="0">
                <a:solidFill>
                  <a:schemeClr val="bg1"/>
                </a:solidFill>
              </a:defRPr>
            </a:lvl1pPr>
          </a:lstStyle>
          <a:p>
            <a:pPr lvl="0"/>
            <a:r>
              <a:rPr lang="en-GB"/>
              <a:t>Subheading</a:t>
            </a:r>
          </a:p>
        </p:txBody>
      </p:sp>
      <p:sp>
        <p:nvSpPr>
          <p:cNvPr id="12" name="Date Placeholder 4">
            <a:extLst>
              <a:ext uri="{FF2B5EF4-FFF2-40B4-BE49-F238E27FC236}">
                <a16:creationId xmlns:a16="http://schemas.microsoft.com/office/drawing/2014/main" id="{666BBB4C-A2C0-114A-AA74-AE23CBA1E06E}"/>
              </a:ext>
            </a:extLst>
          </p:cNvPr>
          <p:cNvSpPr>
            <a:spLocks noGrp="1"/>
          </p:cNvSpPr>
          <p:nvPr>
            <p:ph type="dt" sz="half" idx="2"/>
          </p:nvPr>
        </p:nvSpPr>
        <p:spPr>
          <a:xfrm>
            <a:off x="587375" y="6508895"/>
            <a:ext cx="4778255" cy="160195"/>
          </a:xfrm>
          <a:prstGeom prst="rect">
            <a:avLst/>
          </a:prstGeom>
        </p:spPr>
        <p:txBody>
          <a:bodyPr vert="horz" lIns="0" tIns="0" rIns="0" bIns="0" rtlCol="0" anchor="ctr"/>
          <a:lstStyle>
            <a:lvl1pPr algn="l">
              <a:defRPr sz="800" b="0" i="0">
                <a:solidFill>
                  <a:schemeClr val="tx2"/>
                </a:solidFill>
                <a:latin typeface="Roboto Light" panose="02000000000000000000" pitchFamily="2" charset="0"/>
                <a:ea typeface="Roboto Light" panose="02000000000000000000" pitchFamily="2" charset="0"/>
                <a:cs typeface="Arial" panose="020B0604020202020204" pitchFamily="34" charset="0"/>
              </a:defRPr>
            </a:lvl1pPr>
          </a:lstStyle>
          <a:p>
            <a:endParaRPr lang="en-US"/>
          </a:p>
        </p:txBody>
      </p:sp>
      <p:sp>
        <p:nvSpPr>
          <p:cNvPr id="15" name="Rectangle 14">
            <a:extLst>
              <a:ext uri="{FF2B5EF4-FFF2-40B4-BE49-F238E27FC236}">
                <a16:creationId xmlns:a16="http://schemas.microsoft.com/office/drawing/2014/main" id="{DEE45C0D-1221-5A47-B32D-D1FC2F545204}"/>
              </a:ext>
            </a:extLst>
          </p:cNvPr>
          <p:cNvSpPr/>
          <p:nvPr userDrawn="1"/>
        </p:nvSpPr>
        <p:spPr>
          <a:xfrm>
            <a:off x="587376" y="188914"/>
            <a:ext cx="557213" cy="1023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a:latin typeface="Roboto Light" panose="02000000000000000000" pitchFamily="2" charset="0"/>
            </a:endParaRPr>
          </a:p>
        </p:txBody>
      </p:sp>
    </p:spTree>
    <p:extLst>
      <p:ext uri="{BB962C8B-B14F-4D97-AF65-F5344CB8AC3E}">
        <p14:creationId xmlns:p14="http://schemas.microsoft.com/office/powerpoint/2010/main" val="3997022538"/>
      </p:ext>
    </p:extLst>
  </p:cSld>
  <p:clrMapOvr>
    <a:masterClrMapping/>
  </p:clrMapOvr>
  <p:transition spd="med"/>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Resume/CV">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4A8EC0E-8F45-0341-9A2F-9A5B71C62B74}"/>
              </a:ext>
            </a:extLst>
          </p:cNvPr>
          <p:cNvSpPr>
            <a:spLocks noGrp="1"/>
          </p:cNvSpPr>
          <p:nvPr>
            <p:ph type="dt" sz="half" idx="10"/>
          </p:nvPr>
        </p:nvSpPr>
        <p:spPr/>
        <p:txBody>
          <a:bodyPr/>
          <a:lstStyle>
            <a:lvl1pPr>
              <a:defRPr b="0" i="0"/>
            </a:lvl1pPr>
          </a:lstStyle>
          <a:p>
            <a:endParaRPr lang="en-US"/>
          </a:p>
        </p:txBody>
      </p:sp>
      <p:sp>
        <p:nvSpPr>
          <p:cNvPr id="5" name="Picture Placeholder 25">
            <a:extLst>
              <a:ext uri="{FF2B5EF4-FFF2-40B4-BE49-F238E27FC236}">
                <a16:creationId xmlns:a16="http://schemas.microsoft.com/office/drawing/2014/main" id="{935D76D0-ACC3-E742-8F74-FF85C5FC3E67}"/>
              </a:ext>
            </a:extLst>
          </p:cNvPr>
          <p:cNvSpPr>
            <a:spLocks noGrp="1"/>
          </p:cNvSpPr>
          <p:nvPr>
            <p:ph type="pic" sz="quarter" idx="15" hasCustomPrompt="1"/>
          </p:nvPr>
        </p:nvSpPr>
        <p:spPr>
          <a:xfrm>
            <a:off x="587375" y="1783080"/>
            <a:ext cx="1828800" cy="1645920"/>
          </a:xfrm>
          <a:prstGeom prst="rect">
            <a:avLst/>
          </a:prstGeom>
          <a:pattFill prst="pct5">
            <a:fgClr>
              <a:schemeClr val="accent1"/>
            </a:fgClr>
            <a:bgClr>
              <a:schemeClr val="bg1"/>
            </a:bgClr>
          </a:pattFill>
        </p:spPr>
        <p:txBody>
          <a:bodyPr/>
          <a:lstStyle>
            <a:lvl1pPr marL="0" indent="0">
              <a:buNone/>
              <a:defRPr sz="1400" b="0" i="0"/>
            </a:lvl1pPr>
          </a:lstStyle>
          <a:p>
            <a:r>
              <a:rPr lang="en-US"/>
              <a:t>Click icon to add profile picture</a:t>
            </a:r>
          </a:p>
        </p:txBody>
      </p:sp>
      <p:sp>
        <p:nvSpPr>
          <p:cNvPr id="15" name="Title 1">
            <a:extLst>
              <a:ext uri="{FF2B5EF4-FFF2-40B4-BE49-F238E27FC236}">
                <a16:creationId xmlns:a16="http://schemas.microsoft.com/office/drawing/2014/main" id="{AAC270E6-0AE8-3646-88A2-816D2E903FAC}"/>
              </a:ext>
            </a:extLst>
          </p:cNvPr>
          <p:cNvSpPr>
            <a:spLocks noGrp="1"/>
          </p:cNvSpPr>
          <p:nvPr>
            <p:ph type="title" hasCustomPrompt="1"/>
          </p:nvPr>
        </p:nvSpPr>
        <p:spPr>
          <a:xfrm>
            <a:off x="587375" y="304193"/>
            <a:ext cx="7991475" cy="452771"/>
          </a:xfrm>
        </p:spPr>
        <p:txBody>
          <a:bodyPr tIns="144000" anchor="t">
            <a:noAutofit/>
          </a:bodyPr>
          <a:lstStyle>
            <a:lvl1pPr>
              <a:defRPr b="1" i="0"/>
            </a:lvl1pPr>
          </a:lstStyle>
          <a:p>
            <a:r>
              <a:rPr lang="en-GB"/>
              <a:t>Name Surname</a:t>
            </a:r>
            <a:endParaRPr lang="en-US"/>
          </a:p>
        </p:txBody>
      </p:sp>
      <p:sp>
        <p:nvSpPr>
          <p:cNvPr id="16" name="Text Placeholder 3">
            <a:extLst>
              <a:ext uri="{FF2B5EF4-FFF2-40B4-BE49-F238E27FC236}">
                <a16:creationId xmlns:a16="http://schemas.microsoft.com/office/drawing/2014/main" id="{92021358-9CC4-2649-AA28-92A9514D9D5F}"/>
              </a:ext>
            </a:extLst>
          </p:cNvPr>
          <p:cNvSpPr>
            <a:spLocks noGrp="1"/>
          </p:cNvSpPr>
          <p:nvPr>
            <p:ph type="body" sz="quarter" idx="13" hasCustomPrompt="1"/>
          </p:nvPr>
        </p:nvSpPr>
        <p:spPr>
          <a:xfrm>
            <a:off x="587376" y="826015"/>
            <a:ext cx="7991475" cy="452771"/>
          </a:xfrm>
        </p:spPr>
        <p:txBody>
          <a:bodyPr tIns="72000">
            <a:noAutofit/>
          </a:bodyPr>
          <a:lstStyle>
            <a:lvl1pPr marL="0" indent="0">
              <a:buNone/>
              <a:defRPr sz="2000" b="0" i="0"/>
            </a:lvl1pPr>
          </a:lstStyle>
          <a:p>
            <a:pPr lvl="0"/>
            <a:r>
              <a:rPr lang="en-GB"/>
              <a:t>Title/Position</a:t>
            </a:r>
          </a:p>
        </p:txBody>
      </p:sp>
      <p:sp>
        <p:nvSpPr>
          <p:cNvPr id="20" name="Text Placeholder 19">
            <a:extLst>
              <a:ext uri="{FF2B5EF4-FFF2-40B4-BE49-F238E27FC236}">
                <a16:creationId xmlns:a16="http://schemas.microsoft.com/office/drawing/2014/main" id="{4AA97352-08C7-FB4F-A346-237628CB5CDF}"/>
              </a:ext>
            </a:extLst>
          </p:cNvPr>
          <p:cNvSpPr>
            <a:spLocks noGrp="1"/>
          </p:cNvSpPr>
          <p:nvPr>
            <p:ph type="body" sz="quarter" idx="18" hasCustomPrompt="1"/>
          </p:nvPr>
        </p:nvSpPr>
        <p:spPr>
          <a:xfrm>
            <a:off x="3237515" y="1782764"/>
            <a:ext cx="7188200" cy="4491037"/>
          </a:xfrm>
        </p:spPr>
        <p:txBody>
          <a:bodyPr/>
          <a:lstStyle>
            <a:lvl1pPr marL="0" indent="0">
              <a:buNone/>
              <a:defRPr sz="1000" b="0" i="0">
                <a:latin typeface="Roboto Light" panose="02000000000000000000" pitchFamily="2" charset="0"/>
                <a:ea typeface="Roboto Light" panose="02000000000000000000" pitchFamily="2" charset="0"/>
              </a:defRPr>
            </a:lvl1pPr>
            <a:lvl2pPr marL="317492" indent="0">
              <a:buNone/>
              <a:defRPr sz="1000" b="0" i="0">
                <a:latin typeface="Roboto Light" panose="02000000000000000000" pitchFamily="2" charset="0"/>
                <a:ea typeface="Roboto Light" panose="02000000000000000000" pitchFamily="2" charset="0"/>
              </a:defRPr>
            </a:lvl2pPr>
            <a:lvl3pPr marL="634984" indent="0">
              <a:buNone/>
              <a:defRPr sz="1000" b="0" i="0">
                <a:latin typeface="Roboto Light" panose="02000000000000000000" pitchFamily="2" charset="0"/>
                <a:ea typeface="Roboto Light" panose="02000000000000000000" pitchFamily="2" charset="0"/>
              </a:defRPr>
            </a:lvl3pPr>
            <a:lvl4pPr marL="952476" indent="0">
              <a:buNone/>
              <a:defRPr sz="1000" b="0" i="0">
                <a:latin typeface="Roboto Light" panose="02000000000000000000" pitchFamily="2" charset="0"/>
                <a:ea typeface="Roboto Light" panose="02000000000000000000" pitchFamily="2" charset="0"/>
              </a:defRPr>
            </a:lvl4pPr>
            <a:lvl5pPr marL="1269968" indent="0">
              <a:buNone/>
              <a:defRPr sz="1000" b="0" i="0">
                <a:latin typeface="Roboto Light" panose="02000000000000000000" pitchFamily="2" charset="0"/>
                <a:ea typeface="Roboto Light" panose="02000000000000000000" pitchFamily="2" charset="0"/>
              </a:defRPr>
            </a:lvl5pPr>
          </a:lstStyle>
          <a:p>
            <a:pPr lvl="0"/>
            <a:r>
              <a:rPr lang="en-GB"/>
              <a:t>Profile text goes here</a:t>
            </a:r>
          </a:p>
          <a:p>
            <a:pPr lvl="0"/>
            <a:r>
              <a:rPr lang="en-GB"/>
              <a:t>Education/Qualifications</a:t>
            </a:r>
          </a:p>
        </p:txBody>
      </p:sp>
      <p:sp>
        <p:nvSpPr>
          <p:cNvPr id="21" name="Text Placeholder 19">
            <a:extLst>
              <a:ext uri="{FF2B5EF4-FFF2-40B4-BE49-F238E27FC236}">
                <a16:creationId xmlns:a16="http://schemas.microsoft.com/office/drawing/2014/main" id="{49C85BA1-52B4-7B47-90F6-4EAD63FD45CF}"/>
              </a:ext>
            </a:extLst>
          </p:cNvPr>
          <p:cNvSpPr>
            <a:spLocks noGrp="1"/>
          </p:cNvSpPr>
          <p:nvPr>
            <p:ph type="body" sz="quarter" idx="19" hasCustomPrompt="1"/>
          </p:nvPr>
        </p:nvSpPr>
        <p:spPr>
          <a:xfrm>
            <a:off x="587377" y="3742943"/>
            <a:ext cx="2366033" cy="2530859"/>
          </a:xfrm>
        </p:spPr>
        <p:txBody>
          <a:bodyPr/>
          <a:lstStyle>
            <a:lvl1pPr marL="0" indent="0">
              <a:lnSpc>
                <a:spcPct val="100000"/>
              </a:lnSpc>
              <a:spcAft>
                <a:spcPts val="0"/>
              </a:spcAft>
              <a:buNone/>
              <a:defRPr sz="1000" b="0" i="0">
                <a:latin typeface="Roboto Light" panose="02000000000000000000" pitchFamily="2" charset="0"/>
                <a:ea typeface="Roboto Light" panose="02000000000000000000" pitchFamily="2" charset="0"/>
              </a:defRPr>
            </a:lvl1pPr>
            <a:lvl2pPr marL="317492" indent="0">
              <a:buNone/>
              <a:defRPr sz="1000" b="0" i="0">
                <a:latin typeface="Roboto Light" panose="02000000000000000000" pitchFamily="2" charset="0"/>
                <a:ea typeface="Roboto Light" panose="02000000000000000000" pitchFamily="2" charset="0"/>
              </a:defRPr>
            </a:lvl2pPr>
            <a:lvl3pPr marL="634984" indent="0">
              <a:buNone/>
              <a:defRPr sz="1000" b="0" i="0">
                <a:latin typeface="Roboto Light" panose="02000000000000000000" pitchFamily="2" charset="0"/>
                <a:ea typeface="Roboto Light" panose="02000000000000000000" pitchFamily="2" charset="0"/>
              </a:defRPr>
            </a:lvl3pPr>
            <a:lvl4pPr marL="952476" indent="0">
              <a:buNone/>
              <a:defRPr sz="1000" b="0" i="0">
                <a:latin typeface="Roboto Light" panose="02000000000000000000" pitchFamily="2" charset="0"/>
                <a:ea typeface="Roboto Light" panose="02000000000000000000" pitchFamily="2" charset="0"/>
              </a:defRPr>
            </a:lvl4pPr>
            <a:lvl5pPr marL="1269968" indent="0">
              <a:buNone/>
              <a:defRPr sz="1000" b="0" i="0">
                <a:latin typeface="Roboto Light" panose="02000000000000000000" pitchFamily="2" charset="0"/>
                <a:ea typeface="Roboto Light" panose="02000000000000000000" pitchFamily="2" charset="0"/>
              </a:defRPr>
            </a:lvl5pPr>
          </a:lstStyle>
          <a:p>
            <a:pPr lvl="0"/>
            <a:r>
              <a:rPr lang="en-US"/>
              <a:t>Contact details go here.</a:t>
            </a:r>
          </a:p>
          <a:p>
            <a:pPr lvl="0"/>
            <a:r>
              <a:rPr lang="en-US"/>
              <a:t>i.e. address, phone, email</a:t>
            </a:r>
          </a:p>
        </p:txBody>
      </p:sp>
    </p:spTree>
    <p:extLst>
      <p:ext uri="{BB962C8B-B14F-4D97-AF65-F5344CB8AC3E}">
        <p14:creationId xmlns:p14="http://schemas.microsoft.com/office/powerpoint/2010/main" val="2205200331"/>
      </p:ext>
    </p:extLst>
  </p:cSld>
  <p:clrMapOvr>
    <a:masterClrMapping/>
  </p:clrMapOvr>
  <p:transition spd="med"/>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Resume/CV_2 per pag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4A8EC0E-8F45-0341-9A2F-9A5B71C62B74}"/>
              </a:ext>
            </a:extLst>
          </p:cNvPr>
          <p:cNvSpPr>
            <a:spLocks noGrp="1"/>
          </p:cNvSpPr>
          <p:nvPr>
            <p:ph type="dt" sz="half" idx="10"/>
          </p:nvPr>
        </p:nvSpPr>
        <p:spPr/>
        <p:txBody>
          <a:bodyPr/>
          <a:lstStyle>
            <a:lvl1pPr>
              <a:defRPr b="0" i="0"/>
            </a:lvl1pPr>
          </a:lstStyle>
          <a:p>
            <a:endParaRPr lang="en-US"/>
          </a:p>
        </p:txBody>
      </p:sp>
      <p:sp>
        <p:nvSpPr>
          <p:cNvPr id="5" name="Picture Placeholder 25">
            <a:extLst>
              <a:ext uri="{FF2B5EF4-FFF2-40B4-BE49-F238E27FC236}">
                <a16:creationId xmlns:a16="http://schemas.microsoft.com/office/drawing/2014/main" id="{935D76D0-ACC3-E742-8F74-FF85C5FC3E67}"/>
              </a:ext>
            </a:extLst>
          </p:cNvPr>
          <p:cNvSpPr>
            <a:spLocks noGrp="1"/>
          </p:cNvSpPr>
          <p:nvPr>
            <p:ph type="pic" sz="quarter" idx="15" hasCustomPrompt="1"/>
          </p:nvPr>
        </p:nvSpPr>
        <p:spPr>
          <a:xfrm>
            <a:off x="587375" y="1387409"/>
            <a:ext cx="1828800" cy="1645920"/>
          </a:xfrm>
          <a:prstGeom prst="rect">
            <a:avLst/>
          </a:prstGeom>
          <a:pattFill prst="pct5">
            <a:fgClr>
              <a:schemeClr val="accent1"/>
            </a:fgClr>
            <a:bgClr>
              <a:schemeClr val="bg1"/>
            </a:bgClr>
          </a:pattFill>
        </p:spPr>
        <p:txBody>
          <a:bodyPr/>
          <a:lstStyle>
            <a:lvl1pPr marL="0" indent="0">
              <a:buNone/>
              <a:defRPr sz="1400" b="0" i="0"/>
            </a:lvl1pPr>
          </a:lstStyle>
          <a:p>
            <a:r>
              <a:rPr lang="en-US"/>
              <a:t>Click icon to add profile picture</a:t>
            </a:r>
          </a:p>
        </p:txBody>
      </p:sp>
      <p:sp>
        <p:nvSpPr>
          <p:cNvPr id="15" name="Title 1">
            <a:extLst>
              <a:ext uri="{FF2B5EF4-FFF2-40B4-BE49-F238E27FC236}">
                <a16:creationId xmlns:a16="http://schemas.microsoft.com/office/drawing/2014/main" id="{AAC270E6-0AE8-3646-88A2-816D2E903FAC}"/>
              </a:ext>
            </a:extLst>
          </p:cNvPr>
          <p:cNvSpPr>
            <a:spLocks noGrp="1"/>
          </p:cNvSpPr>
          <p:nvPr>
            <p:ph type="title" hasCustomPrompt="1"/>
          </p:nvPr>
        </p:nvSpPr>
        <p:spPr>
          <a:xfrm>
            <a:off x="587375" y="304193"/>
            <a:ext cx="7991475" cy="452771"/>
          </a:xfrm>
        </p:spPr>
        <p:txBody>
          <a:bodyPr tIns="144000" anchor="t">
            <a:noAutofit/>
          </a:bodyPr>
          <a:lstStyle>
            <a:lvl1pPr>
              <a:defRPr b="1" i="0"/>
            </a:lvl1pPr>
          </a:lstStyle>
          <a:p>
            <a:r>
              <a:rPr lang="en-GB"/>
              <a:t>Our team</a:t>
            </a:r>
            <a:endParaRPr lang="en-US"/>
          </a:p>
        </p:txBody>
      </p:sp>
      <p:sp>
        <p:nvSpPr>
          <p:cNvPr id="20" name="Text Placeholder 19">
            <a:extLst>
              <a:ext uri="{FF2B5EF4-FFF2-40B4-BE49-F238E27FC236}">
                <a16:creationId xmlns:a16="http://schemas.microsoft.com/office/drawing/2014/main" id="{4AA97352-08C7-FB4F-A346-237628CB5CDF}"/>
              </a:ext>
            </a:extLst>
          </p:cNvPr>
          <p:cNvSpPr>
            <a:spLocks noGrp="1"/>
          </p:cNvSpPr>
          <p:nvPr>
            <p:ph type="body" sz="quarter" idx="18" hasCustomPrompt="1"/>
          </p:nvPr>
        </p:nvSpPr>
        <p:spPr>
          <a:xfrm>
            <a:off x="2588292" y="1387093"/>
            <a:ext cx="3291301" cy="4886707"/>
          </a:xfrm>
        </p:spPr>
        <p:txBody>
          <a:bodyPr/>
          <a:lstStyle>
            <a:lvl1pPr marL="0" indent="0">
              <a:spcAft>
                <a:spcPts val="600"/>
              </a:spcAft>
              <a:buNone/>
              <a:defRPr sz="1100" b="0" i="0">
                <a:latin typeface="Roboto Light" panose="02000000000000000000" pitchFamily="2" charset="0"/>
                <a:ea typeface="Roboto Light" panose="02000000000000000000" pitchFamily="2" charset="0"/>
              </a:defRPr>
            </a:lvl1pPr>
            <a:lvl2pPr marL="317492" indent="0">
              <a:buNone/>
              <a:defRPr sz="1000" b="0" i="0">
                <a:latin typeface="Roboto Light" panose="02000000000000000000" pitchFamily="2" charset="0"/>
                <a:ea typeface="Roboto Light" panose="02000000000000000000" pitchFamily="2" charset="0"/>
              </a:defRPr>
            </a:lvl2pPr>
            <a:lvl3pPr marL="634984" indent="0">
              <a:buNone/>
              <a:defRPr sz="1000" b="0" i="0">
                <a:latin typeface="Roboto Light" panose="02000000000000000000" pitchFamily="2" charset="0"/>
                <a:ea typeface="Roboto Light" panose="02000000000000000000" pitchFamily="2" charset="0"/>
              </a:defRPr>
            </a:lvl3pPr>
            <a:lvl4pPr marL="952476" indent="0">
              <a:buNone/>
              <a:defRPr sz="1000" b="0" i="0">
                <a:latin typeface="Roboto Light" panose="02000000000000000000" pitchFamily="2" charset="0"/>
                <a:ea typeface="Roboto Light" panose="02000000000000000000" pitchFamily="2" charset="0"/>
              </a:defRPr>
            </a:lvl4pPr>
            <a:lvl5pPr marL="1269968" indent="0">
              <a:buNone/>
              <a:defRPr sz="1000" b="0" i="0">
                <a:latin typeface="Roboto Light" panose="02000000000000000000" pitchFamily="2" charset="0"/>
                <a:ea typeface="Roboto Light" panose="02000000000000000000" pitchFamily="2" charset="0"/>
              </a:defRPr>
            </a:lvl5pPr>
          </a:lstStyle>
          <a:p>
            <a:pPr lvl="0"/>
            <a:r>
              <a:rPr lang="en-GB"/>
              <a:t>Profile text goes here</a:t>
            </a:r>
          </a:p>
          <a:p>
            <a:pPr lvl="0"/>
            <a:r>
              <a:rPr lang="en-GB"/>
              <a:t>Education/Qualifications</a:t>
            </a:r>
          </a:p>
        </p:txBody>
      </p:sp>
      <p:sp>
        <p:nvSpPr>
          <p:cNvPr id="21" name="Text Placeholder 19">
            <a:extLst>
              <a:ext uri="{FF2B5EF4-FFF2-40B4-BE49-F238E27FC236}">
                <a16:creationId xmlns:a16="http://schemas.microsoft.com/office/drawing/2014/main" id="{49C85BA1-52B4-7B47-90F6-4EAD63FD45CF}"/>
              </a:ext>
            </a:extLst>
          </p:cNvPr>
          <p:cNvSpPr>
            <a:spLocks noGrp="1"/>
          </p:cNvSpPr>
          <p:nvPr>
            <p:ph type="body" sz="quarter" idx="19" hasCustomPrompt="1"/>
          </p:nvPr>
        </p:nvSpPr>
        <p:spPr>
          <a:xfrm>
            <a:off x="587377" y="3347273"/>
            <a:ext cx="1828799" cy="2530859"/>
          </a:xfrm>
        </p:spPr>
        <p:txBody>
          <a:bodyPr/>
          <a:lstStyle>
            <a:lvl1pPr marL="0" indent="0">
              <a:lnSpc>
                <a:spcPct val="100000"/>
              </a:lnSpc>
              <a:spcAft>
                <a:spcPts val="600"/>
              </a:spcAft>
              <a:buNone/>
              <a:defRPr sz="1200" b="0" i="0">
                <a:latin typeface="Roboto Light" panose="02000000000000000000" pitchFamily="2" charset="0"/>
                <a:ea typeface="Roboto Light" panose="02000000000000000000" pitchFamily="2" charset="0"/>
              </a:defRPr>
            </a:lvl1pPr>
            <a:lvl2pPr marL="317492" indent="0">
              <a:buNone/>
              <a:defRPr sz="1000" b="0" i="0">
                <a:latin typeface="Roboto Light" panose="02000000000000000000" pitchFamily="2" charset="0"/>
                <a:ea typeface="Roboto Light" panose="02000000000000000000" pitchFamily="2" charset="0"/>
              </a:defRPr>
            </a:lvl2pPr>
            <a:lvl3pPr marL="634984" indent="0">
              <a:buNone/>
              <a:defRPr sz="1000" b="0" i="0">
                <a:latin typeface="Roboto Light" panose="02000000000000000000" pitchFamily="2" charset="0"/>
                <a:ea typeface="Roboto Light" panose="02000000000000000000" pitchFamily="2" charset="0"/>
              </a:defRPr>
            </a:lvl3pPr>
            <a:lvl4pPr marL="952476" indent="0">
              <a:buNone/>
              <a:defRPr sz="1000" b="0" i="0">
                <a:latin typeface="Roboto Light" panose="02000000000000000000" pitchFamily="2" charset="0"/>
                <a:ea typeface="Roboto Light" panose="02000000000000000000" pitchFamily="2" charset="0"/>
              </a:defRPr>
            </a:lvl4pPr>
            <a:lvl5pPr marL="1269968" indent="0">
              <a:buNone/>
              <a:defRPr sz="1000" b="0" i="0">
                <a:latin typeface="Roboto Light" panose="02000000000000000000" pitchFamily="2" charset="0"/>
                <a:ea typeface="Roboto Light" panose="02000000000000000000" pitchFamily="2" charset="0"/>
              </a:defRPr>
            </a:lvl5pPr>
          </a:lstStyle>
          <a:p>
            <a:pPr lvl="0"/>
            <a:r>
              <a:rPr lang="en-US"/>
              <a:t>Name</a:t>
            </a:r>
          </a:p>
          <a:p>
            <a:pPr lvl="0"/>
            <a:r>
              <a:rPr lang="en-US"/>
              <a:t>Title</a:t>
            </a:r>
          </a:p>
        </p:txBody>
      </p:sp>
      <p:sp>
        <p:nvSpPr>
          <p:cNvPr id="9" name="Picture Placeholder 25">
            <a:extLst>
              <a:ext uri="{FF2B5EF4-FFF2-40B4-BE49-F238E27FC236}">
                <a16:creationId xmlns:a16="http://schemas.microsoft.com/office/drawing/2014/main" id="{A4A90F28-A721-7B41-A4C5-7F15674996D6}"/>
              </a:ext>
            </a:extLst>
          </p:cNvPr>
          <p:cNvSpPr>
            <a:spLocks noGrp="1"/>
          </p:cNvSpPr>
          <p:nvPr>
            <p:ph type="pic" sz="quarter" idx="20" hasCustomPrompt="1"/>
          </p:nvPr>
        </p:nvSpPr>
        <p:spPr>
          <a:xfrm>
            <a:off x="6312411" y="1387409"/>
            <a:ext cx="1828800" cy="1645920"/>
          </a:xfrm>
          <a:prstGeom prst="rect">
            <a:avLst/>
          </a:prstGeom>
          <a:pattFill prst="pct5">
            <a:fgClr>
              <a:schemeClr val="accent1"/>
            </a:fgClr>
            <a:bgClr>
              <a:schemeClr val="bg1"/>
            </a:bgClr>
          </a:pattFill>
        </p:spPr>
        <p:txBody>
          <a:bodyPr/>
          <a:lstStyle>
            <a:lvl1pPr marL="0" indent="0">
              <a:buNone/>
              <a:defRPr sz="1400" b="0" i="0"/>
            </a:lvl1pPr>
          </a:lstStyle>
          <a:p>
            <a:r>
              <a:rPr lang="en-US"/>
              <a:t>Click icon to add profile picture</a:t>
            </a:r>
          </a:p>
        </p:txBody>
      </p:sp>
      <p:sp>
        <p:nvSpPr>
          <p:cNvPr id="12" name="Text Placeholder 19">
            <a:extLst>
              <a:ext uri="{FF2B5EF4-FFF2-40B4-BE49-F238E27FC236}">
                <a16:creationId xmlns:a16="http://schemas.microsoft.com/office/drawing/2014/main" id="{9779DBEE-7DF7-5D47-A722-AD4DFD7D1EC6}"/>
              </a:ext>
            </a:extLst>
          </p:cNvPr>
          <p:cNvSpPr>
            <a:spLocks noGrp="1"/>
          </p:cNvSpPr>
          <p:nvPr>
            <p:ph type="body" sz="quarter" idx="21" hasCustomPrompt="1"/>
          </p:nvPr>
        </p:nvSpPr>
        <p:spPr>
          <a:xfrm>
            <a:off x="8349838" y="1381317"/>
            <a:ext cx="3291301" cy="4886707"/>
          </a:xfrm>
        </p:spPr>
        <p:txBody>
          <a:bodyPr/>
          <a:lstStyle>
            <a:lvl1pPr marL="0" indent="0">
              <a:spcAft>
                <a:spcPts val="600"/>
              </a:spcAft>
              <a:buNone/>
              <a:defRPr sz="1100" b="0" i="0">
                <a:latin typeface="Roboto Light" panose="02000000000000000000" pitchFamily="2" charset="0"/>
                <a:ea typeface="Roboto Light" panose="02000000000000000000" pitchFamily="2" charset="0"/>
              </a:defRPr>
            </a:lvl1pPr>
            <a:lvl2pPr marL="317492" indent="0">
              <a:buNone/>
              <a:defRPr sz="1000" b="0" i="0">
                <a:latin typeface="Roboto Light" panose="02000000000000000000" pitchFamily="2" charset="0"/>
                <a:ea typeface="Roboto Light" panose="02000000000000000000" pitchFamily="2" charset="0"/>
              </a:defRPr>
            </a:lvl2pPr>
            <a:lvl3pPr marL="634984" indent="0">
              <a:buNone/>
              <a:defRPr sz="1000" b="0" i="0">
                <a:latin typeface="Roboto Light" panose="02000000000000000000" pitchFamily="2" charset="0"/>
                <a:ea typeface="Roboto Light" panose="02000000000000000000" pitchFamily="2" charset="0"/>
              </a:defRPr>
            </a:lvl3pPr>
            <a:lvl4pPr marL="952476" indent="0">
              <a:buNone/>
              <a:defRPr sz="1000" b="0" i="0">
                <a:latin typeface="Roboto Light" panose="02000000000000000000" pitchFamily="2" charset="0"/>
                <a:ea typeface="Roboto Light" panose="02000000000000000000" pitchFamily="2" charset="0"/>
              </a:defRPr>
            </a:lvl4pPr>
            <a:lvl5pPr marL="1269968" indent="0">
              <a:buNone/>
              <a:defRPr sz="1000" b="0" i="0">
                <a:latin typeface="Roboto Light" panose="02000000000000000000" pitchFamily="2" charset="0"/>
                <a:ea typeface="Roboto Light" panose="02000000000000000000" pitchFamily="2" charset="0"/>
              </a:defRPr>
            </a:lvl5pPr>
          </a:lstStyle>
          <a:p>
            <a:pPr lvl="0"/>
            <a:r>
              <a:rPr lang="en-GB"/>
              <a:t>Profile text goes here</a:t>
            </a:r>
          </a:p>
          <a:p>
            <a:pPr lvl="0"/>
            <a:r>
              <a:rPr lang="en-GB"/>
              <a:t>Education/Qualifications</a:t>
            </a:r>
          </a:p>
        </p:txBody>
      </p:sp>
      <p:sp>
        <p:nvSpPr>
          <p:cNvPr id="13" name="Text Placeholder 19">
            <a:extLst>
              <a:ext uri="{FF2B5EF4-FFF2-40B4-BE49-F238E27FC236}">
                <a16:creationId xmlns:a16="http://schemas.microsoft.com/office/drawing/2014/main" id="{D73A46F7-73E1-F84D-87C8-AA3E6CB9A8FB}"/>
              </a:ext>
            </a:extLst>
          </p:cNvPr>
          <p:cNvSpPr>
            <a:spLocks noGrp="1"/>
          </p:cNvSpPr>
          <p:nvPr>
            <p:ph type="body" sz="quarter" idx="22" hasCustomPrompt="1"/>
          </p:nvPr>
        </p:nvSpPr>
        <p:spPr>
          <a:xfrm>
            <a:off x="6348922" y="3341497"/>
            <a:ext cx="1828799" cy="2530859"/>
          </a:xfrm>
        </p:spPr>
        <p:txBody>
          <a:bodyPr/>
          <a:lstStyle>
            <a:lvl1pPr marL="0" indent="0">
              <a:lnSpc>
                <a:spcPct val="100000"/>
              </a:lnSpc>
              <a:spcAft>
                <a:spcPts val="600"/>
              </a:spcAft>
              <a:buNone/>
              <a:defRPr sz="1200" b="0" i="0">
                <a:latin typeface="Roboto Light" panose="02000000000000000000" pitchFamily="2" charset="0"/>
                <a:ea typeface="Roboto Light" panose="02000000000000000000" pitchFamily="2" charset="0"/>
              </a:defRPr>
            </a:lvl1pPr>
            <a:lvl2pPr marL="317492" indent="0">
              <a:buNone/>
              <a:defRPr sz="1000" b="0" i="0">
                <a:latin typeface="Roboto Light" panose="02000000000000000000" pitchFamily="2" charset="0"/>
                <a:ea typeface="Roboto Light" panose="02000000000000000000" pitchFamily="2" charset="0"/>
              </a:defRPr>
            </a:lvl2pPr>
            <a:lvl3pPr marL="634984" indent="0">
              <a:buNone/>
              <a:defRPr sz="1000" b="0" i="0">
                <a:latin typeface="Roboto Light" panose="02000000000000000000" pitchFamily="2" charset="0"/>
                <a:ea typeface="Roboto Light" panose="02000000000000000000" pitchFamily="2" charset="0"/>
              </a:defRPr>
            </a:lvl3pPr>
            <a:lvl4pPr marL="952476" indent="0">
              <a:buNone/>
              <a:defRPr sz="1000" b="0" i="0">
                <a:latin typeface="Roboto Light" panose="02000000000000000000" pitchFamily="2" charset="0"/>
                <a:ea typeface="Roboto Light" panose="02000000000000000000" pitchFamily="2" charset="0"/>
              </a:defRPr>
            </a:lvl4pPr>
            <a:lvl5pPr marL="1269968" indent="0">
              <a:buNone/>
              <a:defRPr sz="1000" b="0" i="0">
                <a:latin typeface="Roboto Light" panose="02000000000000000000" pitchFamily="2" charset="0"/>
                <a:ea typeface="Roboto Light" panose="02000000000000000000" pitchFamily="2" charset="0"/>
              </a:defRPr>
            </a:lvl5pPr>
          </a:lstStyle>
          <a:p>
            <a:pPr lvl="0"/>
            <a:r>
              <a:rPr lang="en-US"/>
              <a:t>Name</a:t>
            </a:r>
          </a:p>
          <a:p>
            <a:pPr lvl="0"/>
            <a:r>
              <a:rPr lang="en-US"/>
              <a:t>Title</a:t>
            </a:r>
          </a:p>
        </p:txBody>
      </p:sp>
    </p:spTree>
    <p:extLst>
      <p:ext uri="{BB962C8B-B14F-4D97-AF65-F5344CB8AC3E}">
        <p14:creationId xmlns:p14="http://schemas.microsoft.com/office/powerpoint/2010/main" val="2356456088"/>
      </p:ext>
    </p:extLst>
  </p:cSld>
  <p:clrMapOvr>
    <a:masterClrMapping/>
  </p:clrMapOvr>
  <p:transition spd="med"/>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About BT_01">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0B77CD3B-65DE-2047-AC1A-DF351CE14779}"/>
              </a:ext>
            </a:extLst>
          </p:cNvPr>
          <p:cNvSpPr>
            <a:spLocks noGrp="1"/>
          </p:cNvSpPr>
          <p:nvPr>
            <p:ph type="body" sz="quarter" idx="11" hasCustomPrompt="1"/>
          </p:nvPr>
        </p:nvSpPr>
        <p:spPr>
          <a:xfrm>
            <a:off x="596779" y="2574878"/>
            <a:ext cx="4768851" cy="2235932"/>
          </a:xfrm>
        </p:spPr>
        <p:txBody>
          <a:bodyPr anchor="b" anchorCtr="0"/>
          <a:lstStyle>
            <a:lvl1pPr marL="0" indent="0" algn="l">
              <a:buNone/>
              <a:defRPr kumimoji="0" lang="en-US" sz="933" b="0" i="0" u="none" strike="noStrike" cap="none" spc="0" normalizeH="0" baseline="0" dirty="0">
                <a:ln>
                  <a:noFill/>
                </a:ln>
                <a:solidFill>
                  <a:srgbClr val="000000"/>
                </a:solidFill>
                <a:effectLst/>
                <a:uFillTx/>
                <a:latin typeface="Roboto Light" panose="02000000000000000000" pitchFamily="2" charset="0"/>
                <a:ea typeface="Roboto Light" panose="02000000000000000000" pitchFamily="2" charset="0"/>
                <a:sym typeface="Helvetica Light"/>
              </a:defRPr>
            </a:lvl1pPr>
          </a:lstStyle>
          <a:p>
            <a:pPr algn="l"/>
            <a:r>
              <a:rPr kumimoji="0" lang="en-AU" sz="1400" b="0" i="0" u="none" strike="noStrike" cap="none" spc="0" normalizeH="0" baseline="0">
                <a:ln>
                  <a:noFill/>
                </a:ln>
                <a:solidFill>
                  <a:srgbClr val="000000"/>
                </a:solidFill>
                <a:effectLst/>
                <a:uFillTx/>
                <a:latin typeface="Roboto Light" panose="02000000000000000000" pitchFamily="2" charset="0"/>
                <a:ea typeface="Roboto Light" panose="02000000000000000000" pitchFamily="2" charset="0"/>
                <a:cs typeface="+mn-cs"/>
                <a:sym typeface="Helvetica Light"/>
              </a:rPr>
              <a:t>We are proud to be a member of the Baker Tilly network, a global network of independent accounting and business advisory firms, whose member firms share our dedication to exceptional client service.</a:t>
            </a:r>
          </a:p>
          <a:p>
            <a:pPr algn="l"/>
            <a:endParaRPr kumimoji="0" lang="en-GB" sz="1400" b="0" i="0" u="none" strike="noStrike" cap="none" spc="0" normalizeH="0" baseline="0">
              <a:ln>
                <a:noFill/>
              </a:ln>
              <a:solidFill>
                <a:srgbClr val="000000"/>
              </a:solidFill>
              <a:effectLst/>
              <a:uFillTx/>
              <a:latin typeface="Roboto Light" panose="02000000000000000000" pitchFamily="2" charset="0"/>
              <a:ea typeface="Roboto Light" panose="02000000000000000000" pitchFamily="2" charset="0"/>
              <a:cs typeface="+mn-cs"/>
              <a:sym typeface="Helvetica Light"/>
            </a:endParaRPr>
          </a:p>
          <a:p>
            <a:pPr algn="l"/>
            <a:r>
              <a:rPr kumimoji="0" lang="en-AU" sz="1400" b="0" i="0" u="none" strike="noStrike" cap="none" spc="0" normalizeH="0" baseline="0">
                <a:ln>
                  <a:noFill/>
                </a:ln>
                <a:solidFill>
                  <a:srgbClr val="000000"/>
                </a:solidFill>
                <a:effectLst/>
                <a:uFillTx/>
                <a:latin typeface="Roboto Light" panose="02000000000000000000" pitchFamily="2" charset="0"/>
                <a:ea typeface="Roboto Light" panose="02000000000000000000" pitchFamily="2" charset="0"/>
                <a:cs typeface="+mn-cs"/>
                <a:sym typeface="Helvetica Light"/>
              </a:rPr>
              <a:t>The international network gives us significant global reach in addition to our substantial national presence. We collaborate to leverage our skills, resources and local expertise to help our clients grow locally, nationally and globally.</a:t>
            </a:r>
            <a:endParaRPr kumimoji="0" lang="en-US" sz="933" b="0" i="0" u="none" strike="noStrike" cap="none" spc="0" normalizeH="0" baseline="0">
              <a:ln>
                <a:noFill/>
              </a:ln>
              <a:solidFill>
                <a:srgbClr val="000000"/>
              </a:solidFill>
              <a:effectLst/>
              <a:uFillTx/>
              <a:latin typeface="Roboto Light" panose="02000000000000000000" pitchFamily="2" charset="0"/>
              <a:ea typeface="Roboto Light" panose="02000000000000000000" pitchFamily="2" charset="0"/>
              <a:cs typeface="+mn-cs"/>
              <a:sym typeface="Helvetica Light"/>
            </a:endParaRPr>
          </a:p>
        </p:txBody>
      </p:sp>
      <p:sp>
        <p:nvSpPr>
          <p:cNvPr id="17" name="Date Placeholder 2">
            <a:extLst>
              <a:ext uri="{FF2B5EF4-FFF2-40B4-BE49-F238E27FC236}">
                <a16:creationId xmlns:a16="http://schemas.microsoft.com/office/drawing/2014/main" id="{7AD0CDE7-9570-6F44-8FCB-A60A3B5C6D77}"/>
              </a:ext>
            </a:extLst>
          </p:cNvPr>
          <p:cNvSpPr>
            <a:spLocks noGrp="1"/>
          </p:cNvSpPr>
          <p:nvPr>
            <p:ph type="dt" sz="half" idx="10"/>
          </p:nvPr>
        </p:nvSpPr>
        <p:spPr>
          <a:xfrm>
            <a:off x="587375" y="6508895"/>
            <a:ext cx="4778255" cy="160195"/>
          </a:xfrm>
        </p:spPr>
        <p:txBody>
          <a:bodyPr/>
          <a:lstStyle/>
          <a:p>
            <a:endParaRPr lang="en-US"/>
          </a:p>
        </p:txBody>
      </p:sp>
      <p:sp>
        <p:nvSpPr>
          <p:cNvPr id="20" name="TextBox 19">
            <a:extLst>
              <a:ext uri="{FF2B5EF4-FFF2-40B4-BE49-F238E27FC236}">
                <a16:creationId xmlns:a16="http://schemas.microsoft.com/office/drawing/2014/main" id="{B5437999-5D0C-3C4A-9B8A-28DB72A0E412}"/>
              </a:ext>
            </a:extLst>
          </p:cNvPr>
          <p:cNvSpPr txBox="1"/>
          <p:nvPr userDrawn="1"/>
        </p:nvSpPr>
        <p:spPr>
          <a:xfrm>
            <a:off x="521208" y="322004"/>
            <a:ext cx="6053328"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479" rtl="0" fontAlgn="auto" latinLnBrk="0" hangingPunct="0">
              <a:lnSpc>
                <a:spcPct val="100000"/>
              </a:lnSpc>
              <a:spcBef>
                <a:spcPts val="0"/>
              </a:spcBef>
              <a:spcAft>
                <a:spcPts val="0"/>
              </a:spcAft>
              <a:buClrTx/>
              <a:buSzTx/>
              <a:buFontTx/>
              <a:buNone/>
              <a:tabLst/>
            </a:pPr>
            <a:r>
              <a:rPr kumimoji="0" lang="en-US" sz="2800" b="1" i="0" u="none" strike="noStrike" cap="none" spc="0" normalizeH="0" baseline="0">
                <a:ln>
                  <a:noFill/>
                </a:ln>
                <a:solidFill>
                  <a:srgbClr val="000000"/>
                </a:solidFill>
                <a:effectLst/>
                <a:uFillTx/>
                <a:latin typeface="Carnac ExtraBold" panose="02000503000000020004" pitchFamily="2" charset="77"/>
                <a:ea typeface="+mn-ea"/>
                <a:cs typeface="+mn-cs"/>
                <a:sym typeface="Helvetica Light"/>
              </a:rPr>
              <a:t>Baker Tilly International</a:t>
            </a:r>
          </a:p>
        </p:txBody>
      </p:sp>
      <p:sp>
        <p:nvSpPr>
          <p:cNvPr id="33" name="CuadroTexto 89">
            <a:extLst>
              <a:ext uri="{FF2B5EF4-FFF2-40B4-BE49-F238E27FC236}">
                <a16:creationId xmlns:a16="http://schemas.microsoft.com/office/drawing/2014/main" id="{FE7CD6B4-570C-F948-96D4-DD224253C002}"/>
              </a:ext>
            </a:extLst>
          </p:cNvPr>
          <p:cNvSpPr txBox="1"/>
          <p:nvPr userDrawn="1"/>
        </p:nvSpPr>
        <p:spPr>
          <a:xfrm>
            <a:off x="596579" y="4998749"/>
            <a:ext cx="2160000" cy="1284639"/>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2000" tIns="900000" rIns="72000" bIns="72000" numCol="1" spcCol="38100" rtlCol="0" anchor="ctr">
            <a:noAutofit/>
          </a:bodyPr>
          <a:lstStyle/>
          <a:p>
            <a:pPr marL="0" marR="0" indent="0" algn="ctr" defTabSz="825479" rtl="0" fontAlgn="auto" latinLnBrk="0" hangingPunct="0">
              <a:lnSpc>
                <a:spcPct val="100000"/>
              </a:lnSpc>
              <a:spcBef>
                <a:spcPts val="0"/>
              </a:spcBef>
              <a:spcAft>
                <a:spcPts val="0"/>
              </a:spcAft>
              <a:buClrTx/>
              <a:buSzTx/>
              <a:buFontTx/>
              <a:buNone/>
              <a:tabLst/>
            </a:pPr>
            <a:r>
              <a:rPr lang="es-ES" sz="1000">
                <a:latin typeface="Roboto Light" panose="02000000000000000000" pitchFamily="2" charset="0"/>
                <a:ea typeface="Roboto Light" panose="02000000000000000000" pitchFamily="2" charset="0"/>
                <a:sym typeface="Helvetica Light"/>
              </a:rPr>
              <a:t>746 OFFICES</a:t>
            </a:r>
            <a:endParaRPr kumimoji="0" lang="es-ES" sz="1000" u="none" strike="noStrike" cap="none" spc="0" normalizeH="0" baseline="0">
              <a:ln>
                <a:noFill/>
              </a:ln>
              <a:effectLst/>
              <a:uFillTx/>
              <a:latin typeface="Roboto Light" panose="02000000000000000000" pitchFamily="2" charset="0"/>
              <a:ea typeface="Roboto Light" panose="02000000000000000000" pitchFamily="2" charset="0"/>
              <a:sym typeface="Helvetica Light"/>
            </a:endParaRPr>
          </a:p>
        </p:txBody>
      </p:sp>
      <p:sp>
        <p:nvSpPr>
          <p:cNvPr id="34" name="CuadroTexto 89">
            <a:extLst>
              <a:ext uri="{FF2B5EF4-FFF2-40B4-BE49-F238E27FC236}">
                <a16:creationId xmlns:a16="http://schemas.microsoft.com/office/drawing/2014/main" id="{5CCBB821-E68E-B649-911F-02A51CF2BD7C}"/>
              </a:ext>
            </a:extLst>
          </p:cNvPr>
          <p:cNvSpPr txBox="1"/>
          <p:nvPr userDrawn="1"/>
        </p:nvSpPr>
        <p:spPr>
          <a:xfrm>
            <a:off x="2821595" y="4998749"/>
            <a:ext cx="2160000" cy="1284639"/>
          </a:xfrm>
          <a:prstGeom prst="rect">
            <a:avLst/>
          </a:prstGeom>
          <a:solidFill>
            <a:schemeClr val="bg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2000" tIns="900000" rIns="72000" bIns="72000" numCol="1" spcCol="38100" rtlCol="0" anchor="ctr">
            <a:noAutofit/>
          </a:bodyPr>
          <a:lstStyle/>
          <a:p>
            <a:pPr marL="0" marR="0" indent="0" algn="ctr" defTabSz="825479" rtl="0" fontAlgn="auto" latinLnBrk="0" hangingPunct="0">
              <a:lnSpc>
                <a:spcPct val="100000"/>
              </a:lnSpc>
              <a:spcBef>
                <a:spcPts val="0"/>
              </a:spcBef>
              <a:spcAft>
                <a:spcPts val="0"/>
              </a:spcAft>
              <a:buClrTx/>
              <a:buSzTx/>
              <a:buFontTx/>
              <a:buNone/>
              <a:tabLst/>
            </a:pPr>
            <a:r>
              <a:rPr lang="es-ES" sz="1000">
                <a:latin typeface="Roboto Light" panose="02000000000000000000" pitchFamily="2" charset="0"/>
                <a:ea typeface="Roboto Light" panose="02000000000000000000" pitchFamily="2" charset="0"/>
                <a:sym typeface="Helvetica Light"/>
              </a:rPr>
              <a:t>145 TERRITORIES</a:t>
            </a:r>
            <a:endParaRPr kumimoji="0" lang="es-ES" sz="1000" u="none" strike="noStrike" cap="none" spc="0" normalizeH="0" baseline="0">
              <a:ln>
                <a:noFill/>
              </a:ln>
              <a:effectLst/>
              <a:uFillTx/>
              <a:latin typeface="Roboto Light" panose="02000000000000000000" pitchFamily="2" charset="0"/>
              <a:ea typeface="Roboto Light" panose="02000000000000000000" pitchFamily="2" charset="0"/>
              <a:sym typeface="Helvetica Light"/>
            </a:endParaRPr>
          </a:p>
        </p:txBody>
      </p:sp>
      <p:sp>
        <p:nvSpPr>
          <p:cNvPr id="35" name="CuadroTexto 89">
            <a:extLst>
              <a:ext uri="{FF2B5EF4-FFF2-40B4-BE49-F238E27FC236}">
                <a16:creationId xmlns:a16="http://schemas.microsoft.com/office/drawing/2014/main" id="{721451B4-7785-3043-8DF5-3C23FEDAA873}"/>
              </a:ext>
            </a:extLst>
          </p:cNvPr>
          <p:cNvSpPr txBox="1"/>
          <p:nvPr userDrawn="1"/>
        </p:nvSpPr>
        <p:spPr>
          <a:xfrm>
            <a:off x="5046611" y="4998749"/>
            <a:ext cx="2160000" cy="1284639"/>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2000" tIns="900000" rIns="72000" bIns="72000" numCol="1" spcCol="38100" rtlCol="0" anchor="ctr">
            <a:noAutofit/>
          </a:bodyPr>
          <a:lstStyle/>
          <a:p>
            <a:pPr marL="0" marR="0" indent="0" algn="ctr" defTabSz="825479" rtl="0" fontAlgn="auto" latinLnBrk="0" hangingPunct="0">
              <a:lnSpc>
                <a:spcPct val="100000"/>
              </a:lnSpc>
              <a:spcBef>
                <a:spcPts val="0"/>
              </a:spcBef>
              <a:spcAft>
                <a:spcPts val="0"/>
              </a:spcAft>
              <a:buClrTx/>
              <a:buSzTx/>
              <a:buFontTx/>
              <a:buNone/>
              <a:tabLst/>
            </a:pPr>
            <a:r>
              <a:rPr lang="es-ES" sz="1000">
                <a:latin typeface="Roboto Light" panose="02000000000000000000" pitchFamily="2" charset="0"/>
                <a:ea typeface="Roboto Light" panose="02000000000000000000" pitchFamily="2" charset="0"/>
                <a:sym typeface="Helvetica Light"/>
              </a:rPr>
              <a:t>126 MEMBER FIRMS</a:t>
            </a:r>
            <a:endParaRPr kumimoji="0" lang="es-ES" sz="1000" u="none" strike="noStrike" cap="none" spc="0" normalizeH="0" baseline="0">
              <a:ln>
                <a:noFill/>
              </a:ln>
              <a:effectLst/>
              <a:uFillTx/>
              <a:latin typeface="Roboto Light" panose="02000000000000000000" pitchFamily="2" charset="0"/>
              <a:ea typeface="Roboto Light" panose="02000000000000000000" pitchFamily="2" charset="0"/>
              <a:sym typeface="Helvetica Light"/>
            </a:endParaRPr>
          </a:p>
        </p:txBody>
      </p:sp>
      <p:sp>
        <p:nvSpPr>
          <p:cNvPr id="36" name="CuadroTexto 89">
            <a:extLst>
              <a:ext uri="{FF2B5EF4-FFF2-40B4-BE49-F238E27FC236}">
                <a16:creationId xmlns:a16="http://schemas.microsoft.com/office/drawing/2014/main" id="{44901FCB-4CC2-EF43-AED3-E74E1D65A2D3}"/>
              </a:ext>
            </a:extLst>
          </p:cNvPr>
          <p:cNvSpPr txBox="1"/>
          <p:nvPr userDrawn="1"/>
        </p:nvSpPr>
        <p:spPr>
          <a:xfrm>
            <a:off x="7271627" y="4998749"/>
            <a:ext cx="2160000" cy="1284639"/>
          </a:xfrm>
          <a:prstGeom prst="rect">
            <a:avLst/>
          </a:prstGeom>
          <a:solidFill>
            <a:schemeClr val="bg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2000" tIns="900000" rIns="72000" bIns="72000" numCol="1" spcCol="38100" rtlCol="0" anchor="ctr">
            <a:noAutofit/>
          </a:bodyPr>
          <a:lstStyle/>
          <a:p>
            <a:pPr marL="0" marR="0" indent="0" algn="ctr" defTabSz="825479" rtl="0" fontAlgn="auto" latinLnBrk="0" hangingPunct="0">
              <a:lnSpc>
                <a:spcPct val="100000"/>
              </a:lnSpc>
              <a:spcBef>
                <a:spcPts val="0"/>
              </a:spcBef>
              <a:spcAft>
                <a:spcPts val="0"/>
              </a:spcAft>
              <a:buClrTx/>
              <a:buSzTx/>
              <a:buFontTx/>
              <a:buNone/>
              <a:tabLst/>
            </a:pPr>
            <a:r>
              <a:rPr lang="es-ES" sz="1000">
                <a:latin typeface="Roboto Light" panose="02000000000000000000" pitchFamily="2" charset="0"/>
                <a:ea typeface="Roboto Light" panose="02000000000000000000" pitchFamily="2" charset="0"/>
                <a:sym typeface="Helvetica Light"/>
              </a:rPr>
              <a:t>34,700 PEOPLE</a:t>
            </a:r>
            <a:endParaRPr kumimoji="0" lang="es-ES" sz="1000" u="none" strike="noStrike" cap="none" spc="0" normalizeH="0" baseline="0">
              <a:ln>
                <a:noFill/>
              </a:ln>
              <a:effectLst/>
              <a:uFillTx/>
              <a:latin typeface="Roboto Light" panose="02000000000000000000" pitchFamily="2" charset="0"/>
              <a:ea typeface="Roboto Light" panose="02000000000000000000" pitchFamily="2" charset="0"/>
              <a:sym typeface="Helvetica Light"/>
            </a:endParaRPr>
          </a:p>
        </p:txBody>
      </p:sp>
      <p:sp>
        <p:nvSpPr>
          <p:cNvPr id="37" name="CuadroTexto 89">
            <a:extLst>
              <a:ext uri="{FF2B5EF4-FFF2-40B4-BE49-F238E27FC236}">
                <a16:creationId xmlns:a16="http://schemas.microsoft.com/office/drawing/2014/main" id="{F68DED59-A9E5-C640-87E1-7A2566616B1B}"/>
              </a:ext>
            </a:extLst>
          </p:cNvPr>
          <p:cNvSpPr txBox="1"/>
          <p:nvPr userDrawn="1"/>
        </p:nvSpPr>
        <p:spPr>
          <a:xfrm>
            <a:off x="9496643" y="4998749"/>
            <a:ext cx="2160000" cy="1284639"/>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2000" tIns="827999" rIns="72000" bIns="324000" numCol="1" spcCol="38100" rtlCol="0" anchor="ctr">
            <a:noAutofit/>
          </a:bodyPr>
          <a:lstStyle/>
          <a:p>
            <a:pPr marL="0" marR="0" indent="0" algn="ctr" defTabSz="825479" rtl="0" fontAlgn="auto" latinLnBrk="0" hangingPunct="0">
              <a:lnSpc>
                <a:spcPct val="100000"/>
              </a:lnSpc>
              <a:spcBef>
                <a:spcPts val="0"/>
              </a:spcBef>
              <a:spcAft>
                <a:spcPts val="0"/>
              </a:spcAft>
              <a:buClrTx/>
              <a:buSzTx/>
              <a:buFontTx/>
              <a:buNone/>
              <a:tabLst/>
            </a:pPr>
            <a:r>
              <a:rPr lang="es-ES" sz="1000">
                <a:latin typeface="Roboto Light" panose="02000000000000000000" pitchFamily="2" charset="0"/>
                <a:ea typeface="Roboto Light" panose="02000000000000000000" pitchFamily="2" charset="0"/>
                <a:sym typeface="Helvetica Light"/>
              </a:rPr>
              <a:t>US$3.6bn </a:t>
            </a:r>
            <a:br>
              <a:rPr lang="es-ES" sz="1000">
                <a:latin typeface="Roboto Light" panose="02000000000000000000" pitchFamily="2" charset="0"/>
                <a:ea typeface="Roboto Light" panose="02000000000000000000" pitchFamily="2" charset="0"/>
                <a:sym typeface="Helvetica Light"/>
              </a:rPr>
            </a:br>
            <a:r>
              <a:rPr lang="es-ES" sz="1000">
                <a:latin typeface="Roboto Light" panose="02000000000000000000" pitchFamily="2" charset="0"/>
                <a:ea typeface="Roboto Light" panose="02000000000000000000" pitchFamily="2" charset="0"/>
                <a:sym typeface="Helvetica Light"/>
              </a:rPr>
              <a:t>COMBINED GLOBAL ingresos</a:t>
            </a:r>
            <a:br>
              <a:rPr lang="es-ES" sz="1000">
                <a:latin typeface="Roboto Light" panose="02000000000000000000" pitchFamily="2" charset="0"/>
                <a:ea typeface="Roboto Light" panose="02000000000000000000" pitchFamily="2" charset="0"/>
                <a:sym typeface="Helvetica Light"/>
              </a:rPr>
            </a:br>
            <a:r>
              <a:rPr lang="es-ES" sz="1000">
                <a:latin typeface="Roboto Light" panose="02000000000000000000" pitchFamily="2" charset="0"/>
                <a:ea typeface="Roboto Light" panose="02000000000000000000" pitchFamily="2" charset="0"/>
                <a:sym typeface="Helvetica Light"/>
              </a:rPr>
              <a:t>6.5% INCREASE ON FY17</a:t>
            </a:r>
            <a:endParaRPr kumimoji="0" lang="es-ES" sz="1000" u="none" strike="noStrike" cap="none" spc="0" normalizeH="0" baseline="0">
              <a:ln>
                <a:noFill/>
              </a:ln>
              <a:effectLst/>
              <a:uFillTx/>
              <a:latin typeface="Roboto Light" panose="02000000000000000000" pitchFamily="2" charset="0"/>
              <a:ea typeface="Roboto Light" panose="02000000000000000000" pitchFamily="2" charset="0"/>
              <a:sym typeface="Helvetica Light"/>
            </a:endParaRPr>
          </a:p>
        </p:txBody>
      </p:sp>
      <p:pic>
        <p:nvPicPr>
          <p:cNvPr id="39" name="Picture 38">
            <a:extLst>
              <a:ext uri="{FF2B5EF4-FFF2-40B4-BE49-F238E27FC236}">
                <a16:creationId xmlns:a16="http://schemas.microsoft.com/office/drawing/2014/main" id="{0C2D7224-115E-8944-AE89-3C1531BBE18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42989" y="5184143"/>
            <a:ext cx="416332" cy="669567"/>
          </a:xfrm>
          <a:prstGeom prst="rect">
            <a:avLst/>
          </a:prstGeom>
        </p:spPr>
      </p:pic>
      <p:pic>
        <p:nvPicPr>
          <p:cNvPr id="40" name="Picture 39">
            <a:extLst>
              <a:ext uri="{FF2B5EF4-FFF2-40B4-BE49-F238E27FC236}">
                <a16:creationId xmlns:a16="http://schemas.microsoft.com/office/drawing/2014/main" id="{46764DA5-7903-6741-8B6F-199A77B653B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008551" y="5186767"/>
            <a:ext cx="686152" cy="689583"/>
          </a:xfrm>
          <a:prstGeom prst="rect">
            <a:avLst/>
          </a:prstGeom>
        </p:spPr>
      </p:pic>
      <p:pic>
        <p:nvPicPr>
          <p:cNvPr id="41" name="Picture 40">
            <a:extLst>
              <a:ext uri="{FF2B5EF4-FFF2-40B4-BE49-F238E27FC236}">
                <a16:creationId xmlns:a16="http://schemas.microsoft.com/office/drawing/2014/main" id="{E428EAF5-A00A-6341-B9AF-A4562776BA0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455953" y="5184144"/>
            <a:ext cx="507755" cy="663731"/>
          </a:xfrm>
          <a:prstGeom prst="rect">
            <a:avLst/>
          </a:prstGeom>
        </p:spPr>
      </p:pic>
      <p:pic>
        <p:nvPicPr>
          <p:cNvPr id="42" name="Picture 41">
            <a:extLst>
              <a:ext uri="{FF2B5EF4-FFF2-40B4-BE49-F238E27FC236}">
                <a16:creationId xmlns:a16="http://schemas.microsoft.com/office/drawing/2014/main" id="{6CE4631A-3938-004E-A092-51DC31DCC755}"/>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778792" y="5184145"/>
            <a:ext cx="634416" cy="689583"/>
          </a:xfrm>
          <a:prstGeom prst="rect">
            <a:avLst/>
          </a:prstGeom>
        </p:spPr>
      </p:pic>
      <p:pic>
        <p:nvPicPr>
          <p:cNvPr id="43" name="Picture 42">
            <a:extLst>
              <a:ext uri="{FF2B5EF4-FFF2-40B4-BE49-F238E27FC236}">
                <a16:creationId xmlns:a16="http://schemas.microsoft.com/office/drawing/2014/main" id="{28C50408-8052-FA4A-9F60-6B417EB12C98}"/>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0302051" y="5119041"/>
            <a:ext cx="549183" cy="463083"/>
          </a:xfrm>
          <a:prstGeom prst="rect">
            <a:avLst/>
          </a:prstGeom>
        </p:spPr>
      </p:pic>
      <p:pic>
        <p:nvPicPr>
          <p:cNvPr id="18" name="Picture 17">
            <a:extLst>
              <a:ext uri="{FF2B5EF4-FFF2-40B4-BE49-F238E27FC236}">
                <a16:creationId xmlns:a16="http://schemas.microsoft.com/office/drawing/2014/main" id="{4DB00C33-2629-455A-AB73-B787CF2A8F7C}"/>
              </a:ext>
            </a:extLst>
          </p:cNvPr>
          <p:cNvPicPr/>
          <p:nvPr userDrawn="1"/>
        </p:nvPicPr>
        <p:blipFill>
          <a:blip r:embed="rId7" cstate="screen">
            <a:extLst>
              <a:ext uri="{28A0092B-C50C-407E-A947-70E740481C1C}">
                <a14:useLocalDpi xmlns:a14="http://schemas.microsoft.com/office/drawing/2010/main"/>
              </a:ext>
            </a:extLst>
          </a:blip>
          <a:stretch>
            <a:fillRect/>
          </a:stretch>
        </p:blipFill>
        <p:spPr>
          <a:xfrm>
            <a:off x="4941965" y="983635"/>
            <a:ext cx="6699701" cy="3399612"/>
          </a:xfrm>
          <a:prstGeom prst="rect">
            <a:avLst/>
          </a:prstGeom>
        </p:spPr>
      </p:pic>
    </p:spTree>
    <p:extLst>
      <p:ext uri="{BB962C8B-B14F-4D97-AF65-F5344CB8AC3E}">
        <p14:creationId xmlns:p14="http://schemas.microsoft.com/office/powerpoint/2010/main" val="3058502086"/>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olo el título">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4DF8999F-31C6-45C8-97EA-31D12335CB9B}"/>
              </a:ext>
            </a:extLst>
          </p:cNvPr>
          <p:cNvSpPr/>
          <p:nvPr userDrawn="1"/>
        </p:nvSpPr>
        <p:spPr>
          <a:xfrm>
            <a:off x="0" y="0"/>
            <a:ext cx="4320000" cy="6858000"/>
          </a:xfrm>
          <a:prstGeom prst="rect">
            <a:avLst/>
          </a:prstGeom>
          <a:solidFill>
            <a:srgbClr val="C9EC51"/>
          </a:solidFill>
          <a:ln w="1270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Light"/>
            </a:endParaRPr>
          </a:p>
        </p:txBody>
      </p:sp>
      <p:sp>
        <p:nvSpPr>
          <p:cNvPr id="7" name="Footer Placeholder 2">
            <a:extLst>
              <a:ext uri="{FF2B5EF4-FFF2-40B4-BE49-F238E27FC236}">
                <a16:creationId xmlns:a16="http://schemas.microsoft.com/office/drawing/2014/main" id="{02AF77EC-6A4B-485E-BB90-CEF219630D24}"/>
              </a:ext>
            </a:extLst>
          </p:cNvPr>
          <p:cNvSpPr txBox="1">
            <a:spLocks/>
          </p:cNvSpPr>
          <p:nvPr userDrawn="1"/>
        </p:nvSpPr>
        <p:spPr>
          <a:xfrm>
            <a:off x="5622925" y="6540604"/>
            <a:ext cx="4114800" cy="151731"/>
          </a:xfrm>
          <a:prstGeom prst="rect">
            <a:avLst/>
          </a:prstGeom>
        </p:spPr>
        <p:txBody>
          <a:bodyPr vert="horz" lIns="91440" tIns="45720" rIns="91440" bIns="45720" rtlCol="0" anchor="ctr"/>
          <a:lstStyle>
            <a:defPPr>
              <a:defRPr lang="es-ES"/>
            </a:defPPr>
            <a:lvl1pPr marL="0" algn="l"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tx1"/>
                </a:solidFill>
                <a:latin typeface="Roboto Light" panose="02000000000000000000" pitchFamily="2" charset="0"/>
                <a:ea typeface="Roboto Light" panose="02000000000000000000" pitchFamily="2" charset="0"/>
              </a:rPr>
              <a:t>© Baker Tilly</a:t>
            </a:r>
          </a:p>
        </p:txBody>
      </p:sp>
      <p:pic>
        <p:nvPicPr>
          <p:cNvPr id="10" name="Picture 9">
            <a:extLst>
              <a:ext uri="{FF2B5EF4-FFF2-40B4-BE49-F238E27FC236}">
                <a16:creationId xmlns:a16="http://schemas.microsoft.com/office/drawing/2014/main" id="{460E80A5-FB9A-443E-9FE3-3B8A1B76C68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3847" y="276828"/>
            <a:ext cx="1596835" cy="420595"/>
          </a:xfrm>
          <a:prstGeom prst="rect">
            <a:avLst/>
          </a:prstGeom>
        </p:spPr>
      </p:pic>
    </p:spTree>
    <p:extLst>
      <p:ext uri="{BB962C8B-B14F-4D97-AF65-F5344CB8AC3E}">
        <p14:creationId xmlns:p14="http://schemas.microsoft.com/office/powerpoint/2010/main" val="84340524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About BT_0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A7CDB-8B52-C549-9A54-5084CF65BED0}"/>
              </a:ext>
            </a:extLst>
          </p:cNvPr>
          <p:cNvSpPr>
            <a:spLocks noGrp="1"/>
          </p:cNvSpPr>
          <p:nvPr>
            <p:ph type="title"/>
          </p:nvPr>
        </p:nvSpPr>
        <p:spPr>
          <a:xfrm>
            <a:off x="587376" y="280523"/>
            <a:ext cx="7991475" cy="574960"/>
          </a:xfrm>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BFAF1AB4-8957-6F48-A74D-0202C1621DBD}"/>
              </a:ext>
            </a:extLst>
          </p:cNvPr>
          <p:cNvSpPr>
            <a:spLocks noGrp="1"/>
          </p:cNvSpPr>
          <p:nvPr>
            <p:ph type="dt" sz="half" idx="10"/>
          </p:nvPr>
        </p:nvSpPr>
        <p:spPr/>
        <p:txBody>
          <a:bodyPr/>
          <a:lstStyle/>
          <a:p>
            <a:endParaRPr lang="en-US"/>
          </a:p>
        </p:txBody>
      </p:sp>
      <p:grpSp>
        <p:nvGrpSpPr>
          <p:cNvPr id="44" name="Group 43">
            <a:extLst>
              <a:ext uri="{FF2B5EF4-FFF2-40B4-BE49-F238E27FC236}">
                <a16:creationId xmlns:a16="http://schemas.microsoft.com/office/drawing/2014/main" id="{8CF55F0D-2B6E-5A46-B3A1-8C6DB476B706}"/>
              </a:ext>
            </a:extLst>
          </p:cNvPr>
          <p:cNvGrpSpPr/>
          <p:nvPr userDrawn="1"/>
        </p:nvGrpSpPr>
        <p:grpSpPr>
          <a:xfrm>
            <a:off x="583145" y="2694714"/>
            <a:ext cx="2069544" cy="1119627"/>
            <a:chOff x="572341" y="1381853"/>
            <a:chExt cx="2069543" cy="1119626"/>
          </a:xfrm>
        </p:grpSpPr>
        <p:sp>
          <p:nvSpPr>
            <p:cNvPr id="12" name="CuadroTexto 89">
              <a:extLst>
                <a:ext uri="{FF2B5EF4-FFF2-40B4-BE49-F238E27FC236}">
                  <a16:creationId xmlns:a16="http://schemas.microsoft.com/office/drawing/2014/main" id="{D5FE0C63-F6E4-5B4A-AF77-9CB787E6FC1A}"/>
                </a:ext>
              </a:extLst>
            </p:cNvPr>
            <p:cNvSpPr txBox="1"/>
            <p:nvPr userDrawn="1"/>
          </p:nvSpPr>
          <p:spPr>
            <a:xfrm>
              <a:off x="587374" y="1381853"/>
              <a:ext cx="2054510" cy="1119625"/>
            </a:xfrm>
            <a:prstGeom prst="rect">
              <a:avLst/>
            </a:prstGeom>
            <a:solidFill>
              <a:schemeClr val="bg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t" anchorCtr="0">
              <a:noAutofit/>
            </a:bodyPr>
            <a:lstStyle/>
            <a:p>
              <a:pPr marL="0" marR="0" indent="0" algn="ctr" defTabSz="825479" rtl="0" fontAlgn="auto" latinLnBrk="0" hangingPunct="0">
                <a:lnSpc>
                  <a:spcPct val="100000"/>
                </a:lnSpc>
                <a:spcBef>
                  <a:spcPts val="0"/>
                </a:spcBef>
                <a:spcAft>
                  <a:spcPts val="0"/>
                </a:spcAft>
                <a:buClrTx/>
                <a:buSzTx/>
                <a:buFontTx/>
                <a:buNone/>
                <a:tabLst/>
              </a:pPr>
              <a:r>
                <a:rPr lang="es-ES" sz="1000" b="1">
                  <a:latin typeface="Roboto" panose="02000000000000000000" pitchFamily="2" charset="0"/>
                  <a:ea typeface="Roboto" panose="02000000000000000000" pitchFamily="2" charset="0"/>
                  <a:sym typeface="Helvetica Light"/>
                </a:rPr>
                <a:t>NORTH AMERICA</a:t>
              </a:r>
            </a:p>
            <a:p>
              <a:pPr marL="0" marR="0" indent="0" algn="ctr" defTabSz="825479" rtl="0" fontAlgn="auto" latinLnBrk="0" hangingPunct="0">
                <a:lnSpc>
                  <a:spcPct val="100000"/>
                </a:lnSpc>
                <a:spcBef>
                  <a:spcPts val="0"/>
                </a:spcBef>
                <a:spcAft>
                  <a:spcPts val="4800"/>
                </a:spcAft>
                <a:buClrTx/>
                <a:buSzTx/>
                <a:buFontTx/>
                <a:buNone/>
                <a:tabLst/>
              </a:pPr>
              <a:r>
                <a:rPr kumimoji="0" lang="es-ES" sz="1000" u="none" strike="noStrike" cap="none" spc="0" normalizeH="0" baseline="0">
                  <a:ln>
                    <a:noFill/>
                  </a:ln>
                  <a:effectLst/>
                  <a:uFillTx/>
                  <a:latin typeface="Roboto Light" panose="02000000000000000000" pitchFamily="2" charset="0"/>
                  <a:ea typeface="Roboto Light" panose="02000000000000000000" pitchFamily="2" charset="0"/>
                </a:rPr>
                <a:t>US$1,595m</a:t>
              </a:r>
            </a:p>
          </p:txBody>
        </p:sp>
        <p:pic>
          <p:nvPicPr>
            <p:cNvPr id="13" name="Picture 12">
              <a:extLst>
                <a:ext uri="{FF2B5EF4-FFF2-40B4-BE49-F238E27FC236}">
                  <a16:creationId xmlns:a16="http://schemas.microsoft.com/office/drawing/2014/main" id="{E3C7CD63-EFCD-8841-9BD5-6FF5AB9D1F4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1559" y="1812521"/>
              <a:ext cx="246230" cy="396000"/>
            </a:xfrm>
            <a:prstGeom prst="rect">
              <a:avLst/>
            </a:prstGeom>
          </p:spPr>
        </p:pic>
        <p:pic>
          <p:nvPicPr>
            <p:cNvPr id="14" name="Picture 13">
              <a:extLst>
                <a:ext uri="{FF2B5EF4-FFF2-40B4-BE49-F238E27FC236}">
                  <a16:creationId xmlns:a16="http://schemas.microsoft.com/office/drawing/2014/main" id="{4768DADA-B443-524D-AD45-03280306A1B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23695" y="1812521"/>
              <a:ext cx="397440" cy="432000"/>
            </a:xfrm>
            <a:prstGeom prst="rect">
              <a:avLst/>
            </a:prstGeom>
          </p:spPr>
        </p:pic>
        <p:sp>
          <p:nvSpPr>
            <p:cNvPr id="15" name="Rectangle 14">
              <a:extLst>
                <a:ext uri="{FF2B5EF4-FFF2-40B4-BE49-F238E27FC236}">
                  <a16:creationId xmlns:a16="http://schemas.microsoft.com/office/drawing/2014/main" id="{7A8B3483-06AF-E444-B7BC-65C22516A9CE}"/>
                </a:ext>
              </a:extLst>
            </p:cNvPr>
            <p:cNvSpPr/>
            <p:nvPr userDrawn="1"/>
          </p:nvSpPr>
          <p:spPr>
            <a:xfrm>
              <a:off x="572341" y="2255258"/>
              <a:ext cx="1061509" cy="246221"/>
            </a:xfrm>
            <a:prstGeom prst="rect">
              <a:avLst/>
            </a:prstGeom>
          </p:spPr>
          <p:txBody>
            <a:bodyPr wrap="none">
              <a:spAutoFit/>
            </a:bodyPr>
            <a:lstStyle/>
            <a:p>
              <a:pPr defTabSz="825479">
                <a:spcAft>
                  <a:spcPts val="4800"/>
                </a:spcAft>
              </a:pPr>
              <a:r>
                <a:rPr lang="es-ES" sz="1000">
                  <a:latin typeface="Roboto Light" panose="02000000000000000000" pitchFamily="2" charset="0"/>
                  <a:ea typeface="Roboto Light" panose="02000000000000000000" pitchFamily="2" charset="0"/>
                </a:rPr>
                <a:t>2 TERRITORIES</a:t>
              </a:r>
            </a:p>
          </p:txBody>
        </p:sp>
        <p:sp>
          <p:nvSpPr>
            <p:cNvPr id="16" name="Rectangle 15">
              <a:extLst>
                <a:ext uri="{FF2B5EF4-FFF2-40B4-BE49-F238E27FC236}">
                  <a16:creationId xmlns:a16="http://schemas.microsoft.com/office/drawing/2014/main" id="{DF75B420-45F3-5148-A132-8453265127C0}"/>
                </a:ext>
              </a:extLst>
            </p:cNvPr>
            <p:cNvSpPr/>
            <p:nvPr userDrawn="1"/>
          </p:nvSpPr>
          <p:spPr>
            <a:xfrm>
              <a:off x="1724656" y="2255258"/>
              <a:ext cx="729687" cy="246221"/>
            </a:xfrm>
            <a:prstGeom prst="rect">
              <a:avLst/>
            </a:prstGeom>
          </p:spPr>
          <p:txBody>
            <a:bodyPr wrap="none">
              <a:spAutoFit/>
            </a:bodyPr>
            <a:lstStyle/>
            <a:p>
              <a:pPr defTabSz="825479">
                <a:spcAft>
                  <a:spcPts val="4800"/>
                </a:spcAft>
              </a:pPr>
              <a:r>
                <a:rPr lang="es-ES" sz="1000">
                  <a:latin typeface="Roboto Light" panose="02000000000000000000" pitchFamily="2" charset="0"/>
                  <a:ea typeface="Roboto Light" panose="02000000000000000000" pitchFamily="2" charset="0"/>
                </a:rPr>
                <a:t>11 FIRMS</a:t>
              </a:r>
            </a:p>
          </p:txBody>
        </p:sp>
      </p:grpSp>
      <p:grpSp>
        <p:nvGrpSpPr>
          <p:cNvPr id="45" name="Group 44">
            <a:extLst>
              <a:ext uri="{FF2B5EF4-FFF2-40B4-BE49-F238E27FC236}">
                <a16:creationId xmlns:a16="http://schemas.microsoft.com/office/drawing/2014/main" id="{50C706ED-803E-2F42-8060-C0667C6B1682}"/>
              </a:ext>
            </a:extLst>
          </p:cNvPr>
          <p:cNvGrpSpPr/>
          <p:nvPr userDrawn="1"/>
        </p:nvGrpSpPr>
        <p:grpSpPr>
          <a:xfrm>
            <a:off x="1474077" y="4533945"/>
            <a:ext cx="2104810" cy="1119627"/>
            <a:chOff x="2000970" y="3172807"/>
            <a:chExt cx="2104809" cy="1119626"/>
          </a:xfrm>
        </p:grpSpPr>
        <p:sp>
          <p:nvSpPr>
            <p:cNvPr id="17" name="CuadroTexto 89">
              <a:extLst>
                <a:ext uri="{FF2B5EF4-FFF2-40B4-BE49-F238E27FC236}">
                  <a16:creationId xmlns:a16="http://schemas.microsoft.com/office/drawing/2014/main" id="{3CFCE0B3-BC59-E044-822B-3ECC6662BBD5}"/>
                </a:ext>
              </a:extLst>
            </p:cNvPr>
            <p:cNvSpPr txBox="1"/>
            <p:nvPr userDrawn="1"/>
          </p:nvSpPr>
          <p:spPr>
            <a:xfrm>
              <a:off x="2051269" y="3172807"/>
              <a:ext cx="2054510" cy="1119625"/>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t" anchorCtr="0">
              <a:noAutofit/>
            </a:bodyPr>
            <a:lstStyle/>
            <a:p>
              <a:pPr defTabSz="825479"/>
              <a:r>
                <a:rPr lang="es-ES" sz="1000" b="1">
                  <a:latin typeface="Roboto" panose="02000000000000000000" pitchFamily="2" charset="0"/>
                  <a:ea typeface="Roboto" panose="02000000000000000000" pitchFamily="2" charset="0"/>
                </a:rPr>
                <a:t>LATIN AMERICA</a:t>
              </a:r>
            </a:p>
            <a:p>
              <a:pPr defTabSz="825479">
                <a:spcAft>
                  <a:spcPts val="4800"/>
                </a:spcAft>
              </a:pPr>
              <a:r>
                <a:rPr lang="es-ES" sz="1000">
                  <a:latin typeface="Roboto Light" panose="02000000000000000000" pitchFamily="2" charset="0"/>
                  <a:ea typeface="Roboto Light" panose="02000000000000000000" pitchFamily="2" charset="0"/>
                </a:rPr>
                <a:t>US$100m</a:t>
              </a:r>
            </a:p>
          </p:txBody>
        </p:sp>
        <p:pic>
          <p:nvPicPr>
            <p:cNvPr id="18" name="Picture 17">
              <a:extLst>
                <a:ext uri="{FF2B5EF4-FFF2-40B4-BE49-F238E27FC236}">
                  <a16:creationId xmlns:a16="http://schemas.microsoft.com/office/drawing/2014/main" id="{0A903584-AEF3-484E-B51E-FC212190237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475454" y="3603475"/>
              <a:ext cx="246231" cy="396000"/>
            </a:xfrm>
            <a:prstGeom prst="rect">
              <a:avLst/>
            </a:prstGeom>
          </p:spPr>
        </p:pic>
        <p:pic>
          <p:nvPicPr>
            <p:cNvPr id="19" name="Picture 18">
              <a:extLst>
                <a:ext uri="{FF2B5EF4-FFF2-40B4-BE49-F238E27FC236}">
                  <a16:creationId xmlns:a16="http://schemas.microsoft.com/office/drawing/2014/main" id="{DD13384E-9697-C547-9EE4-2558DEE610A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87590" y="3603475"/>
              <a:ext cx="397440" cy="432000"/>
            </a:xfrm>
            <a:prstGeom prst="rect">
              <a:avLst/>
            </a:prstGeom>
          </p:spPr>
        </p:pic>
        <p:sp>
          <p:nvSpPr>
            <p:cNvPr id="20" name="Rectangle 19">
              <a:extLst>
                <a:ext uri="{FF2B5EF4-FFF2-40B4-BE49-F238E27FC236}">
                  <a16:creationId xmlns:a16="http://schemas.microsoft.com/office/drawing/2014/main" id="{2894DFC8-F972-C648-9D15-3D113FA5A763}"/>
                </a:ext>
              </a:extLst>
            </p:cNvPr>
            <p:cNvSpPr/>
            <p:nvPr userDrawn="1"/>
          </p:nvSpPr>
          <p:spPr>
            <a:xfrm>
              <a:off x="2000970" y="4046212"/>
              <a:ext cx="1132040" cy="246221"/>
            </a:xfrm>
            <a:prstGeom prst="rect">
              <a:avLst/>
            </a:prstGeom>
          </p:spPr>
          <p:txBody>
            <a:bodyPr wrap="none">
              <a:spAutoFit/>
            </a:bodyPr>
            <a:lstStyle/>
            <a:p>
              <a:pPr defTabSz="825479">
                <a:spcAft>
                  <a:spcPts val="4800"/>
                </a:spcAft>
              </a:pPr>
              <a:r>
                <a:rPr lang="es-ES" sz="1000">
                  <a:latin typeface="Roboto Light" panose="02000000000000000000" pitchFamily="2" charset="0"/>
                  <a:ea typeface="Roboto Light" panose="02000000000000000000" pitchFamily="2" charset="0"/>
                </a:rPr>
                <a:t>31 TERRITORIES</a:t>
              </a:r>
            </a:p>
          </p:txBody>
        </p:sp>
        <p:sp>
          <p:nvSpPr>
            <p:cNvPr id="21" name="Rectangle 20">
              <a:extLst>
                <a:ext uri="{FF2B5EF4-FFF2-40B4-BE49-F238E27FC236}">
                  <a16:creationId xmlns:a16="http://schemas.microsoft.com/office/drawing/2014/main" id="{EE5834DF-F48C-684F-97C2-5DB691498804}"/>
                </a:ext>
              </a:extLst>
            </p:cNvPr>
            <p:cNvSpPr/>
            <p:nvPr userDrawn="1"/>
          </p:nvSpPr>
          <p:spPr>
            <a:xfrm>
              <a:off x="3188552" y="4046212"/>
              <a:ext cx="729687" cy="246221"/>
            </a:xfrm>
            <a:prstGeom prst="rect">
              <a:avLst/>
            </a:prstGeom>
          </p:spPr>
          <p:txBody>
            <a:bodyPr wrap="none">
              <a:spAutoFit/>
            </a:bodyPr>
            <a:lstStyle/>
            <a:p>
              <a:pPr defTabSz="825479">
                <a:spcAft>
                  <a:spcPts val="4800"/>
                </a:spcAft>
              </a:pPr>
              <a:r>
                <a:rPr lang="es-ES" sz="1000">
                  <a:latin typeface="Roboto Light" panose="02000000000000000000" pitchFamily="2" charset="0"/>
                  <a:ea typeface="Roboto Light" panose="02000000000000000000" pitchFamily="2" charset="0"/>
                </a:rPr>
                <a:t>25 FIRMS</a:t>
              </a:r>
            </a:p>
          </p:txBody>
        </p:sp>
      </p:grpSp>
      <p:grpSp>
        <p:nvGrpSpPr>
          <p:cNvPr id="22" name="Group 21">
            <a:extLst>
              <a:ext uri="{FF2B5EF4-FFF2-40B4-BE49-F238E27FC236}">
                <a16:creationId xmlns:a16="http://schemas.microsoft.com/office/drawing/2014/main" id="{3D3D8A5D-4604-FA4B-95DD-4B760F50F97E}"/>
              </a:ext>
            </a:extLst>
          </p:cNvPr>
          <p:cNvGrpSpPr/>
          <p:nvPr userDrawn="1"/>
        </p:nvGrpSpPr>
        <p:grpSpPr>
          <a:xfrm>
            <a:off x="5400342" y="5154179"/>
            <a:ext cx="2104810" cy="1119627"/>
            <a:chOff x="5233364" y="3822342"/>
            <a:chExt cx="2104809" cy="1119626"/>
          </a:xfrm>
        </p:grpSpPr>
        <p:sp>
          <p:nvSpPr>
            <p:cNvPr id="23" name="CuadroTexto 89">
              <a:extLst>
                <a:ext uri="{FF2B5EF4-FFF2-40B4-BE49-F238E27FC236}">
                  <a16:creationId xmlns:a16="http://schemas.microsoft.com/office/drawing/2014/main" id="{91453104-1FE1-4B4E-9AB9-3CFBCB72717F}"/>
                </a:ext>
              </a:extLst>
            </p:cNvPr>
            <p:cNvSpPr txBox="1"/>
            <p:nvPr/>
          </p:nvSpPr>
          <p:spPr>
            <a:xfrm>
              <a:off x="5283663" y="3822342"/>
              <a:ext cx="2054510" cy="1119625"/>
            </a:xfrm>
            <a:prstGeom prst="rect">
              <a:avLst/>
            </a:prstGeom>
            <a:solidFill>
              <a:schemeClr val="bg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t" anchorCtr="0">
              <a:noAutofit/>
            </a:bodyPr>
            <a:lstStyle/>
            <a:p>
              <a:pPr defTabSz="825479"/>
              <a:r>
                <a:rPr lang="es-ES" sz="1000" b="1">
                  <a:latin typeface="Roboto" panose="02000000000000000000" pitchFamily="2" charset="0"/>
                  <a:ea typeface="Roboto" panose="02000000000000000000" pitchFamily="2" charset="0"/>
                </a:rPr>
                <a:t>MIDDLE EAST &amp; AFRICA</a:t>
              </a:r>
            </a:p>
            <a:p>
              <a:pPr defTabSz="825479">
                <a:spcAft>
                  <a:spcPts val="4800"/>
                </a:spcAft>
              </a:pPr>
              <a:r>
                <a:rPr lang="es-ES" sz="1000">
                  <a:latin typeface="Roboto Light" panose="02000000000000000000" pitchFamily="2" charset="0"/>
                  <a:ea typeface="Roboto Light" panose="02000000000000000000" pitchFamily="2" charset="0"/>
                </a:rPr>
                <a:t>US$102m</a:t>
              </a:r>
            </a:p>
          </p:txBody>
        </p:sp>
        <p:pic>
          <p:nvPicPr>
            <p:cNvPr id="24" name="Picture 23">
              <a:extLst>
                <a:ext uri="{FF2B5EF4-FFF2-40B4-BE49-F238E27FC236}">
                  <a16:creationId xmlns:a16="http://schemas.microsoft.com/office/drawing/2014/main" id="{158A483F-5C53-BB49-A44C-4E9342FE542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07848" y="4253010"/>
              <a:ext cx="246230" cy="396000"/>
            </a:xfrm>
            <a:prstGeom prst="rect">
              <a:avLst/>
            </a:prstGeom>
          </p:spPr>
        </p:pic>
        <p:pic>
          <p:nvPicPr>
            <p:cNvPr id="25" name="Picture 24">
              <a:extLst>
                <a:ext uri="{FF2B5EF4-FFF2-40B4-BE49-F238E27FC236}">
                  <a16:creationId xmlns:a16="http://schemas.microsoft.com/office/drawing/2014/main" id="{C265C732-3BC5-D945-80AF-6E6C9794371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19984" y="4253010"/>
              <a:ext cx="397440" cy="432000"/>
            </a:xfrm>
            <a:prstGeom prst="rect">
              <a:avLst/>
            </a:prstGeom>
          </p:spPr>
        </p:pic>
        <p:sp>
          <p:nvSpPr>
            <p:cNvPr id="26" name="Rectangle 25">
              <a:extLst>
                <a:ext uri="{FF2B5EF4-FFF2-40B4-BE49-F238E27FC236}">
                  <a16:creationId xmlns:a16="http://schemas.microsoft.com/office/drawing/2014/main" id="{B79B7EDB-C540-1A45-A288-1E73E7ABD8C7}"/>
                </a:ext>
              </a:extLst>
            </p:cNvPr>
            <p:cNvSpPr/>
            <p:nvPr/>
          </p:nvSpPr>
          <p:spPr>
            <a:xfrm>
              <a:off x="5233364" y="4695747"/>
              <a:ext cx="1132040" cy="246221"/>
            </a:xfrm>
            <a:prstGeom prst="rect">
              <a:avLst/>
            </a:prstGeom>
          </p:spPr>
          <p:txBody>
            <a:bodyPr wrap="none">
              <a:spAutoFit/>
            </a:bodyPr>
            <a:lstStyle/>
            <a:p>
              <a:pPr defTabSz="825479">
                <a:spcAft>
                  <a:spcPts val="4800"/>
                </a:spcAft>
              </a:pPr>
              <a:r>
                <a:rPr lang="es-ES" sz="1000">
                  <a:latin typeface="Roboto Light" panose="02000000000000000000" pitchFamily="2" charset="0"/>
                  <a:ea typeface="Roboto Light" panose="02000000000000000000" pitchFamily="2" charset="0"/>
                </a:rPr>
                <a:t>36 TERRITORIES</a:t>
              </a:r>
            </a:p>
          </p:txBody>
        </p:sp>
        <p:sp>
          <p:nvSpPr>
            <p:cNvPr id="27" name="Rectangle 26">
              <a:extLst>
                <a:ext uri="{FF2B5EF4-FFF2-40B4-BE49-F238E27FC236}">
                  <a16:creationId xmlns:a16="http://schemas.microsoft.com/office/drawing/2014/main" id="{0D4520EC-D6B1-5D43-A86E-25E14488A8D4}"/>
                </a:ext>
              </a:extLst>
            </p:cNvPr>
            <p:cNvSpPr/>
            <p:nvPr/>
          </p:nvSpPr>
          <p:spPr>
            <a:xfrm>
              <a:off x="6420946" y="4695747"/>
              <a:ext cx="729687" cy="246221"/>
            </a:xfrm>
            <a:prstGeom prst="rect">
              <a:avLst/>
            </a:prstGeom>
          </p:spPr>
          <p:txBody>
            <a:bodyPr wrap="none">
              <a:spAutoFit/>
            </a:bodyPr>
            <a:lstStyle/>
            <a:p>
              <a:pPr defTabSz="825479">
                <a:spcAft>
                  <a:spcPts val="4800"/>
                </a:spcAft>
              </a:pPr>
              <a:r>
                <a:rPr lang="es-ES" sz="1000">
                  <a:latin typeface="Roboto Light" panose="02000000000000000000" pitchFamily="2" charset="0"/>
                  <a:ea typeface="Roboto Light" panose="02000000000000000000" pitchFamily="2" charset="0"/>
                </a:rPr>
                <a:t>25 FIRMS</a:t>
              </a:r>
            </a:p>
          </p:txBody>
        </p:sp>
      </p:grpSp>
      <p:grpSp>
        <p:nvGrpSpPr>
          <p:cNvPr id="46" name="Group 45">
            <a:extLst>
              <a:ext uri="{FF2B5EF4-FFF2-40B4-BE49-F238E27FC236}">
                <a16:creationId xmlns:a16="http://schemas.microsoft.com/office/drawing/2014/main" id="{C5B4016E-FFB9-3942-BEA9-89A31272AD58}"/>
              </a:ext>
            </a:extLst>
          </p:cNvPr>
          <p:cNvGrpSpPr/>
          <p:nvPr userDrawn="1"/>
        </p:nvGrpSpPr>
        <p:grpSpPr>
          <a:xfrm>
            <a:off x="9542167" y="3008306"/>
            <a:ext cx="2104810" cy="1119627"/>
            <a:chOff x="9317429" y="3115905"/>
            <a:chExt cx="2104809" cy="1119626"/>
          </a:xfrm>
        </p:grpSpPr>
        <p:sp>
          <p:nvSpPr>
            <p:cNvPr id="28" name="CuadroTexto 89">
              <a:extLst>
                <a:ext uri="{FF2B5EF4-FFF2-40B4-BE49-F238E27FC236}">
                  <a16:creationId xmlns:a16="http://schemas.microsoft.com/office/drawing/2014/main" id="{3782A9EA-E401-B94A-867B-3A85817FF9C9}"/>
                </a:ext>
              </a:extLst>
            </p:cNvPr>
            <p:cNvSpPr txBox="1"/>
            <p:nvPr userDrawn="1"/>
          </p:nvSpPr>
          <p:spPr>
            <a:xfrm>
              <a:off x="9367728" y="3115905"/>
              <a:ext cx="2054510" cy="1119625"/>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t" anchorCtr="0">
              <a:noAutofit/>
            </a:bodyPr>
            <a:lstStyle/>
            <a:p>
              <a:pPr defTabSz="825479"/>
              <a:r>
                <a:rPr lang="es-ES" sz="1000" b="1">
                  <a:latin typeface="Roboto" panose="02000000000000000000" pitchFamily="2" charset="0"/>
                  <a:ea typeface="Roboto" panose="02000000000000000000" pitchFamily="2" charset="0"/>
                </a:rPr>
                <a:t>ASIA PACIFIC</a:t>
              </a:r>
            </a:p>
            <a:p>
              <a:pPr defTabSz="825479">
                <a:spcAft>
                  <a:spcPts val="4800"/>
                </a:spcAft>
              </a:pPr>
              <a:r>
                <a:rPr lang="es-ES" sz="1000">
                  <a:latin typeface="Roboto Light" panose="02000000000000000000" pitchFamily="2" charset="0"/>
                  <a:ea typeface="Roboto Light" panose="02000000000000000000" pitchFamily="2" charset="0"/>
                </a:rPr>
                <a:t>US$763m</a:t>
              </a:r>
            </a:p>
            <a:p>
              <a:pPr defTabSz="825479">
                <a:spcAft>
                  <a:spcPts val="4800"/>
                </a:spcAft>
              </a:pPr>
              <a:endParaRPr lang="es-ES" sz="1000">
                <a:latin typeface="Roboto Light" panose="02000000000000000000" pitchFamily="2" charset="0"/>
                <a:ea typeface="Roboto Light" panose="02000000000000000000" pitchFamily="2" charset="0"/>
              </a:endParaRPr>
            </a:p>
          </p:txBody>
        </p:sp>
        <p:pic>
          <p:nvPicPr>
            <p:cNvPr id="29" name="Picture 28">
              <a:extLst>
                <a:ext uri="{FF2B5EF4-FFF2-40B4-BE49-F238E27FC236}">
                  <a16:creationId xmlns:a16="http://schemas.microsoft.com/office/drawing/2014/main" id="{65762830-0E8D-4045-B886-7EA343C90D2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791913" y="3546573"/>
              <a:ext cx="246230" cy="396000"/>
            </a:xfrm>
            <a:prstGeom prst="rect">
              <a:avLst/>
            </a:prstGeom>
          </p:spPr>
        </p:pic>
        <p:pic>
          <p:nvPicPr>
            <p:cNvPr id="30" name="Picture 29">
              <a:extLst>
                <a:ext uri="{FF2B5EF4-FFF2-40B4-BE49-F238E27FC236}">
                  <a16:creationId xmlns:a16="http://schemas.microsoft.com/office/drawing/2014/main" id="{B0B15795-7507-584F-8FAA-F731A59F6BB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04049" y="3546573"/>
              <a:ext cx="397440" cy="432000"/>
            </a:xfrm>
            <a:prstGeom prst="rect">
              <a:avLst/>
            </a:prstGeom>
          </p:spPr>
        </p:pic>
        <p:sp>
          <p:nvSpPr>
            <p:cNvPr id="31" name="Rectangle 30">
              <a:extLst>
                <a:ext uri="{FF2B5EF4-FFF2-40B4-BE49-F238E27FC236}">
                  <a16:creationId xmlns:a16="http://schemas.microsoft.com/office/drawing/2014/main" id="{8B3F1B4F-10D3-7F4B-B269-B7019F222A7F}"/>
                </a:ext>
              </a:extLst>
            </p:cNvPr>
            <p:cNvSpPr/>
            <p:nvPr userDrawn="1"/>
          </p:nvSpPr>
          <p:spPr>
            <a:xfrm>
              <a:off x="9317429" y="3989310"/>
              <a:ext cx="1132040" cy="246221"/>
            </a:xfrm>
            <a:prstGeom prst="rect">
              <a:avLst/>
            </a:prstGeom>
          </p:spPr>
          <p:txBody>
            <a:bodyPr wrap="none">
              <a:spAutoFit/>
            </a:bodyPr>
            <a:lstStyle/>
            <a:p>
              <a:pPr defTabSz="825479">
                <a:spcAft>
                  <a:spcPts val="4800"/>
                </a:spcAft>
              </a:pPr>
              <a:r>
                <a:rPr lang="es-ES" sz="1000">
                  <a:latin typeface="Roboto Light" panose="02000000000000000000" pitchFamily="2" charset="0"/>
                  <a:ea typeface="Roboto Light" panose="02000000000000000000" pitchFamily="2" charset="0"/>
                </a:rPr>
                <a:t>23 TERRITORIES</a:t>
              </a:r>
            </a:p>
          </p:txBody>
        </p:sp>
        <p:sp>
          <p:nvSpPr>
            <p:cNvPr id="32" name="Rectangle 31">
              <a:extLst>
                <a:ext uri="{FF2B5EF4-FFF2-40B4-BE49-F238E27FC236}">
                  <a16:creationId xmlns:a16="http://schemas.microsoft.com/office/drawing/2014/main" id="{5E49D5D9-9791-E04C-87F5-3A52F1975EAE}"/>
                </a:ext>
              </a:extLst>
            </p:cNvPr>
            <p:cNvSpPr/>
            <p:nvPr userDrawn="1"/>
          </p:nvSpPr>
          <p:spPr>
            <a:xfrm>
              <a:off x="10505011" y="3989310"/>
              <a:ext cx="729687" cy="246221"/>
            </a:xfrm>
            <a:prstGeom prst="rect">
              <a:avLst/>
            </a:prstGeom>
          </p:spPr>
          <p:txBody>
            <a:bodyPr wrap="none">
              <a:spAutoFit/>
            </a:bodyPr>
            <a:lstStyle/>
            <a:p>
              <a:pPr defTabSz="825479">
                <a:spcAft>
                  <a:spcPts val="4800"/>
                </a:spcAft>
              </a:pPr>
              <a:r>
                <a:rPr lang="es-ES" sz="1000">
                  <a:latin typeface="Roboto Light" panose="02000000000000000000" pitchFamily="2" charset="0"/>
                  <a:ea typeface="Roboto Light" panose="02000000000000000000" pitchFamily="2" charset="0"/>
                </a:rPr>
                <a:t>20 FIRMS</a:t>
              </a:r>
            </a:p>
          </p:txBody>
        </p:sp>
      </p:grpSp>
      <p:grpSp>
        <p:nvGrpSpPr>
          <p:cNvPr id="33" name="Group 32">
            <a:extLst>
              <a:ext uri="{FF2B5EF4-FFF2-40B4-BE49-F238E27FC236}">
                <a16:creationId xmlns:a16="http://schemas.microsoft.com/office/drawing/2014/main" id="{D86FE2B5-5D84-5B4A-BC91-5FA3907E9F56}"/>
              </a:ext>
            </a:extLst>
          </p:cNvPr>
          <p:cNvGrpSpPr/>
          <p:nvPr userDrawn="1"/>
        </p:nvGrpSpPr>
        <p:grpSpPr>
          <a:xfrm>
            <a:off x="9513305" y="1259331"/>
            <a:ext cx="2104810" cy="1119627"/>
            <a:chOff x="7699604" y="4937820"/>
            <a:chExt cx="2104809" cy="1119626"/>
          </a:xfrm>
        </p:grpSpPr>
        <p:sp>
          <p:nvSpPr>
            <p:cNvPr id="34" name="CuadroTexto 89">
              <a:extLst>
                <a:ext uri="{FF2B5EF4-FFF2-40B4-BE49-F238E27FC236}">
                  <a16:creationId xmlns:a16="http://schemas.microsoft.com/office/drawing/2014/main" id="{1C01EC83-0348-1541-A863-3BC0399B9BEF}"/>
                </a:ext>
              </a:extLst>
            </p:cNvPr>
            <p:cNvSpPr txBox="1"/>
            <p:nvPr/>
          </p:nvSpPr>
          <p:spPr>
            <a:xfrm>
              <a:off x="7749903" y="4937820"/>
              <a:ext cx="2054510" cy="1119625"/>
            </a:xfrm>
            <a:prstGeom prst="rect">
              <a:avLst/>
            </a:prstGeom>
            <a:solidFill>
              <a:schemeClr val="bg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t" anchorCtr="0">
              <a:noAutofit/>
            </a:bodyPr>
            <a:lstStyle/>
            <a:p>
              <a:pPr defTabSz="825479"/>
              <a:r>
                <a:rPr lang="es-ES" sz="1000" b="1">
                  <a:latin typeface="Roboto" panose="02000000000000000000" pitchFamily="2" charset="0"/>
                  <a:ea typeface="Roboto" panose="02000000000000000000" pitchFamily="2" charset="0"/>
                </a:rPr>
                <a:t>EUROPE</a:t>
              </a:r>
            </a:p>
            <a:p>
              <a:pPr defTabSz="825479">
                <a:spcAft>
                  <a:spcPts val="4800"/>
                </a:spcAft>
              </a:pPr>
              <a:r>
                <a:rPr lang="es-ES" sz="1000">
                  <a:latin typeface="Roboto Light" panose="02000000000000000000" pitchFamily="2" charset="0"/>
                  <a:ea typeface="Roboto Light" panose="02000000000000000000" pitchFamily="2" charset="0"/>
                </a:rPr>
                <a:t>US$1,079m</a:t>
              </a:r>
            </a:p>
          </p:txBody>
        </p:sp>
        <p:pic>
          <p:nvPicPr>
            <p:cNvPr id="35" name="Picture 34">
              <a:extLst>
                <a:ext uri="{FF2B5EF4-FFF2-40B4-BE49-F238E27FC236}">
                  <a16:creationId xmlns:a16="http://schemas.microsoft.com/office/drawing/2014/main" id="{7FF92907-A586-394A-BF9D-326F9CDDB55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174088" y="5368488"/>
              <a:ext cx="246230" cy="396000"/>
            </a:xfrm>
            <a:prstGeom prst="rect">
              <a:avLst/>
            </a:prstGeom>
          </p:spPr>
        </p:pic>
        <p:pic>
          <p:nvPicPr>
            <p:cNvPr id="36" name="Picture 35">
              <a:extLst>
                <a:ext uri="{FF2B5EF4-FFF2-40B4-BE49-F238E27FC236}">
                  <a16:creationId xmlns:a16="http://schemas.microsoft.com/office/drawing/2014/main" id="{4A2104B2-8D4B-BC4F-B010-8340AE92353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086224" y="5368488"/>
              <a:ext cx="397440" cy="432000"/>
            </a:xfrm>
            <a:prstGeom prst="rect">
              <a:avLst/>
            </a:prstGeom>
          </p:spPr>
        </p:pic>
        <p:sp>
          <p:nvSpPr>
            <p:cNvPr id="37" name="Rectangle 36">
              <a:extLst>
                <a:ext uri="{FF2B5EF4-FFF2-40B4-BE49-F238E27FC236}">
                  <a16:creationId xmlns:a16="http://schemas.microsoft.com/office/drawing/2014/main" id="{B5B21C63-2004-5A45-BA1E-FA6113CAA16B}"/>
                </a:ext>
              </a:extLst>
            </p:cNvPr>
            <p:cNvSpPr/>
            <p:nvPr/>
          </p:nvSpPr>
          <p:spPr>
            <a:xfrm>
              <a:off x="7699604" y="5811225"/>
              <a:ext cx="1132040" cy="246221"/>
            </a:xfrm>
            <a:prstGeom prst="rect">
              <a:avLst/>
            </a:prstGeom>
          </p:spPr>
          <p:txBody>
            <a:bodyPr wrap="none">
              <a:spAutoFit/>
            </a:bodyPr>
            <a:lstStyle/>
            <a:p>
              <a:pPr defTabSz="825479">
                <a:spcAft>
                  <a:spcPts val="4800"/>
                </a:spcAft>
              </a:pPr>
              <a:r>
                <a:rPr lang="es-ES" sz="1000">
                  <a:latin typeface="Roboto Light" panose="02000000000000000000" pitchFamily="2" charset="0"/>
                  <a:ea typeface="Roboto Light" panose="02000000000000000000" pitchFamily="2" charset="0"/>
                </a:rPr>
                <a:t>53 TERRITORIES</a:t>
              </a:r>
            </a:p>
          </p:txBody>
        </p:sp>
        <p:sp>
          <p:nvSpPr>
            <p:cNvPr id="38" name="Rectangle 37">
              <a:extLst>
                <a:ext uri="{FF2B5EF4-FFF2-40B4-BE49-F238E27FC236}">
                  <a16:creationId xmlns:a16="http://schemas.microsoft.com/office/drawing/2014/main" id="{504ECD90-788F-664F-938B-4C40F56E4671}"/>
                </a:ext>
              </a:extLst>
            </p:cNvPr>
            <p:cNvSpPr/>
            <p:nvPr/>
          </p:nvSpPr>
          <p:spPr>
            <a:xfrm>
              <a:off x="8887186" y="5811225"/>
              <a:ext cx="729687" cy="246221"/>
            </a:xfrm>
            <a:prstGeom prst="rect">
              <a:avLst/>
            </a:prstGeom>
          </p:spPr>
          <p:txBody>
            <a:bodyPr wrap="none">
              <a:spAutoFit/>
            </a:bodyPr>
            <a:lstStyle/>
            <a:p>
              <a:pPr defTabSz="825479">
                <a:spcAft>
                  <a:spcPts val="4800"/>
                </a:spcAft>
              </a:pPr>
              <a:r>
                <a:rPr lang="es-ES" sz="1000">
                  <a:latin typeface="Roboto Light" panose="02000000000000000000" pitchFamily="2" charset="0"/>
                  <a:ea typeface="Roboto Light" panose="02000000000000000000" pitchFamily="2" charset="0"/>
                </a:rPr>
                <a:t>45 FIRMS</a:t>
              </a:r>
            </a:p>
          </p:txBody>
        </p:sp>
      </p:grpSp>
      <p:pic>
        <p:nvPicPr>
          <p:cNvPr id="39" name="Picture 38">
            <a:extLst>
              <a:ext uri="{FF2B5EF4-FFF2-40B4-BE49-F238E27FC236}">
                <a16:creationId xmlns:a16="http://schemas.microsoft.com/office/drawing/2014/main" id="{12AFAD55-77F6-4814-B36E-9903A963A076}"/>
              </a:ext>
            </a:extLst>
          </p:cNvPr>
          <p:cNvPicPr/>
          <p:nvPr userDrawn="1"/>
        </p:nvPicPr>
        <p:blipFill>
          <a:blip r:embed="rId4" cstate="screen">
            <a:extLst>
              <a:ext uri="{28A0092B-C50C-407E-A947-70E740481C1C}">
                <a14:useLocalDpi xmlns:a14="http://schemas.microsoft.com/office/drawing/2010/main"/>
              </a:ext>
            </a:extLst>
          </a:blip>
          <a:stretch>
            <a:fillRect/>
          </a:stretch>
        </p:blipFill>
        <p:spPr>
          <a:xfrm>
            <a:off x="2642077" y="1440815"/>
            <a:ext cx="6805931" cy="3600765"/>
          </a:xfrm>
          <a:prstGeom prst="rect">
            <a:avLst/>
          </a:prstGeom>
        </p:spPr>
      </p:pic>
    </p:spTree>
    <p:extLst>
      <p:ext uri="{BB962C8B-B14F-4D97-AF65-F5344CB8AC3E}">
        <p14:creationId xmlns:p14="http://schemas.microsoft.com/office/powerpoint/2010/main" val="2895902947"/>
      </p:ext>
    </p:extLst>
  </p:cSld>
  <p:clrMapOvr>
    <a:masterClrMapping/>
  </p:clrMapOvr>
  <p:transition spd="med"/>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About BT_03">
    <p:spTree>
      <p:nvGrpSpPr>
        <p:cNvPr id="1" name=""/>
        <p:cNvGrpSpPr/>
        <p:nvPr/>
      </p:nvGrpSpPr>
      <p:grpSpPr>
        <a:xfrm>
          <a:off x="0" y="0"/>
          <a:ext cx="0" cy="0"/>
          <a:chOff x="0" y="0"/>
          <a:chExt cx="0" cy="0"/>
        </a:xfrm>
      </p:grpSpPr>
      <p:pic>
        <p:nvPicPr>
          <p:cNvPr id="44" name="Picture 43">
            <a:extLst>
              <a:ext uri="{FF2B5EF4-FFF2-40B4-BE49-F238E27FC236}">
                <a16:creationId xmlns:a16="http://schemas.microsoft.com/office/drawing/2014/main" id="{F8CB56E1-5C89-497F-AC73-B82ABD180ACC}"/>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3302146" y="1178055"/>
            <a:ext cx="5374933" cy="2843677"/>
          </a:xfrm>
          <a:prstGeom prst="rect">
            <a:avLst/>
          </a:prstGeom>
        </p:spPr>
      </p:pic>
      <p:sp>
        <p:nvSpPr>
          <p:cNvPr id="39" name="CuadroTexto 89">
            <a:extLst>
              <a:ext uri="{FF2B5EF4-FFF2-40B4-BE49-F238E27FC236}">
                <a16:creationId xmlns:a16="http://schemas.microsoft.com/office/drawing/2014/main" id="{15D381D5-2F59-3F41-8920-B30C26BE9902}"/>
              </a:ext>
            </a:extLst>
          </p:cNvPr>
          <p:cNvSpPr txBox="1"/>
          <p:nvPr userDrawn="1"/>
        </p:nvSpPr>
        <p:spPr>
          <a:xfrm>
            <a:off x="596579" y="4998749"/>
            <a:ext cx="2160000" cy="1284639"/>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2000" tIns="900000" rIns="72000" bIns="72000" numCol="1" spcCol="38100" rtlCol="0" anchor="ctr">
            <a:noAutofit/>
          </a:bodyPr>
          <a:lstStyle/>
          <a:p>
            <a:pPr marL="0" marR="0" indent="0" algn="ctr" defTabSz="825479" rtl="0" fontAlgn="auto" latinLnBrk="0" hangingPunct="0">
              <a:lnSpc>
                <a:spcPct val="100000"/>
              </a:lnSpc>
              <a:spcBef>
                <a:spcPts val="0"/>
              </a:spcBef>
              <a:spcAft>
                <a:spcPts val="0"/>
              </a:spcAft>
              <a:buClrTx/>
              <a:buSzTx/>
              <a:buFontTx/>
              <a:buNone/>
              <a:tabLst/>
            </a:pPr>
            <a:r>
              <a:rPr lang="es-ES" sz="1000">
                <a:latin typeface="Roboto Light" panose="02000000000000000000" pitchFamily="2" charset="0"/>
                <a:ea typeface="Roboto Light" panose="02000000000000000000" pitchFamily="2" charset="0"/>
                <a:sym typeface="Helvetica Light"/>
              </a:rPr>
              <a:t>746 OFFICES</a:t>
            </a:r>
            <a:endParaRPr kumimoji="0" lang="es-ES" sz="1000" u="none" strike="noStrike" cap="none" spc="0" normalizeH="0" baseline="0">
              <a:ln>
                <a:noFill/>
              </a:ln>
              <a:effectLst/>
              <a:uFillTx/>
              <a:latin typeface="Roboto Light" panose="02000000000000000000" pitchFamily="2" charset="0"/>
              <a:ea typeface="Roboto Light" panose="02000000000000000000" pitchFamily="2" charset="0"/>
              <a:sym typeface="Helvetica Light"/>
            </a:endParaRPr>
          </a:p>
        </p:txBody>
      </p:sp>
      <p:sp>
        <p:nvSpPr>
          <p:cNvPr id="40" name="CuadroTexto 89">
            <a:extLst>
              <a:ext uri="{FF2B5EF4-FFF2-40B4-BE49-F238E27FC236}">
                <a16:creationId xmlns:a16="http://schemas.microsoft.com/office/drawing/2014/main" id="{A97F816D-0B0B-7245-BF75-36387F764648}"/>
              </a:ext>
            </a:extLst>
          </p:cNvPr>
          <p:cNvSpPr txBox="1"/>
          <p:nvPr userDrawn="1"/>
        </p:nvSpPr>
        <p:spPr>
          <a:xfrm>
            <a:off x="2821595" y="4998749"/>
            <a:ext cx="2160000" cy="1284639"/>
          </a:xfrm>
          <a:prstGeom prst="rect">
            <a:avLst/>
          </a:prstGeom>
          <a:solidFill>
            <a:schemeClr val="bg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2000" tIns="900000" rIns="72000" bIns="72000" numCol="1" spcCol="38100" rtlCol="0" anchor="ctr">
            <a:noAutofit/>
          </a:bodyPr>
          <a:lstStyle/>
          <a:p>
            <a:pPr marL="0" marR="0" indent="0" algn="ctr" defTabSz="825479" rtl="0" fontAlgn="auto" latinLnBrk="0" hangingPunct="0">
              <a:lnSpc>
                <a:spcPct val="100000"/>
              </a:lnSpc>
              <a:spcBef>
                <a:spcPts val="0"/>
              </a:spcBef>
              <a:spcAft>
                <a:spcPts val="0"/>
              </a:spcAft>
              <a:buClrTx/>
              <a:buSzTx/>
              <a:buFontTx/>
              <a:buNone/>
              <a:tabLst/>
            </a:pPr>
            <a:r>
              <a:rPr lang="es-ES" sz="1000">
                <a:latin typeface="Roboto Light" panose="02000000000000000000" pitchFamily="2" charset="0"/>
                <a:ea typeface="Roboto Light" panose="02000000000000000000" pitchFamily="2" charset="0"/>
                <a:sym typeface="Helvetica Light"/>
              </a:rPr>
              <a:t>145 TERRITORIES</a:t>
            </a:r>
            <a:endParaRPr kumimoji="0" lang="es-ES" sz="1000" u="none" strike="noStrike" cap="none" spc="0" normalizeH="0" baseline="0">
              <a:ln>
                <a:noFill/>
              </a:ln>
              <a:effectLst/>
              <a:uFillTx/>
              <a:latin typeface="Roboto Light" panose="02000000000000000000" pitchFamily="2" charset="0"/>
              <a:ea typeface="Roboto Light" panose="02000000000000000000" pitchFamily="2" charset="0"/>
              <a:sym typeface="Helvetica Light"/>
            </a:endParaRPr>
          </a:p>
        </p:txBody>
      </p:sp>
      <p:sp>
        <p:nvSpPr>
          <p:cNvPr id="41" name="CuadroTexto 89">
            <a:extLst>
              <a:ext uri="{FF2B5EF4-FFF2-40B4-BE49-F238E27FC236}">
                <a16:creationId xmlns:a16="http://schemas.microsoft.com/office/drawing/2014/main" id="{9F1664A3-D462-FB49-928E-9FEBD47B4706}"/>
              </a:ext>
            </a:extLst>
          </p:cNvPr>
          <p:cNvSpPr txBox="1"/>
          <p:nvPr userDrawn="1"/>
        </p:nvSpPr>
        <p:spPr>
          <a:xfrm>
            <a:off x="5046611" y="4998749"/>
            <a:ext cx="2160000" cy="1284639"/>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2000" tIns="900000" rIns="72000" bIns="72000" numCol="1" spcCol="38100" rtlCol="0" anchor="ctr">
            <a:noAutofit/>
          </a:bodyPr>
          <a:lstStyle/>
          <a:p>
            <a:pPr marL="0" marR="0" indent="0" algn="ctr" defTabSz="825479" rtl="0" fontAlgn="auto" latinLnBrk="0" hangingPunct="0">
              <a:lnSpc>
                <a:spcPct val="100000"/>
              </a:lnSpc>
              <a:spcBef>
                <a:spcPts val="0"/>
              </a:spcBef>
              <a:spcAft>
                <a:spcPts val="0"/>
              </a:spcAft>
              <a:buClrTx/>
              <a:buSzTx/>
              <a:buFontTx/>
              <a:buNone/>
              <a:tabLst/>
            </a:pPr>
            <a:r>
              <a:rPr lang="es-ES" sz="1000">
                <a:latin typeface="Roboto Light" panose="02000000000000000000" pitchFamily="2" charset="0"/>
                <a:ea typeface="Roboto Light" panose="02000000000000000000" pitchFamily="2" charset="0"/>
                <a:sym typeface="Helvetica Light"/>
              </a:rPr>
              <a:t>126 MEMBER FIRMS</a:t>
            </a:r>
            <a:endParaRPr kumimoji="0" lang="es-ES" sz="1000" u="none" strike="noStrike" cap="none" spc="0" normalizeH="0" baseline="0">
              <a:ln>
                <a:noFill/>
              </a:ln>
              <a:effectLst/>
              <a:uFillTx/>
              <a:latin typeface="Roboto Light" panose="02000000000000000000" pitchFamily="2" charset="0"/>
              <a:ea typeface="Roboto Light" panose="02000000000000000000" pitchFamily="2" charset="0"/>
              <a:sym typeface="Helvetica Light"/>
            </a:endParaRPr>
          </a:p>
        </p:txBody>
      </p:sp>
      <p:sp>
        <p:nvSpPr>
          <p:cNvPr id="42" name="CuadroTexto 89">
            <a:extLst>
              <a:ext uri="{FF2B5EF4-FFF2-40B4-BE49-F238E27FC236}">
                <a16:creationId xmlns:a16="http://schemas.microsoft.com/office/drawing/2014/main" id="{D058918C-BC53-184D-9DC7-930BBC58A00E}"/>
              </a:ext>
            </a:extLst>
          </p:cNvPr>
          <p:cNvSpPr txBox="1"/>
          <p:nvPr userDrawn="1"/>
        </p:nvSpPr>
        <p:spPr>
          <a:xfrm>
            <a:off x="7271627" y="4998749"/>
            <a:ext cx="2160000" cy="1284639"/>
          </a:xfrm>
          <a:prstGeom prst="rect">
            <a:avLst/>
          </a:prstGeom>
          <a:solidFill>
            <a:schemeClr val="bg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2000" tIns="900000" rIns="72000" bIns="72000" numCol="1" spcCol="38100" rtlCol="0" anchor="ctr">
            <a:noAutofit/>
          </a:bodyPr>
          <a:lstStyle/>
          <a:p>
            <a:pPr marL="0" marR="0" indent="0" algn="ctr" defTabSz="825479" rtl="0" fontAlgn="auto" latinLnBrk="0" hangingPunct="0">
              <a:lnSpc>
                <a:spcPct val="100000"/>
              </a:lnSpc>
              <a:spcBef>
                <a:spcPts val="0"/>
              </a:spcBef>
              <a:spcAft>
                <a:spcPts val="0"/>
              </a:spcAft>
              <a:buClrTx/>
              <a:buSzTx/>
              <a:buFontTx/>
              <a:buNone/>
              <a:tabLst/>
            </a:pPr>
            <a:r>
              <a:rPr lang="es-ES" sz="1000">
                <a:latin typeface="Roboto Light" panose="02000000000000000000" pitchFamily="2" charset="0"/>
                <a:ea typeface="Roboto Light" panose="02000000000000000000" pitchFamily="2" charset="0"/>
                <a:sym typeface="Helvetica Light"/>
              </a:rPr>
              <a:t>34,700 PEOPLE</a:t>
            </a:r>
            <a:endParaRPr kumimoji="0" lang="es-ES" sz="1000" u="none" strike="noStrike" cap="none" spc="0" normalizeH="0" baseline="0">
              <a:ln>
                <a:noFill/>
              </a:ln>
              <a:effectLst/>
              <a:uFillTx/>
              <a:latin typeface="Roboto Light" panose="02000000000000000000" pitchFamily="2" charset="0"/>
              <a:ea typeface="Roboto Light" panose="02000000000000000000" pitchFamily="2" charset="0"/>
              <a:sym typeface="Helvetica Light"/>
            </a:endParaRPr>
          </a:p>
        </p:txBody>
      </p:sp>
      <p:sp>
        <p:nvSpPr>
          <p:cNvPr id="43" name="CuadroTexto 89">
            <a:extLst>
              <a:ext uri="{FF2B5EF4-FFF2-40B4-BE49-F238E27FC236}">
                <a16:creationId xmlns:a16="http://schemas.microsoft.com/office/drawing/2014/main" id="{982E4183-DEA0-114E-8CC6-EAC1D302985D}"/>
              </a:ext>
            </a:extLst>
          </p:cNvPr>
          <p:cNvSpPr txBox="1"/>
          <p:nvPr userDrawn="1"/>
        </p:nvSpPr>
        <p:spPr>
          <a:xfrm>
            <a:off x="9496643" y="4998749"/>
            <a:ext cx="2160000" cy="1284639"/>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2000" tIns="827999" rIns="72000" bIns="324000" numCol="1" spcCol="38100" rtlCol="0" anchor="ctr">
            <a:noAutofit/>
          </a:bodyPr>
          <a:lstStyle/>
          <a:p>
            <a:pPr marL="0" marR="0" indent="0" algn="ctr" defTabSz="825479" rtl="0" fontAlgn="auto" latinLnBrk="0" hangingPunct="0">
              <a:lnSpc>
                <a:spcPct val="100000"/>
              </a:lnSpc>
              <a:spcBef>
                <a:spcPts val="0"/>
              </a:spcBef>
              <a:spcAft>
                <a:spcPts val="0"/>
              </a:spcAft>
              <a:buClrTx/>
              <a:buSzTx/>
              <a:buFontTx/>
              <a:buNone/>
              <a:tabLst/>
            </a:pPr>
            <a:r>
              <a:rPr lang="es-ES" sz="1000">
                <a:latin typeface="Roboto Light" panose="02000000000000000000" pitchFamily="2" charset="0"/>
                <a:ea typeface="Roboto Light" panose="02000000000000000000" pitchFamily="2" charset="0"/>
                <a:sym typeface="Helvetica Light"/>
              </a:rPr>
              <a:t>US$3.6bn </a:t>
            </a:r>
            <a:br>
              <a:rPr lang="es-ES" sz="1000">
                <a:latin typeface="Roboto Light" panose="02000000000000000000" pitchFamily="2" charset="0"/>
                <a:ea typeface="Roboto Light" panose="02000000000000000000" pitchFamily="2" charset="0"/>
                <a:sym typeface="Helvetica Light"/>
              </a:rPr>
            </a:br>
            <a:r>
              <a:rPr lang="es-ES" sz="1000">
                <a:latin typeface="Roboto Light" panose="02000000000000000000" pitchFamily="2" charset="0"/>
                <a:ea typeface="Roboto Light" panose="02000000000000000000" pitchFamily="2" charset="0"/>
                <a:sym typeface="Helvetica Light"/>
              </a:rPr>
              <a:t>COMBINED GLOBAL ingresos</a:t>
            </a:r>
            <a:br>
              <a:rPr lang="es-ES" sz="1000">
                <a:latin typeface="Roboto Light" panose="02000000000000000000" pitchFamily="2" charset="0"/>
                <a:ea typeface="Roboto Light" panose="02000000000000000000" pitchFamily="2" charset="0"/>
                <a:sym typeface="Helvetica Light"/>
              </a:rPr>
            </a:br>
            <a:r>
              <a:rPr lang="es-ES" sz="1000">
                <a:latin typeface="Roboto Light" panose="02000000000000000000" pitchFamily="2" charset="0"/>
                <a:ea typeface="Roboto Light" panose="02000000000000000000" pitchFamily="2" charset="0"/>
                <a:sym typeface="Helvetica Light"/>
              </a:rPr>
              <a:t>6.5% INCREASE ON FY17</a:t>
            </a:r>
            <a:endParaRPr kumimoji="0" lang="es-ES" sz="1000" u="none" strike="noStrike" cap="none" spc="0" normalizeH="0" baseline="0">
              <a:ln>
                <a:noFill/>
              </a:ln>
              <a:effectLst/>
              <a:uFillTx/>
              <a:latin typeface="Roboto Light" panose="02000000000000000000" pitchFamily="2" charset="0"/>
              <a:ea typeface="Roboto Light" panose="02000000000000000000" pitchFamily="2" charset="0"/>
              <a:sym typeface="Helvetica Light"/>
            </a:endParaRPr>
          </a:p>
        </p:txBody>
      </p:sp>
      <p:sp>
        <p:nvSpPr>
          <p:cNvPr id="47" name="Title 2">
            <a:extLst>
              <a:ext uri="{FF2B5EF4-FFF2-40B4-BE49-F238E27FC236}">
                <a16:creationId xmlns:a16="http://schemas.microsoft.com/office/drawing/2014/main" id="{BA806CF8-E2D5-E347-9F34-CA4719CF304B}"/>
              </a:ext>
            </a:extLst>
          </p:cNvPr>
          <p:cNvSpPr>
            <a:spLocks noGrp="1"/>
          </p:cNvSpPr>
          <p:nvPr>
            <p:ph type="title"/>
          </p:nvPr>
        </p:nvSpPr>
        <p:spPr>
          <a:xfrm>
            <a:off x="587375" y="304193"/>
            <a:ext cx="7991475" cy="452771"/>
          </a:xfrm>
        </p:spPr>
        <p:txBody>
          <a:bodyPr/>
          <a:lstStyle/>
          <a:p>
            <a:r>
              <a:rPr lang="en-US"/>
              <a:t>Baker Tilly International</a:t>
            </a:r>
          </a:p>
        </p:txBody>
      </p:sp>
      <p:sp>
        <p:nvSpPr>
          <p:cNvPr id="48" name="Date Placeholder 4">
            <a:extLst>
              <a:ext uri="{FF2B5EF4-FFF2-40B4-BE49-F238E27FC236}">
                <a16:creationId xmlns:a16="http://schemas.microsoft.com/office/drawing/2014/main" id="{DCB83F1F-B530-1748-902F-673CA8992C82}"/>
              </a:ext>
            </a:extLst>
          </p:cNvPr>
          <p:cNvSpPr>
            <a:spLocks noGrp="1"/>
          </p:cNvSpPr>
          <p:nvPr>
            <p:ph type="dt" sz="half" idx="2"/>
          </p:nvPr>
        </p:nvSpPr>
        <p:spPr>
          <a:xfrm>
            <a:off x="587375" y="6508895"/>
            <a:ext cx="4778255" cy="160195"/>
          </a:xfrm>
          <a:prstGeom prst="rect">
            <a:avLst/>
          </a:prstGeom>
        </p:spPr>
        <p:txBody>
          <a:bodyPr vert="horz" lIns="0" tIns="0" rIns="0" bIns="0" rtlCol="0" anchor="ctr"/>
          <a:lstStyle>
            <a:lvl1pPr algn="l">
              <a:defRPr sz="800" b="0" i="0">
                <a:solidFill>
                  <a:schemeClr val="tx2"/>
                </a:solidFill>
                <a:latin typeface="Arial" panose="020B0604020202020204" pitchFamily="34" charset="0"/>
                <a:cs typeface="Arial" panose="020B0604020202020204" pitchFamily="34" charset="0"/>
              </a:defRPr>
            </a:lvl1pPr>
          </a:lstStyle>
          <a:p>
            <a:endParaRPr lang="en-US"/>
          </a:p>
        </p:txBody>
      </p:sp>
      <p:sp>
        <p:nvSpPr>
          <p:cNvPr id="50" name="CuadroTexto 89">
            <a:extLst>
              <a:ext uri="{FF2B5EF4-FFF2-40B4-BE49-F238E27FC236}">
                <a16:creationId xmlns:a16="http://schemas.microsoft.com/office/drawing/2014/main" id="{03D4E85E-201B-1A4C-8FE4-6D9A9715C1D3}"/>
              </a:ext>
            </a:extLst>
          </p:cNvPr>
          <p:cNvSpPr txBox="1"/>
          <p:nvPr userDrawn="1"/>
        </p:nvSpPr>
        <p:spPr>
          <a:xfrm>
            <a:off x="587374" y="1381854"/>
            <a:ext cx="2054511" cy="1119625"/>
          </a:xfrm>
          <a:prstGeom prst="rect">
            <a:avLst/>
          </a:prstGeom>
          <a:solidFill>
            <a:schemeClr val="bg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t" anchorCtr="0">
            <a:noAutofit/>
          </a:bodyPr>
          <a:lstStyle/>
          <a:p>
            <a:pPr marL="0" marR="0" indent="0" algn="ctr" defTabSz="825479" rtl="0" fontAlgn="auto" latinLnBrk="0" hangingPunct="0">
              <a:lnSpc>
                <a:spcPct val="100000"/>
              </a:lnSpc>
              <a:spcBef>
                <a:spcPts val="0"/>
              </a:spcBef>
              <a:spcAft>
                <a:spcPts val="0"/>
              </a:spcAft>
              <a:buClrTx/>
              <a:buSzTx/>
              <a:buFontTx/>
              <a:buNone/>
              <a:tabLst/>
            </a:pPr>
            <a:r>
              <a:rPr lang="es-ES" sz="1000" b="1">
                <a:latin typeface="Roboto" panose="02000000000000000000" pitchFamily="2" charset="0"/>
                <a:ea typeface="Roboto" panose="02000000000000000000" pitchFamily="2" charset="0"/>
                <a:sym typeface="Helvetica Light"/>
              </a:rPr>
              <a:t>NORTH AMERICA</a:t>
            </a:r>
          </a:p>
          <a:p>
            <a:pPr marL="0" marR="0" indent="0" algn="ctr" defTabSz="825479" rtl="0" fontAlgn="auto" latinLnBrk="0" hangingPunct="0">
              <a:lnSpc>
                <a:spcPct val="100000"/>
              </a:lnSpc>
              <a:spcBef>
                <a:spcPts val="0"/>
              </a:spcBef>
              <a:spcAft>
                <a:spcPts val="4800"/>
              </a:spcAft>
              <a:buClrTx/>
              <a:buSzTx/>
              <a:buFontTx/>
              <a:buNone/>
              <a:tabLst/>
            </a:pPr>
            <a:r>
              <a:rPr kumimoji="0" lang="es-ES" sz="1000" u="none" strike="noStrike" cap="none" spc="0" normalizeH="0" baseline="0">
                <a:ln>
                  <a:noFill/>
                </a:ln>
                <a:effectLst/>
                <a:uFillTx/>
                <a:latin typeface="Roboto Light" panose="02000000000000000000" pitchFamily="2" charset="0"/>
                <a:ea typeface="Roboto Light" panose="02000000000000000000" pitchFamily="2" charset="0"/>
              </a:rPr>
              <a:t>US$1,595m</a:t>
            </a:r>
          </a:p>
        </p:txBody>
      </p:sp>
      <p:pic>
        <p:nvPicPr>
          <p:cNvPr id="51" name="Picture 50">
            <a:extLst>
              <a:ext uri="{FF2B5EF4-FFF2-40B4-BE49-F238E27FC236}">
                <a16:creationId xmlns:a16="http://schemas.microsoft.com/office/drawing/2014/main" id="{8408B7DB-FACF-3948-97B4-D7FE8DBFDE5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11559" y="1812521"/>
            <a:ext cx="246231" cy="396000"/>
          </a:xfrm>
          <a:prstGeom prst="rect">
            <a:avLst/>
          </a:prstGeom>
        </p:spPr>
      </p:pic>
      <p:pic>
        <p:nvPicPr>
          <p:cNvPr id="52" name="Picture 51">
            <a:extLst>
              <a:ext uri="{FF2B5EF4-FFF2-40B4-BE49-F238E27FC236}">
                <a16:creationId xmlns:a16="http://schemas.microsoft.com/office/drawing/2014/main" id="{9774506E-47B3-A047-9304-C23E22A3C01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923695" y="1812521"/>
            <a:ext cx="397440" cy="432000"/>
          </a:xfrm>
          <a:prstGeom prst="rect">
            <a:avLst/>
          </a:prstGeom>
        </p:spPr>
      </p:pic>
      <p:sp>
        <p:nvSpPr>
          <p:cNvPr id="53" name="Rectangle 52">
            <a:extLst>
              <a:ext uri="{FF2B5EF4-FFF2-40B4-BE49-F238E27FC236}">
                <a16:creationId xmlns:a16="http://schemas.microsoft.com/office/drawing/2014/main" id="{55FE4DD5-85FE-5244-ABCF-4FE5B27B79BA}"/>
              </a:ext>
            </a:extLst>
          </p:cNvPr>
          <p:cNvSpPr/>
          <p:nvPr userDrawn="1"/>
        </p:nvSpPr>
        <p:spPr>
          <a:xfrm>
            <a:off x="572341" y="2255258"/>
            <a:ext cx="1061509" cy="246221"/>
          </a:xfrm>
          <a:prstGeom prst="rect">
            <a:avLst/>
          </a:prstGeom>
        </p:spPr>
        <p:txBody>
          <a:bodyPr wrap="none">
            <a:spAutoFit/>
          </a:bodyPr>
          <a:lstStyle/>
          <a:p>
            <a:pPr defTabSz="825479">
              <a:spcAft>
                <a:spcPts val="4800"/>
              </a:spcAft>
            </a:pPr>
            <a:r>
              <a:rPr lang="es-ES" sz="1000">
                <a:latin typeface="Roboto Light" panose="02000000000000000000" pitchFamily="2" charset="0"/>
                <a:ea typeface="Roboto Light" panose="02000000000000000000" pitchFamily="2" charset="0"/>
              </a:rPr>
              <a:t>2 TERRITORIES</a:t>
            </a:r>
          </a:p>
        </p:txBody>
      </p:sp>
      <p:sp>
        <p:nvSpPr>
          <p:cNvPr id="54" name="Rectangle 53">
            <a:extLst>
              <a:ext uri="{FF2B5EF4-FFF2-40B4-BE49-F238E27FC236}">
                <a16:creationId xmlns:a16="http://schemas.microsoft.com/office/drawing/2014/main" id="{1824B386-A332-CC4D-9AE4-AB8477338B0D}"/>
              </a:ext>
            </a:extLst>
          </p:cNvPr>
          <p:cNvSpPr/>
          <p:nvPr userDrawn="1"/>
        </p:nvSpPr>
        <p:spPr>
          <a:xfrm>
            <a:off x="1724658" y="2255258"/>
            <a:ext cx="729687" cy="246221"/>
          </a:xfrm>
          <a:prstGeom prst="rect">
            <a:avLst/>
          </a:prstGeom>
        </p:spPr>
        <p:txBody>
          <a:bodyPr wrap="none">
            <a:spAutoFit/>
          </a:bodyPr>
          <a:lstStyle/>
          <a:p>
            <a:pPr defTabSz="825479">
              <a:spcAft>
                <a:spcPts val="4800"/>
              </a:spcAft>
            </a:pPr>
            <a:r>
              <a:rPr lang="es-ES" sz="1000">
                <a:latin typeface="Roboto Light" panose="02000000000000000000" pitchFamily="2" charset="0"/>
                <a:ea typeface="Roboto Light" panose="02000000000000000000" pitchFamily="2" charset="0"/>
              </a:rPr>
              <a:t>11 FIRMS</a:t>
            </a:r>
          </a:p>
        </p:txBody>
      </p:sp>
      <p:sp>
        <p:nvSpPr>
          <p:cNvPr id="55" name="CuadroTexto 89">
            <a:extLst>
              <a:ext uri="{FF2B5EF4-FFF2-40B4-BE49-F238E27FC236}">
                <a16:creationId xmlns:a16="http://schemas.microsoft.com/office/drawing/2014/main" id="{1E1D1D30-C36B-2241-9898-D2EA2F1F7E17}"/>
              </a:ext>
            </a:extLst>
          </p:cNvPr>
          <p:cNvSpPr txBox="1"/>
          <p:nvPr userDrawn="1"/>
        </p:nvSpPr>
        <p:spPr>
          <a:xfrm>
            <a:off x="2051270" y="3172807"/>
            <a:ext cx="2054511" cy="1119625"/>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t" anchorCtr="0">
            <a:noAutofit/>
          </a:bodyPr>
          <a:lstStyle/>
          <a:p>
            <a:pPr defTabSz="825479"/>
            <a:r>
              <a:rPr lang="es-ES" sz="1000" b="1">
                <a:latin typeface="Roboto" panose="02000000000000000000" pitchFamily="2" charset="0"/>
                <a:ea typeface="Roboto" panose="02000000000000000000" pitchFamily="2" charset="0"/>
              </a:rPr>
              <a:t>LATIN AMERICA</a:t>
            </a:r>
          </a:p>
          <a:p>
            <a:pPr defTabSz="825479">
              <a:spcAft>
                <a:spcPts val="4800"/>
              </a:spcAft>
            </a:pPr>
            <a:r>
              <a:rPr lang="es-ES" sz="1000">
                <a:latin typeface="Roboto Light" panose="02000000000000000000" pitchFamily="2" charset="0"/>
                <a:ea typeface="Roboto Light" panose="02000000000000000000" pitchFamily="2" charset="0"/>
              </a:rPr>
              <a:t>US$100m</a:t>
            </a:r>
          </a:p>
        </p:txBody>
      </p:sp>
      <p:pic>
        <p:nvPicPr>
          <p:cNvPr id="56" name="Picture 55">
            <a:extLst>
              <a:ext uri="{FF2B5EF4-FFF2-40B4-BE49-F238E27FC236}">
                <a16:creationId xmlns:a16="http://schemas.microsoft.com/office/drawing/2014/main" id="{A240B673-DDC0-D440-B118-4D5FE867E5F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475454" y="3603475"/>
            <a:ext cx="246231" cy="396000"/>
          </a:xfrm>
          <a:prstGeom prst="rect">
            <a:avLst/>
          </a:prstGeom>
        </p:spPr>
      </p:pic>
      <p:pic>
        <p:nvPicPr>
          <p:cNvPr id="57" name="Picture 56">
            <a:extLst>
              <a:ext uri="{FF2B5EF4-FFF2-40B4-BE49-F238E27FC236}">
                <a16:creationId xmlns:a16="http://schemas.microsoft.com/office/drawing/2014/main" id="{A002036B-227C-F846-B5D5-F874DE41F6B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387591" y="3603475"/>
            <a:ext cx="397440" cy="432000"/>
          </a:xfrm>
          <a:prstGeom prst="rect">
            <a:avLst/>
          </a:prstGeom>
        </p:spPr>
      </p:pic>
      <p:sp>
        <p:nvSpPr>
          <p:cNvPr id="58" name="Rectangle 57">
            <a:extLst>
              <a:ext uri="{FF2B5EF4-FFF2-40B4-BE49-F238E27FC236}">
                <a16:creationId xmlns:a16="http://schemas.microsoft.com/office/drawing/2014/main" id="{370A50F2-E6EC-4C46-A462-8D68EE40FFD8}"/>
              </a:ext>
            </a:extLst>
          </p:cNvPr>
          <p:cNvSpPr/>
          <p:nvPr userDrawn="1"/>
        </p:nvSpPr>
        <p:spPr>
          <a:xfrm>
            <a:off x="2000971" y="4046213"/>
            <a:ext cx="1132041" cy="246221"/>
          </a:xfrm>
          <a:prstGeom prst="rect">
            <a:avLst/>
          </a:prstGeom>
        </p:spPr>
        <p:txBody>
          <a:bodyPr wrap="none">
            <a:spAutoFit/>
          </a:bodyPr>
          <a:lstStyle/>
          <a:p>
            <a:pPr defTabSz="825479">
              <a:spcAft>
                <a:spcPts val="4800"/>
              </a:spcAft>
            </a:pPr>
            <a:r>
              <a:rPr lang="es-ES" sz="1000">
                <a:latin typeface="Roboto Light" panose="02000000000000000000" pitchFamily="2" charset="0"/>
                <a:ea typeface="Roboto Light" panose="02000000000000000000" pitchFamily="2" charset="0"/>
              </a:rPr>
              <a:t>31 TERRITORIES</a:t>
            </a:r>
          </a:p>
        </p:txBody>
      </p:sp>
      <p:sp>
        <p:nvSpPr>
          <p:cNvPr id="59" name="Rectangle 58">
            <a:extLst>
              <a:ext uri="{FF2B5EF4-FFF2-40B4-BE49-F238E27FC236}">
                <a16:creationId xmlns:a16="http://schemas.microsoft.com/office/drawing/2014/main" id="{B4DA7FDA-5FC2-3A4B-A8B2-37524CA93AEB}"/>
              </a:ext>
            </a:extLst>
          </p:cNvPr>
          <p:cNvSpPr/>
          <p:nvPr userDrawn="1"/>
        </p:nvSpPr>
        <p:spPr>
          <a:xfrm>
            <a:off x="3188553" y="4046213"/>
            <a:ext cx="729687" cy="246221"/>
          </a:xfrm>
          <a:prstGeom prst="rect">
            <a:avLst/>
          </a:prstGeom>
        </p:spPr>
        <p:txBody>
          <a:bodyPr wrap="none">
            <a:spAutoFit/>
          </a:bodyPr>
          <a:lstStyle/>
          <a:p>
            <a:pPr defTabSz="825479">
              <a:spcAft>
                <a:spcPts val="4800"/>
              </a:spcAft>
            </a:pPr>
            <a:r>
              <a:rPr lang="es-ES" sz="1000">
                <a:latin typeface="Roboto Light" panose="02000000000000000000" pitchFamily="2" charset="0"/>
                <a:ea typeface="Roboto Light" panose="02000000000000000000" pitchFamily="2" charset="0"/>
              </a:rPr>
              <a:t>25 FIRMS</a:t>
            </a:r>
          </a:p>
        </p:txBody>
      </p:sp>
      <p:grpSp>
        <p:nvGrpSpPr>
          <p:cNvPr id="60" name="Group 59">
            <a:extLst>
              <a:ext uri="{FF2B5EF4-FFF2-40B4-BE49-F238E27FC236}">
                <a16:creationId xmlns:a16="http://schemas.microsoft.com/office/drawing/2014/main" id="{E65463AC-AD27-A849-BB52-F759EFDE9846}"/>
              </a:ext>
            </a:extLst>
          </p:cNvPr>
          <p:cNvGrpSpPr/>
          <p:nvPr userDrawn="1"/>
        </p:nvGrpSpPr>
        <p:grpSpPr>
          <a:xfrm>
            <a:off x="5233364" y="3802026"/>
            <a:ext cx="2104810" cy="1119627"/>
            <a:chOff x="5233364" y="3822342"/>
            <a:chExt cx="2104809" cy="1119626"/>
          </a:xfrm>
        </p:grpSpPr>
        <p:sp>
          <p:nvSpPr>
            <p:cNvPr id="61" name="CuadroTexto 89">
              <a:extLst>
                <a:ext uri="{FF2B5EF4-FFF2-40B4-BE49-F238E27FC236}">
                  <a16:creationId xmlns:a16="http://schemas.microsoft.com/office/drawing/2014/main" id="{2742DF58-F032-6848-888F-121E53F9DA9E}"/>
                </a:ext>
              </a:extLst>
            </p:cNvPr>
            <p:cNvSpPr txBox="1"/>
            <p:nvPr/>
          </p:nvSpPr>
          <p:spPr>
            <a:xfrm>
              <a:off x="5283663" y="3822342"/>
              <a:ext cx="2054510" cy="1119625"/>
            </a:xfrm>
            <a:prstGeom prst="rect">
              <a:avLst/>
            </a:prstGeom>
            <a:solidFill>
              <a:schemeClr val="bg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t" anchorCtr="0">
              <a:noAutofit/>
            </a:bodyPr>
            <a:lstStyle/>
            <a:p>
              <a:pPr defTabSz="825479"/>
              <a:r>
                <a:rPr lang="es-ES" sz="1000" b="1">
                  <a:latin typeface="Roboto" panose="02000000000000000000" pitchFamily="2" charset="0"/>
                  <a:ea typeface="Roboto" panose="02000000000000000000" pitchFamily="2" charset="0"/>
                </a:rPr>
                <a:t>MIDDLE EAST &amp; AFRICA</a:t>
              </a:r>
            </a:p>
            <a:p>
              <a:pPr defTabSz="825479">
                <a:spcAft>
                  <a:spcPts val="4800"/>
                </a:spcAft>
              </a:pPr>
              <a:r>
                <a:rPr lang="es-ES" sz="1000">
                  <a:latin typeface="Roboto Light" panose="02000000000000000000" pitchFamily="2" charset="0"/>
                  <a:ea typeface="Roboto Light" panose="02000000000000000000" pitchFamily="2" charset="0"/>
                </a:rPr>
                <a:t>US$102m</a:t>
              </a:r>
            </a:p>
          </p:txBody>
        </p:sp>
        <p:pic>
          <p:nvPicPr>
            <p:cNvPr id="62" name="Picture 61">
              <a:extLst>
                <a:ext uri="{FF2B5EF4-FFF2-40B4-BE49-F238E27FC236}">
                  <a16:creationId xmlns:a16="http://schemas.microsoft.com/office/drawing/2014/main" id="{F65DCC40-F1AE-6C48-B6C7-27EE1F377FE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07848" y="4253010"/>
              <a:ext cx="246230" cy="396000"/>
            </a:xfrm>
            <a:prstGeom prst="rect">
              <a:avLst/>
            </a:prstGeom>
          </p:spPr>
        </p:pic>
        <p:pic>
          <p:nvPicPr>
            <p:cNvPr id="63" name="Picture 62">
              <a:extLst>
                <a:ext uri="{FF2B5EF4-FFF2-40B4-BE49-F238E27FC236}">
                  <a16:creationId xmlns:a16="http://schemas.microsoft.com/office/drawing/2014/main" id="{F1D02607-1432-A44F-81B5-8806717856F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19984" y="4253010"/>
              <a:ext cx="397440" cy="432000"/>
            </a:xfrm>
            <a:prstGeom prst="rect">
              <a:avLst/>
            </a:prstGeom>
          </p:spPr>
        </p:pic>
        <p:sp>
          <p:nvSpPr>
            <p:cNvPr id="64" name="Rectangle 63">
              <a:extLst>
                <a:ext uri="{FF2B5EF4-FFF2-40B4-BE49-F238E27FC236}">
                  <a16:creationId xmlns:a16="http://schemas.microsoft.com/office/drawing/2014/main" id="{BECF962D-6044-1245-8C96-AA3124548EB8}"/>
                </a:ext>
              </a:extLst>
            </p:cNvPr>
            <p:cNvSpPr/>
            <p:nvPr/>
          </p:nvSpPr>
          <p:spPr>
            <a:xfrm>
              <a:off x="5233364" y="4695747"/>
              <a:ext cx="1132040" cy="246221"/>
            </a:xfrm>
            <a:prstGeom prst="rect">
              <a:avLst/>
            </a:prstGeom>
          </p:spPr>
          <p:txBody>
            <a:bodyPr wrap="none">
              <a:spAutoFit/>
            </a:bodyPr>
            <a:lstStyle/>
            <a:p>
              <a:pPr defTabSz="825479">
                <a:spcAft>
                  <a:spcPts val="4800"/>
                </a:spcAft>
              </a:pPr>
              <a:r>
                <a:rPr lang="es-ES" sz="1000">
                  <a:latin typeface="Roboto Light" panose="02000000000000000000" pitchFamily="2" charset="0"/>
                  <a:ea typeface="Roboto Light" panose="02000000000000000000" pitchFamily="2" charset="0"/>
                </a:rPr>
                <a:t>36 TERRITORIES</a:t>
              </a:r>
            </a:p>
          </p:txBody>
        </p:sp>
        <p:sp>
          <p:nvSpPr>
            <p:cNvPr id="65" name="Rectangle 64">
              <a:extLst>
                <a:ext uri="{FF2B5EF4-FFF2-40B4-BE49-F238E27FC236}">
                  <a16:creationId xmlns:a16="http://schemas.microsoft.com/office/drawing/2014/main" id="{E9915661-120A-334C-B657-61CC537A52A5}"/>
                </a:ext>
              </a:extLst>
            </p:cNvPr>
            <p:cNvSpPr/>
            <p:nvPr/>
          </p:nvSpPr>
          <p:spPr>
            <a:xfrm>
              <a:off x="6420946" y="4695747"/>
              <a:ext cx="729687" cy="246221"/>
            </a:xfrm>
            <a:prstGeom prst="rect">
              <a:avLst/>
            </a:prstGeom>
          </p:spPr>
          <p:txBody>
            <a:bodyPr wrap="none">
              <a:spAutoFit/>
            </a:bodyPr>
            <a:lstStyle/>
            <a:p>
              <a:pPr defTabSz="825479">
                <a:spcAft>
                  <a:spcPts val="4800"/>
                </a:spcAft>
              </a:pPr>
              <a:r>
                <a:rPr lang="es-ES" sz="1000">
                  <a:latin typeface="Roboto Light" panose="02000000000000000000" pitchFamily="2" charset="0"/>
                  <a:ea typeface="Roboto Light" panose="02000000000000000000" pitchFamily="2" charset="0"/>
                </a:rPr>
                <a:t>25 FIRMS</a:t>
              </a:r>
            </a:p>
          </p:txBody>
        </p:sp>
      </p:grpSp>
      <p:sp>
        <p:nvSpPr>
          <p:cNvPr id="66" name="CuadroTexto 89">
            <a:extLst>
              <a:ext uri="{FF2B5EF4-FFF2-40B4-BE49-F238E27FC236}">
                <a16:creationId xmlns:a16="http://schemas.microsoft.com/office/drawing/2014/main" id="{CEDC0765-7109-4943-B561-835B43F908C1}"/>
              </a:ext>
            </a:extLst>
          </p:cNvPr>
          <p:cNvSpPr txBox="1"/>
          <p:nvPr userDrawn="1"/>
        </p:nvSpPr>
        <p:spPr>
          <a:xfrm>
            <a:off x="9367729" y="3115906"/>
            <a:ext cx="2054511" cy="1119625"/>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t" anchorCtr="0">
            <a:noAutofit/>
          </a:bodyPr>
          <a:lstStyle/>
          <a:p>
            <a:pPr defTabSz="825479"/>
            <a:r>
              <a:rPr lang="es-ES" sz="1000" b="1">
                <a:latin typeface="Roboto" panose="02000000000000000000" pitchFamily="2" charset="0"/>
                <a:ea typeface="Roboto" panose="02000000000000000000" pitchFamily="2" charset="0"/>
              </a:rPr>
              <a:t>ASIA PACIFIC</a:t>
            </a:r>
          </a:p>
          <a:p>
            <a:pPr defTabSz="825479">
              <a:spcAft>
                <a:spcPts val="4800"/>
              </a:spcAft>
            </a:pPr>
            <a:r>
              <a:rPr lang="es-ES" sz="1000">
                <a:latin typeface="Roboto Light" panose="02000000000000000000" pitchFamily="2" charset="0"/>
                <a:ea typeface="Roboto Light" panose="02000000000000000000" pitchFamily="2" charset="0"/>
              </a:rPr>
              <a:t>US$763m</a:t>
            </a:r>
          </a:p>
          <a:p>
            <a:pPr defTabSz="825479">
              <a:spcAft>
                <a:spcPts val="4800"/>
              </a:spcAft>
            </a:pPr>
            <a:endParaRPr lang="es-ES" sz="1000">
              <a:latin typeface="Roboto Light" panose="02000000000000000000" pitchFamily="2" charset="0"/>
              <a:ea typeface="Roboto Light" panose="02000000000000000000" pitchFamily="2" charset="0"/>
            </a:endParaRPr>
          </a:p>
        </p:txBody>
      </p:sp>
      <p:pic>
        <p:nvPicPr>
          <p:cNvPr id="67" name="Picture 66">
            <a:extLst>
              <a:ext uri="{FF2B5EF4-FFF2-40B4-BE49-F238E27FC236}">
                <a16:creationId xmlns:a16="http://schemas.microsoft.com/office/drawing/2014/main" id="{59A31BB0-9A61-C34D-B487-B36F7496578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91914" y="3546573"/>
            <a:ext cx="246231" cy="396000"/>
          </a:xfrm>
          <a:prstGeom prst="rect">
            <a:avLst/>
          </a:prstGeom>
        </p:spPr>
      </p:pic>
      <p:pic>
        <p:nvPicPr>
          <p:cNvPr id="68" name="Picture 67">
            <a:extLst>
              <a:ext uri="{FF2B5EF4-FFF2-40B4-BE49-F238E27FC236}">
                <a16:creationId xmlns:a16="http://schemas.microsoft.com/office/drawing/2014/main" id="{71350EB3-732F-7F41-91DB-5C2B04870C9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704049" y="3546573"/>
            <a:ext cx="397440" cy="432000"/>
          </a:xfrm>
          <a:prstGeom prst="rect">
            <a:avLst/>
          </a:prstGeom>
        </p:spPr>
      </p:pic>
      <p:sp>
        <p:nvSpPr>
          <p:cNvPr id="69" name="Rectangle 68">
            <a:extLst>
              <a:ext uri="{FF2B5EF4-FFF2-40B4-BE49-F238E27FC236}">
                <a16:creationId xmlns:a16="http://schemas.microsoft.com/office/drawing/2014/main" id="{5B0F5D62-A0B3-6B4F-AA6A-49C66EF1BB43}"/>
              </a:ext>
            </a:extLst>
          </p:cNvPr>
          <p:cNvSpPr/>
          <p:nvPr userDrawn="1"/>
        </p:nvSpPr>
        <p:spPr>
          <a:xfrm>
            <a:off x="9317430" y="3989310"/>
            <a:ext cx="1132041" cy="246221"/>
          </a:xfrm>
          <a:prstGeom prst="rect">
            <a:avLst/>
          </a:prstGeom>
        </p:spPr>
        <p:txBody>
          <a:bodyPr wrap="none">
            <a:spAutoFit/>
          </a:bodyPr>
          <a:lstStyle/>
          <a:p>
            <a:pPr defTabSz="825479">
              <a:spcAft>
                <a:spcPts val="4800"/>
              </a:spcAft>
            </a:pPr>
            <a:r>
              <a:rPr lang="es-ES" sz="1000">
                <a:latin typeface="Roboto Light" panose="02000000000000000000" pitchFamily="2" charset="0"/>
                <a:ea typeface="Roboto Light" panose="02000000000000000000" pitchFamily="2" charset="0"/>
              </a:rPr>
              <a:t>23 TERRITORIES</a:t>
            </a:r>
          </a:p>
        </p:txBody>
      </p:sp>
      <p:sp>
        <p:nvSpPr>
          <p:cNvPr id="70" name="Rectangle 69">
            <a:extLst>
              <a:ext uri="{FF2B5EF4-FFF2-40B4-BE49-F238E27FC236}">
                <a16:creationId xmlns:a16="http://schemas.microsoft.com/office/drawing/2014/main" id="{986B4B07-F5BD-A546-B10C-2AB2DF48F8FA}"/>
              </a:ext>
            </a:extLst>
          </p:cNvPr>
          <p:cNvSpPr/>
          <p:nvPr userDrawn="1"/>
        </p:nvSpPr>
        <p:spPr>
          <a:xfrm>
            <a:off x="10505013" y="3989310"/>
            <a:ext cx="729687" cy="246221"/>
          </a:xfrm>
          <a:prstGeom prst="rect">
            <a:avLst/>
          </a:prstGeom>
        </p:spPr>
        <p:txBody>
          <a:bodyPr wrap="none">
            <a:spAutoFit/>
          </a:bodyPr>
          <a:lstStyle/>
          <a:p>
            <a:pPr defTabSz="825479">
              <a:spcAft>
                <a:spcPts val="4800"/>
              </a:spcAft>
            </a:pPr>
            <a:r>
              <a:rPr lang="es-ES" sz="1000">
                <a:latin typeface="Roboto Light" panose="02000000000000000000" pitchFamily="2" charset="0"/>
                <a:ea typeface="Roboto Light" panose="02000000000000000000" pitchFamily="2" charset="0"/>
              </a:rPr>
              <a:t>20 FIRMS</a:t>
            </a:r>
          </a:p>
        </p:txBody>
      </p:sp>
      <p:grpSp>
        <p:nvGrpSpPr>
          <p:cNvPr id="71" name="Group 70">
            <a:extLst>
              <a:ext uri="{FF2B5EF4-FFF2-40B4-BE49-F238E27FC236}">
                <a16:creationId xmlns:a16="http://schemas.microsoft.com/office/drawing/2014/main" id="{AC05F400-5FF1-E149-8F0F-802867B0E92E}"/>
              </a:ext>
            </a:extLst>
          </p:cNvPr>
          <p:cNvGrpSpPr/>
          <p:nvPr userDrawn="1"/>
        </p:nvGrpSpPr>
        <p:grpSpPr>
          <a:xfrm>
            <a:off x="9536329" y="1381855"/>
            <a:ext cx="2104810" cy="1119627"/>
            <a:chOff x="7699604" y="4937820"/>
            <a:chExt cx="2104809" cy="1119626"/>
          </a:xfrm>
        </p:grpSpPr>
        <p:sp>
          <p:nvSpPr>
            <p:cNvPr id="72" name="CuadroTexto 89">
              <a:extLst>
                <a:ext uri="{FF2B5EF4-FFF2-40B4-BE49-F238E27FC236}">
                  <a16:creationId xmlns:a16="http://schemas.microsoft.com/office/drawing/2014/main" id="{3C9FC677-F938-AD42-B7DA-E864F3BB418B}"/>
                </a:ext>
              </a:extLst>
            </p:cNvPr>
            <p:cNvSpPr txBox="1"/>
            <p:nvPr/>
          </p:nvSpPr>
          <p:spPr>
            <a:xfrm>
              <a:off x="7749903" y="4937820"/>
              <a:ext cx="2054510" cy="1119625"/>
            </a:xfrm>
            <a:prstGeom prst="rect">
              <a:avLst/>
            </a:prstGeom>
            <a:solidFill>
              <a:schemeClr val="bg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t" anchorCtr="0">
              <a:noAutofit/>
            </a:bodyPr>
            <a:lstStyle/>
            <a:p>
              <a:pPr defTabSz="825479"/>
              <a:r>
                <a:rPr lang="es-ES" sz="1000" b="1">
                  <a:latin typeface="Roboto" panose="02000000000000000000" pitchFamily="2" charset="0"/>
                  <a:ea typeface="Roboto" panose="02000000000000000000" pitchFamily="2" charset="0"/>
                </a:rPr>
                <a:t>EUROPE</a:t>
              </a:r>
            </a:p>
            <a:p>
              <a:pPr defTabSz="825479">
                <a:spcAft>
                  <a:spcPts val="4800"/>
                </a:spcAft>
              </a:pPr>
              <a:r>
                <a:rPr lang="es-ES" sz="1000">
                  <a:latin typeface="Roboto Light" panose="02000000000000000000" pitchFamily="2" charset="0"/>
                  <a:ea typeface="Roboto Light" panose="02000000000000000000" pitchFamily="2" charset="0"/>
                </a:rPr>
                <a:t>US$1,079m</a:t>
              </a:r>
            </a:p>
          </p:txBody>
        </p:sp>
        <p:pic>
          <p:nvPicPr>
            <p:cNvPr id="73" name="Picture 72">
              <a:extLst>
                <a:ext uri="{FF2B5EF4-FFF2-40B4-BE49-F238E27FC236}">
                  <a16:creationId xmlns:a16="http://schemas.microsoft.com/office/drawing/2014/main" id="{A29DB26F-5A3B-024D-8630-8A8A886A82A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74088" y="5368488"/>
              <a:ext cx="246230" cy="396000"/>
            </a:xfrm>
            <a:prstGeom prst="rect">
              <a:avLst/>
            </a:prstGeom>
          </p:spPr>
        </p:pic>
        <p:pic>
          <p:nvPicPr>
            <p:cNvPr id="74" name="Picture 73">
              <a:extLst>
                <a:ext uri="{FF2B5EF4-FFF2-40B4-BE49-F238E27FC236}">
                  <a16:creationId xmlns:a16="http://schemas.microsoft.com/office/drawing/2014/main" id="{135D889D-90DF-2E4E-A125-F4419B5F9BD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086224" y="5368488"/>
              <a:ext cx="397440" cy="432000"/>
            </a:xfrm>
            <a:prstGeom prst="rect">
              <a:avLst/>
            </a:prstGeom>
          </p:spPr>
        </p:pic>
        <p:sp>
          <p:nvSpPr>
            <p:cNvPr id="75" name="Rectangle 74">
              <a:extLst>
                <a:ext uri="{FF2B5EF4-FFF2-40B4-BE49-F238E27FC236}">
                  <a16:creationId xmlns:a16="http://schemas.microsoft.com/office/drawing/2014/main" id="{C24C38AD-A5B2-FF48-AABB-64FB30255E2D}"/>
                </a:ext>
              </a:extLst>
            </p:cNvPr>
            <p:cNvSpPr/>
            <p:nvPr/>
          </p:nvSpPr>
          <p:spPr>
            <a:xfrm>
              <a:off x="7699604" y="5811225"/>
              <a:ext cx="1132040" cy="246221"/>
            </a:xfrm>
            <a:prstGeom prst="rect">
              <a:avLst/>
            </a:prstGeom>
          </p:spPr>
          <p:txBody>
            <a:bodyPr wrap="none">
              <a:spAutoFit/>
            </a:bodyPr>
            <a:lstStyle/>
            <a:p>
              <a:pPr defTabSz="825479">
                <a:spcAft>
                  <a:spcPts val="4800"/>
                </a:spcAft>
              </a:pPr>
              <a:r>
                <a:rPr lang="es-ES" sz="1000">
                  <a:latin typeface="Roboto Light" panose="02000000000000000000" pitchFamily="2" charset="0"/>
                  <a:ea typeface="Roboto Light" panose="02000000000000000000" pitchFamily="2" charset="0"/>
                </a:rPr>
                <a:t>53 TERRITORIES</a:t>
              </a:r>
            </a:p>
          </p:txBody>
        </p:sp>
        <p:sp>
          <p:nvSpPr>
            <p:cNvPr id="76" name="Rectangle 75">
              <a:extLst>
                <a:ext uri="{FF2B5EF4-FFF2-40B4-BE49-F238E27FC236}">
                  <a16:creationId xmlns:a16="http://schemas.microsoft.com/office/drawing/2014/main" id="{9B9149EE-6908-0C46-8462-9D9730470C1F}"/>
                </a:ext>
              </a:extLst>
            </p:cNvPr>
            <p:cNvSpPr/>
            <p:nvPr/>
          </p:nvSpPr>
          <p:spPr>
            <a:xfrm>
              <a:off x="8887186" y="5811225"/>
              <a:ext cx="729687" cy="246221"/>
            </a:xfrm>
            <a:prstGeom prst="rect">
              <a:avLst/>
            </a:prstGeom>
          </p:spPr>
          <p:txBody>
            <a:bodyPr wrap="none">
              <a:spAutoFit/>
            </a:bodyPr>
            <a:lstStyle/>
            <a:p>
              <a:pPr defTabSz="825479">
                <a:spcAft>
                  <a:spcPts val="4800"/>
                </a:spcAft>
              </a:pPr>
              <a:r>
                <a:rPr lang="es-ES" sz="1000">
                  <a:latin typeface="Roboto Light" panose="02000000000000000000" pitchFamily="2" charset="0"/>
                  <a:ea typeface="Roboto Light" panose="02000000000000000000" pitchFamily="2" charset="0"/>
                </a:rPr>
                <a:t>45 FIRMS</a:t>
              </a:r>
            </a:p>
          </p:txBody>
        </p:sp>
      </p:grpSp>
      <p:pic>
        <p:nvPicPr>
          <p:cNvPr id="77" name="Picture 76">
            <a:extLst>
              <a:ext uri="{FF2B5EF4-FFF2-40B4-BE49-F238E27FC236}">
                <a16:creationId xmlns:a16="http://schemas.microsoft.com/office/drawing/2014/main" id="{90F62CB6-F982-1741-B777-8E4CE66040E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742989" y="5184143"/>
            <a:ext cx="416332" cy="669567"/>
          </a:xfrm>
          <a:prstGeom prst="rect">
            <a:avLst/>
          </a:prstGeom>
        </p:spPr>
      </p:pic>
      <p:pic>
        <p:nvPicPr>
          <p:cNvPr id="78" name="Picture 77">
            <a:extLst>
              <a:ext uri="{FF2B5EF4-FFF2-40B4-BE49-F238E27FC236}">
                <a16:creationId xmlns:a16="http://schemas.microsoft.com/office/drawing/2014/main" id="{3218868C-F507-034A-B7B6-3C52EABE1425}"/>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8008551" y="5186767"/>
            <a:ext cx="686152" cy="689583"/>
          </a:xfrm>
          <a:prstGeom prst="rect">
            <a:avLst/>
          </a:prstGeom>
        </p:spPr>
      </p:pic>
      <p:pic>
        <p:nvPicPr>
          <p:cNvPr id="79" name="Picture 78">
            <a:extLst>
              <a:ext uri="{FF2B5EF4-FFF2-40B4-BE49-F238E27FC236}">
                <a16:creationId xmlns:a16="http://schemas.microsoft.com/office/drawing/2014/main" id="{7C06BD1E-38B0-1041-9ECF-48997A148E2A}"/>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455953" y="5184144"/>
            <a:ext cx="507755" cy="663731"/>
          </a:xfrm>
          <a:prstGeom prst="rect">
            <a:avLst/>
          </a:prstGeom>
        </p:spPr>
      </p:pic>
      <p:pic>
        <p:nvPicPr>
          <p:cNvPr id="80" name="Picture 79">
            <a:extLst>
              <a:ext uri="{FF2B5EF4-FFF2-40B4-BE49-F238E27FC236}">
                <a16:creationId xmlns:a16="http://schemas.microsoft.com/office/drawing/2014/main" id="{03310B8D-75A0-DE41-97FF-07581BB22FF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778792" y="5184145"/>
            <a:ext cx="634416" cy="689583"/>
          </a:xfrm>
          <a:prstGeom prst="rect">
            <a:avLst/>
          </a:prstGeom>
        </p:spPr>
      </p:pic>
      <p:pic>
        <p:nvPicPr>
          <p:cNvPr id="81" name="Picture 80">
            <a:extLst>
              <a:ext uri="{FF2B5EF4-FFF2-40B4-BE49-F238E27FC236}">
                <a16:creationId xmlns:a16="http://schemas.microsoft.com/office/drawing/2014/main" id="{583C35D8-9B80-AC48-8698-E0E369BE5EA1}"/>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0302051" y="5119041"/>
            <a:ext cx="549183" cy="463083"/>
          </a:xfrm>
          <a:prstGeom prst="rect">
            <a:avLst/>
          </a:prstGeom>
        </p:spPr>
      </p:pic>
    </p:spTree>
    <p:extLst>
      <p:ext uri="{BB962C8B-B14F-4D97-AF65-F5344CB8AC3E}">
        <p14:creationId xmlns:p14="http://schemas.microsoft.com/office/powerpoint/2010/main" val="1487524039"/>
      </p:ext>
    </p:extLst>
  </p:cSld>
  <p:clrMapOvr>
    <a:masterClrMapping/>
  </p:clrMapOvr>
  <p:transition spd="med"/>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Questions_Growth Green">
    <p:spTree>
      <p:nvGrpSpPr>
        <p:cNvPr id="1" name=""/>
        <p:cNvGrpSpPr/>
        <p:nvPr/>
      </p:nvGrpSpPr>
      <p:grpSpPr>
        <a:xfrm>
          <a:off x="0" y="0"/>
          <a:ext cx="0" cy="0"/>
          <a:chOff x="0" y="0"/>
          <a:chExt cx="0" cy="0"/>
        </a:xfrm>
      </p:grpSpPr>
      <p:pic>
        <p:nvPicPr>
          <p:cNvPr id="4" name="Picture Placeholder 5">
            <a:extLst>
              <a:ext uri="{FF2B5EF4-FFF2-40B4-BE49-F238E27FC236}">
                <a16:creationId xmlns:a16="http://schemas.microsoft.com/office/drawing/2014/main" id="{F5ABA15C-A737-4842-A07C-49B0FF77BF8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041888" y="0"/>
            <a:ext cx="9150112" cy="6858000"/>
          </a:xfrm>
          <a:prstGeom prst="rect">
            <a:avLst/>
          </a:prstGeom>
        </p:spPr>
      </p:pic>
      <p:pic>
        <p:nvPicPr>
          <p:cNvPr id="5" name="Picture 4">
            <a:extLst>
              <a:ext uri="{FF2B5EF4-FFF2-40B4-BE49-F238E27FC236}">
                <a16:creationId xmlns:a16="http://schemas.microsoft.com/office/drawing/2014/main" id="{A7F06D76-7354-F04B-8008-9B169274323C}"/>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482515285"/>
      </p:ext>
    </p:extLst>
  </p:cSld>
  <p:clrMapOvr>
    <a:masterClrMapping/>
  </p:clrMapOvr>
  <p:transition spd="med"/>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Questions_Black">
    <p:spTree>
      <p:nvGrpSpPr>
        <p:cNvPr id="1" name=""/>
        <p:cNvGrpSpPr/>
        <p:nvPr/>
      </p:nvGrpSpPr>
      <p:grpSpPr>
        <a:xfrm>
          <a:off x="0" y="0"/>
          <a:ext cx="0" cy="0"/>
          <a:chOff x="0" y="0"/>
          <a:chExt cx="0" cy="0"/>
        </a:xfrm>
      </p:grpSpPr>
      <p:pic>
        <p:nvPicPr>
          <p:cNvPr id="4" name="Picture Placeholder 5">
            <a:extLst>
              <a:ext uri="{FF2B5EF4-FFF2-40B4-BE49-F238E27FC236}">
                <a16:creationId xmlns:a16="http://schemas.microsoft.com/office/drawing/2014/main" id="{F5ABA15C-A737-4842-A07C-49B0FF77BF8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33555" y="0"/>
            <a:ext cx="10972800" cy="6858000"/>
          </a:xfrm>
          <a:prstGeom prst="rect">
            <a:avLst/>
          </a:prstGeom>
        </p:spPr>
      </p:pic>
      <p:pic>
        <p:nvPicPr>
          <p:cNvPr id="5" name="Picture 4">
            <a:extLst>
              <a:ext uri="{FF2B5EF4-FFF2-40B4-BE49-F238E27FC236}">
                <a16:creationId xmlns:a16="http://schemas.microsoft.com/office/drawing/2014/main" id="{A7F06D76-7354-F04B-8008-9B169274323C}"/>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949825396"/>
      </p:ext>
    </p:extLst>
  </p:cSld>
  <p:clrMapOvr>
    <a:masterClrMapping/>
  </p:clrMapOvr>
  <p:transition spd="med"/>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Back Pa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451EF75-B511-E248-89EE-12785650E695}"/>
              </a:ext>
            </a:extLst>
          </p:cNvPr>
          <p:cNvSpPr/>
          <p:nvPr userDrawn="1"/>
        </p:nvSpPr>
        <p:spPr>
          <a:xfrm>
            <a:off x="0" y="3032278"/>
            <a:ext cx="12192000" cy="793444"/>
          </a:xfrm>
          <a:prstGeom prst="rect">
            <a:avLst/>
          </a:prstGeom>
          <a:solidFill>
            <a:schemeClr val="tx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7733" tIns="67733" rIns="67733" bIns="67733" numCol="1" spcCol="38100" rtlCol="0" anchor="ctr">
            <a:spAutoFit/>
          </a:bodyPr>
          <a:lstStyle/>
          <a:p>
            <a:pPr marL="0" marR="0" indent="0" algn="ctr" defTabSz="1100639" rtl="0" fontAlgn="auto" latinLnBrk="0" hangingPunct="0">
              <a:lnSpc>
                <a:spcPct val="100000"/>
              </a:lnSpc>
              <a:spcBef>
                <a:spcPts val="0"/>
              </a:spcBef>
              <a:spcAft>
                <a:spcPts val="0"/>
              </a:spcAft>
              <a:buClrTx/>
              <a:buSzTx/>
              <a:buFontTx/>
              <a:buNone/>
              <a:tabLst/>
            </a:pPr>
            <a:endParaRPr kumimoji="0" lang="en-US" sz="4267" b="0" i="0" u="none" strike="noStrike" cap="none" spc="0" normalizeH="0" baseline="0">
              <a:ln>
                <a:noFill/>
              </a:ln>
              <a:solidFill>
                <a:srgbClr val="FFFFFF"/>
              </a:solidFill>
              <a:effectLst/>
              <a:uFillTx/>
              <a:latin typeface="+mn-lt"/>
              <a:ea typeface="+mn-ea"/>
              <a:cs typeface="+mn-cs"/>
              <a:sym typeface="Helvetica Light"/>
            </a:endParaRPr>
          </a:p>
        </p:txBody>
      </p:sp>
      <p:sp>
        <p:nvSpPr>
          <p:cNvPr id="14" name="Text Placeholder 10">
            <a:extLst>
              <a:ext uri="{FF2B5EF4-FFF2-40B4-BE49-F238E27FC236}">
                <a16:creationId xmlns:a16="http://schemas.microsoft.com/office/drawing/2014/main" id="{51EFBCFB-E354-0A40-8B8E-D24720CA58AB}"/>
              </a:ext>
            </a:extLst>
          </p:cNvPr>
          <p:cNvSpPr>
            <a:spLocks noGrp="1"/>
          </p:cNvSpPr>
          <p:nvPr>
            <p:ph type="body" sz="quarter" idx="10" hasCustomPrompt="1"/>
          </p:nvPr>
        </p:nvSpPr>
        <p:spPr>
          <a:xfrm>
            <a:off x="587377" y="938213"/>
            <a:ext cx="5508625" cy="3786187"/>
          </a:xfrm>
        </p:spPr>
        <p:txBody>
          <a:bodyPr/>
          <a:lstStyle>
            <a:lvl1pPr marL="0" indent="0">
              <a:buNone/>
              <a:defRPr sz="1200">
                <a:solidFill>
                  <a:schemeClr val="bg1"/>
                </a:solidFill>
              </a:defRPr>
            </a:lvl1pPr>
            <a:lvl2pPr marL="317492" indent="0">
              <a:buNone/>
              <a:defRPr/>
            </a:lvl2pPr>
          </a:lstStyle>
          <a:p>
            <a:pPr lvl="0"/>
            <a:r>
              <a:rPr lang="en-GB"/>
              <a:t>Insert contact name</a:t>
            </a:r>
          </a:p>
          <a:p>
            <a:pPr lvl="0"/>
            <a:r>
              <a:rPr lang="en-GB"/>
              <a:t>Address</a:t>
            </a:r>
          </a:p>
          <a:p>
            <a:pPr lvl="0"/>
            <a:r>
              <a:rPr lang="en-GB"/>
              <a:t>Phone</a:t>
            </a:r>
          </a:p>
          <a:p>
            <a:pPr lvl="0"/>
            <a:r>
              <a:rPr lang="en-GB"/>
              <a:t>Email</a:t>
            </a:r>
          </a:p>
          <a:p>
            <a:pPr lvl="0"/>
            <a:r>
              <a:rPr lang="en-GB"/>
              <a:t>Website</a:t>
            </a:r>
          </a:p>
          <a:p>
            <a:pPr lvl="1"/>
            <a:endParaRPr lang="en-US"/>
          </a:p>
        </p:txBody>
      </p:sp>
      <p:sp>
        <p:nvSpPr>
          <p:cNvPr id="11" name="Title 1">
            <a:extLst>
              <a:ext uri="{FF2B5EF4-FFF2-40B4-BE49-F238E27FC236}">
                <a16:creationId xmlns:a16="http://schemas.microsoft.com/office/drawing/2014/main" id="{9AC2FA71-98D4-BA49-AABC-CFCBFDD4B6E7}"/>
              </a:ext>
            </a:extLst>
          </p:cNvPr>
          <p:cNvSpPr txBox="1">
            <a:spLocks/>
          </p:cNvSpPr>
          <p:nvPr userDrawn="1"/>
        </p:nvSpPr>
        <p:spPr>
          <a:xfrm>
            <a:off x="587376" y="188913"/>
            <a:ext cx="7991475" cy="452771"/>
          </a:xfrm>
          <a:prstGeom prst="rect">
            <a:avLst/>
          </a:prstGeom>
        </p:spPr>
        <p:txBody>
          <a:bodyPr vert="horz" lIns="0" tIns="0" rIns="0" bIns="0" rtlCol="0" anchor="ctr">
            <a:normAutofit/>
          </a:bodyPr>
          <a:lstStyle>
            <a:lvl1pPr marL="0" marR="0" indent="0" algn="l" defTabSz="412750" eaLnBrk="1" latinLnBrk="0" hangingPunct="1">
              <a:lnSpc>
                <a:spcPct val="100000"/>
              </a:lnSpc>
              <a:spcBef>
                <a:spcPts val="0"/>
              </a:spcBef>
              <a:spcAft>
                <a:spcPts val="0"/>
              </a:spcAft>
              <a:buClrTx/>
              <a:buSzTx/>
              <a:buFontTx/>
              <a:buNone/>
              <a:tabLst/>
              <a:defRPr sz="2800" b="0" i="0" u="none" strike="noStrike" cap="none" spc="0" baseline="0">
                <a:ln>
                  <a:noFill/>
                </a:ln>
                <a:solidFill>
                  <a:srgbClr val="000000"/>
                </a:solidFill>
                <a:uFillTx/>
                <a:latin typeface="Carnac" panose="02000503000000020004" pitchFamily="2" charset="77"/>
                <a:ea typeface="Carnac" panose="02000503000000020004" pitchFamily="2" charset="77"/>
                <a:cs typeface="Arial" panose="020B0604020202020204" pitchFamily="34" charset="0"/>
                <a:sym typeface="Corda-Regular"/>
              </a:defRPr>
            </a:lvl1pPr>
            <a:lvl2pPr marL="0" marR="0" indent="114300" algn="l" defTabSz="412750" eaLnBrk="1" latinLnBrk="0" hangingPunct="1">
              <a:lnSpc>
                <a:spcPct val="100000"/>
              </a:lnSpc>
              <a:spcBef>
                <a:spcPts val="0"/>
              </a:spcBef>
              <a:spcAft>
                <a:spcPts val="0"/>
              </a:spcAft>
              <a:buClrTx/>
              <a:buSzTx/>
              <a:buFontTx/>
              <a:buNone/>
              <a:tabLst/>
              <a:defRPr sz="2750" b="0" i="0" u="none" strike="noStrike" cap="none" spc="0" baseline="0">
                <a:ln>
                  <a:noFill/>
                </a:ln>
                <a:solidFill>
                  <a:srgbClr val="000000"/>
                </a:solidFill>
                <a:uFillTx/>
                <a:latin typeface="Corda-Regular"/>
                <a:ea typeface="Corda-Regular"/>
                <a:cs typeface="Corda-Regular"/>
                <a:sym typeface="Corda-Regular"/>
              </a:defRPr>
            </a:lvl2pPr>
            <a:lvl3pPr marL="0" marR="0" indent="228600" algn="l" defTabSz="412750" eaLnBrk="1" latinLnBrk="0" hangingPunct="1">
              <a:lnSpc>
                <a:spcPct val="100000"/>
              </a:lnSpc>
              <a:spcBef>
                <a:spcPts val="0"/>
              </a:spcBef>
              <a:spcAft>
                <a:spcPts val="0"/>
              </a:spcAft>
              <a:buClrTx/>
              <a:buSzTx/>
              <a:buFontTx/>
              <a:buNone/>
              <a:tabLst/>
              <a:defRPr sz="2750" b="0" i="0" u="none" strike="noStrike" cap="none" spc="0" baseline="0">
                <a:ln>
                  <a:noFill/>
                </a:ln>
                <a:solidFill>
                  <a:srgbClr val="000000"/>
                </a:solidFill>
                <a:uFillTx/>
                <a:latin typeface="Corda-Regular"/>
                <a:ea typeface="Corda-Regular"/>
                <a:cs typeface="Corda-Regular"/>
                <a:sym typeface="Corda-Regular"/>
              </a:defRPr>
            </a:lvl3pPr>
            <a:lvl4pPr marL="0" marR="0" indent="342900" algn="l" defTabSz="412750" eaLnBrk="1" latinLnBrk="0" hangingPunct="1">
              <a:lnSpc>
                <a:spcPct val="100000"/>
              </a:lnSpc>
              <a:spcBef>
                <a:spcPts val="0"/>
              </a:spcBef>
              <a:spcAft>
                <a:spcPts val="0"/>
              </a:spcAft>
              <a:buClrTx/>
              <a:buSzTx/>
              <a:buFontTx/>
              <a:buNone/>
              <a:tabLst/>
              <a:defRPr sz="2750" b="0" i="0" u="none" strike="noStrike" cap="none" spc="0" baseline="0">
                <a:ln>
                  <a:noFill/>
                </a:ln>
                <a:solidFill>
                  <a:srgbClr val="000000"/>
                </a:solidFill>
                <a:uFillTx/>
                <a:latin typeface="Corda-Regular"/>
                <a:ea typeface="Corda-Regular"/>
                <a:cs typeface="Corda-Regular"/>
                <a:sym typeface="Corda-Regular"/>
              </a:defRPr>
            </a:lvl4pPr>
            <a:lvl5pPr marL="0" marR="0" indent="457200" algn="l" defTabSz="412750" eaLnBrk="1" latinLnBrk="0" hangingPunct="1">
              <a:lnSpc>
                <a:spcPct val="100000"/>
              </a:lnSpc>
              <a:spcBef>
                <a:spcPts val="0"/>
              </a:spcBef>
              <a:spcAft>
                <a:spcPts val="0"/>
              </a:spcAft>
              <a:buClrTx/>
              <a:buSzTx/>
              <a:buFontTx/>
              <a:buNone/>
              <a:tabLst/>
              <a:defRPr sz="2750" b="0" i="0" u="none" strike="noStrike" cap="none" spc="0" baseline="0">
                <a:ln>
                  <a:noFill/>
                </a:ln>
                <a:solidFill>
                  <a:srgbClr val="000000"/>
                </a:solidFill>
                <a:uFillTx/>
                <a:latin typeface="Corda-Regular"/>
                <a:ea typeface="Corda-Regular"/>
                <a:cs typeface="Corda-Regular"/>
                <a:sym typeface="Corda-Regular"/>
              </a:defRPr>
            </a:lvl5pPr>
            <a:lvl6pPr marL="0" marR="0" indent="571500" algn="l" defTabSz="412750" eaLnBrk="1" latinLnBrk="0" hangingPunct="1">
              <a:lnSpc>
                <a:spcPct val="100000"/>
              </a:lnSpc>
              <a:spcBef>
                <a:spcPts val="0"/>
              </a:spcBef>
              <a:spcAft>
                <a:spcPts val="0"/>
              </a:spcAft>
              <a:buClrTx/>
              <a:buSzTx/>
              <a:buFontTx/>
              <a:buNone/>
              <a:tabLst/>
              <a:defRPr sz="2750" b="0" i="0" u="none" strike="noStrike" cap="none" spc="0" baseline="0">
                <a:ln>
                  <a:noFill/>
                </a:ln>
                <a:solidFill>
                  <a:srgbClr val="000000"/>
                </a:solidFill>
                <a:uFillTx/>
                <a:latin typeface="Corda-Regular"/>
                <a:ea typeface="Corda-Regular"/>
                <a:cs typeface="Corda-Regular"/>
                <a:sym typeface="Corda-Regular"/>
              </a:defRPr>
            </a:lvl6pPr>
            <a:lvl7pPr marL="0" marR="0" indent="685800" algn="l" defTabSz="412750" eaLnBrk="1" latinLnBrk="0" hangingPunct="1">
              <a:lnSpc>
                <a:spcPct val="100000"/>
              </a:lnSpc>
              <a:spcBef>
                <a:spcPts val="0"/>
              </a:spcBef>
              <a:spcAft>
                <a:spcPts val="0"/>
              </a:spcAft>
              <a:buClrTx/>
              <a:buSzTx/>
              <a:buFontTx/>
              <a:buNone/>
              <a:tabLst/>
              <a:defRPr sz="2750" b="0" i="0" u="none" strike="noStrike" cap="none" spc="0" baseline="0">
                <a:ln>
                  <a:noFill/>
                </a:ln>
                <a:solidFill>
                  <a:srgbClr val="000000"/>
                </a:solidFill>
                <a:uFillTx/>
                <a:latin typeface="Corda-Regular"/>
                <a:ea typeface="Corda-Regular"/>
                <a:cs typeface="Corda-Regular"/>
                <a:sym typeface="Corda-Regular"/>
              </a:defRPr>
            </a:lvl7pPr>
            <a:lvl8pPr marL="0" marR="0" indent="800100" algn="l" defTabSz="412750" eaLnBrk="1" latinLnBrk="0" hangingPunct="1">
              <a:lnSpc>
                <a:spcPct val="100000"/>
              </a:lnSpc>
              <a:spcBef>
                <a:spcPts val="0"/>
              </a:spcBef>
              <a:spcAft>
                <a:spcPts val="0"/>
              </a:spcAft>
              <a:buClrTx/>
              <a:buSzTx/>
              <a:buFontTx/>
              <a:buNone/>
              <a:tabLst/>
              <a:defRPr sz="2750" b="0" i="0" u="none" strike="noStrike" cap="none" spc="0" baseline="0">
                <a:ln>
                  <a:noFill/>
                </a:ln>
                <a:solidFill>
                  <a:srgbClr val="000000"/>
                </a:solidFill>
                <a:uFillTx/>
                <a:latin typeface="Corda-Regular"/>
                <a:ea typeface="Corda-Regular"/>
                <a:cs typeface="Corda-Regular"/>
                <a:sym typeface="Corda-Regular"/>
              </a:defRPr>
            </a:lvl8pPr>
            <a:lvl9pPr marL="0" marR="0" indent="914400" algn="l" defTabSz="412750" eaLnBrk="1" latinLnBrk="0" hangingPunct="1">
              <a:lnSpc>
                <a:spcPct val="100000"/>
              </a:lnSpc>
              <a:spcBef>
                <a:spcPts val="0"/>
              </a:spcBef>
              <a:spcAft>
                <a:spcPts val="0"/>
              </a:spcAft>
              <a:buClrTx/>
              <a:buSzTx/>
              <a:buFontTx/>
              <a:buNone/>
              <a:tabLst/>
              <a:defRPr sz="2750" b="0" i="0" u="none" strike="noStrike" cap="none" spc="0" baseline="0">
                <a:ln>
                  <a:noFill/>
                </a:ln>
                <a:solidFill>
                  <a:srgbClr val="000000"/>
                </a:solidFill>
                <a:uFillTx/>
                <a:latin typeface="Corda-Regular"/>
                <a:ea typeface="Corda-Regular"/>
                <a:cs typeface="Corda-Regular"/>
                <a:sym typeface="Corda-Regular"/>
              </a:defRPr>
            </a:lvl9pPr>
          </a:lstStyle>
          <a:p>
            <a:r>
              <a:rPr lang="en-US" sz="2800" b="0" i="0" err="1">
                <a:solidFill>
                  <a:schemeClr val="accent1"/>
                </a:solidFill>
                <a:latin typeface="+mj-lt"/>
              </a:rPr>
              <a:t>Contacto</a:t>
            </a:r>
            <a:endParaRPr lang="en-US" sz="2800" b="0" i="0">
              <a:solidFill>
                <a:schemeClr val="accent1"/>
              </a:solidFill>
              <a:latin typeface="+mj-lt"/>
            </a:endParaRPr>
          </a:p>
        </p:txBody>
      </p:sp>
      <p:sp>
        <p:nvSpPr>
          <p:cNvPr id="3" name="Text Placeholder 2">
            <a:extLst>
              <a:ext uri="{FF2B5EF4-FFF2-40B4-BE49-F238E27FC236}">
                <a16:creationId xmlns:a16="http://schemas.microsoft.com/office/drawing/2014/main" id="{99F0CEBC-BCE3-4E47-93AA-DAD3CAEE9F13}"/>
              </a:ext>
            </a:extLst>
          </p:cNvPr>
          <p:cNvSpPr>
            <a:spLocks noGrp="1"/>
          </p:cNvSpPr>
          <p:nvPr>
            <p:ph type="body" sz="quarter" idx="11" hasCustomPrompt="1"/>
          </p:nvPr>
        </p:nvSpPr>
        <p:spPr>
          <a:xfrm>
            <a:off x="587376" y="5641150"/>
            <a:ext cx="6958013" cy="632652"/>
          </a:xfrm>
        </p:spPr>
        <p:txBody>
          <a:bodyPr anchor="b" anchorCtr="0">
            <a:spAutoFit/>
          </a:bodyPr>
          <a:lstStyle>
            <a:lvl1pPr marL="0" indent="0">
              <a:buNone/>
              <a:defRPr sz="800">
                <a:solidFill>
                  <a:schemeClr val="bg1"/>
                </a:solidFill>
              </a:defRPr>
            </a:lvl1pPr>
            <a:lvl3pPr marL="634984" indent="0">
              <a:buNone/>
              <a:defRPr sz="800">
                <a:solidFill>
                  <a:schemeClr val="bg1"/>
                </a:solidFill>
              </a:defRPr>
            </a:lvl3pPr>
          </a:lstStyle>
          <a:p>
            <a:pPr lvl="0"/>
            <a:r>
              <a:rPr lang="en-GB"/>
              <a:t>Insert applicable disclaimer</a:t>
            </a:r>
          </a:p>
          <a:p>
            <a:pPr lvl="3"/>
            <a:r>
              <a:rPr lang="en-GB"/>
              <a:t>Fourth level</a:t>
            </a:r>
          </a:p>
          <a:p>
            <a:pPr lvl="4"/>
            <a:r>
              <a:rPr lang="en-GB"/>
              <a:t>Fifth level</a:t>
            </a:r>
            <a:endParaRPr lang="en-US"/>
          </a:p>
        </p:txBody>
      </p:sp>
    </p:spTree>
    <p:extLst>
      <p:ext uri="{BB962C8B-B14F-4D97-AF65-F5344CB8AC3E}">
        <p14:creationId xmlns:p14="http://schemas.microsoft.com/office/powerpoint/2010/main" val="572311439"/>
      </p:ext>
    </p:extLst>
  </p:cSld>
  <p:clrMapOvr>
    <a:masterClrMapping/>
  </p:clrMapOvr>
  <p:transition spd="med"/>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DA037B-A99F-491E-B2EF-C3E16EFE208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3F298A8A-2F41-40EC-A4E6-CAF8B438337D}"/>
              </a:ext>
            </a:extLst>
          </p:cNvPr>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s-ES"/>
          </a:p>
        </p:txBody>
      </p:sp>
      <p:sp>
        <p:nvSpPr>
          <p:cNvPr id="4" name="Marcador de texto 3">
            <a:extLst>
              <a:ext uri="{FF2B5EF4-FFF2-40B4-BE49-F238E27FC236}">
                <a16:creationId xmlns:a16="http://schemas.microsoft.com/office/drawing/2014/main" id="{E279E05C-1227-4978-81EF-0132E8E74101}"/>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BD918D0-61B1-461C-ABFF-AA4A907748A0}"/>
              </a:ext>
            </a:extLst>
          </p:cNvPr>
          <p:cNvSpPr>
            <a:spLocks noGrp="1"/>
          </p:cNvSpPr>
          <p:nvPr>
            <p:ph type="dt" sz="half" idx="10"/>
          </p:nvPr>
        </p:nvSpPr>
        <p:spPr/>
        <p:txBody>
          <a:bodyPr/>
          <a:lstStyle/>
          <a:p>
            <a:endParaRPr lang="es-ES"/>
          </a:p>
        </p:txBody>
      </p:sp>
      <p:sp>
        <p:nvSpPr>
          <p:cNvPr id="6" name="Marcador de pie de página 5">
            <a:extLst>
              <a:ext uri="{FF2B5EF4-FFF2-40B4-BE49-F238E27FC236}">
                <a16:creationId xmlns:a16="http://schemas.microsoft.com/office/drawing/2014/main" id="{51839028-22C2-4568-B900-9E1F31395928}"/>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29A1FE3-5B7A-445A-A6F1-7FE846CC927B}"/>
              </a:ext>
            </a:extLst>
          </p:cNvPr>
          <p:cNvSpPr>
            <a:spLocks noGrp="1"/>
          </p:cNvSpPr>
          <p:nvPr>
            <p:ph type="sldNum" sz="quarter" idx="12"/>
          </p:nvPr>
        </p:nvSpPr>
        <p:spPr/>
        <p:txBody>
          <a:bodyPr/>
          <a:lstStyle/>
          <a:p>
            <a:fld id="{141AB48A-574A-4580-9D70-303A41BB460F}" type="slidenum">
              <a:rPr lang="es-ES" smtClean="0"/>
              <a:t>‹Nº›</a:t>
            </a:fld>
            <a:endParaRPr lang="es-ES"/>
          </a:p>
        </p:txBody>
      </p:sp>
    </p:spTree>
    <p:extLst>
      <p:ext uri="{BB962C8B-B14F-4D97-AF65-F5344CB8AC3E}">
        <p14:creationId xmlns:p14="http://schemas.microsoft.com/office/powerpoint/2010/main" val="299450948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obj">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68580" y="79247"/>
            <a:ext cx="7999731" cy="6699884"/>
          </a:xfrm>
          <a:custGeom>
            <a:avLst/>
            <a:gdLst/>
            <a:ahLst/>
            <a:cxnLst/>
            <a:rect l="l" t="t" r="r" b="b"/>
            <a:pathLst>
              <a:path w="7999730" h="6699884">
                <a:moveTo>
                  <a:pt x="0" y="6699504"/>
                </a:moveTo>
                <a:lnTo>
                  <a:pt x="7999476" y="6699504"/>
                </a:lnTo>
                <a:lnTo>
                  <a:pt x="7999476" y="0"/>
                </a:lnTo>
                <a:lnTo>
                  <a:pt x="0" y="0"/>
                </a:lnTo>
                <a:lnTo>
                  <a:pt x="0" y="6699504"/>
                </a:lnTo>
                <a:close/>
              </a:path>
            </a:pathLst>
          </a:custGeom>
          <a:solidFill>
            <a:srgbClr val="000000"/>
          </a:solidFill>
        </p:spPr>
        <p:txBody>
          <a:bodyPr wrap="square" lIns="0" tIns="0" rIns="0" bIns="0" rtlCol="0"/>
          <a:lstStyle/>
          <a:p>
            <a:endParaRPr sz="1875"/>
          </a:p>
        </p:txBody>
      </p:sp>
      <p:sp>
        <p:nvSpPr>
          <p:cNvPr id="17" name="bk object 17"/>
          <p:cNvSpPr/>
          <p:nvPr/>
        </p:nvSpPr>
        <p:spPr>
          <a:xfrm>
            <a:off x="958597" y="5783580"/>
            <a:ext cx="2122931" cy="559307"/>
          </a:xfrm>
          <a:prstGeom prst="rect">
            <a:avLst/>
          </a:prstGeom>
          <a:blipFill>
            <a:blip r:embed="rId2" cstate="print"/>
            <a:stretch>
              <a:fillRect/>
            </a:stretch>
          </a:blipFill>
        </p:spPr>
        <p:txBody>
          <a:bodyPr wrap="square" lIns="0" tIns="0" rIns="0" bIns="0" rtlCol="0"/>
          <a:lstStyle/>
          <a:p>
            <a:endParaRPr sz="1875"/>
          </a:p>
        </p:txBody>
      </p:sp>
      <p:sp>
        <p:nvSpPr>
          <p:cNvPr id="18" name="bk object 18"/>
          <p:cNvSpPr/>
          <p:nvPr/>
        </p:nvSpPr>
        <p:spPr>
          <a:xfrm>
            <a:off x="958597" y="691896"/>
            <a:ext cx="561340" cy="104139"/>
          </a:xfrm>
          <a:custGeom>
            <a:avLst/>
            <a:gdLst/>
            <a:ahLst/>
            <a:cxnLst/>
            <a:rect l="l" t="t" r="r" b="b"/>
            <a:pathLst>
              <a:path w="561340" h="104140">
                <a:moveTo>
                  <a:pt x="0" y="103632"/>
                </a:moveTo>
                <a:lnTo>
                  <a:pt x="560832" y="103632"/>
                </a:lnTo>
                <a:lnTo>
                  <a:pt x="560832" y="0"/>
                </a:lnTo>
                <a:lnTo>
                  <a:pt x="0" y="0"/>
                </a:lnTo>
                <a:lnTo>
                  <a:pt x="0" y="103632"/>
                </a:lnTo>
                <a:close/>
              </a:path>
            </a:pathLst>
          </a:custGeom>
          <a:solidFill>
            <a:srgbClr val="C8EB51"/>
          </a:solidFill>
        </p:spPr>
        <p:txBody>
          <a:bodyPr wrap="square" lIns="0" tIns="0" rIns="0" bIns="0" rtlCol="0"/>
          <a:lstStyle/>
          <a:p>
            <a:endParaRPr sz="1875"/>
          </a:p>
        </p:txBody>
      </p:sp>
      <p:sp>
        <p:nvSpPr>
          <p:cNvPr id="2" name="Holder 2"/>
          <p:cNvSpPr>
            <a:spLocks noGrp="1"/>
          </p:cNvSpPr>
          <p:nvPr>
            <p:ph type="title"/>
          </p:nvPr>
        </p:nvSpPr>
        <p:spPr/>
        <p:txBody>
          <a:bodyPr lIns="0" tIns="0" rIns="0" bIns="0"/>
          <a:lstStyle>
            <a:lvl1pPr>
              <a:defRPr sz="3000" b="1" i="0">
                <a:solidFill>
                  <a:schemeClr val="bg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5/15/2025</a:t>
            </a:fld>
            <a:endParaRPr lang="en-US"/>
          </a:p>
        </p:txBody>
      </p:sp>
      <p:sp>
        <p:nvSpPr>
          <p:cNvPr id="5" name="Holder 5"/>
          <p:cNvSpPr>
            <a:spLocks noGrp="1"/>
          </p:cNvSpPr>
          <p:nvPr>
            <p:ph type="sldNum" sz="quarter" idx="7"/>
          </p:nvPr>
        </p:nvSpPr>
        <p:spPr/>
        <p:txBody>
          <a:bodyPr lIns="0" tIns="0" rIns="0" bIns="0"/>
          <a:lstStyle>
            <a:lvl1pPr>
              <a:defRPr sz="1051" b="0" i="0">
                <a:solidFill>
                  <a:schemeClr val="bg1"/>
                </a:solidFill>
                <a:latin typeface="Calibri"/>
                <a:cs typeface="Calibri"/>
              </a:defRPr>
            </a:lvl1pPr>
          </a:lstStyle>
          <a:p>
            <a:pPr marL="25399">
              <a:lnSpc>
                <a:spcPts val="1105"/>
              </a:lnSpc>
            </a:pPr>
            <a:fld id="{81D60167-4931-47E6-BA6A-407CBD079E47}" type="slidenum">
              <a:rPr lang="es-ES" smtClean="0"/>
              <a:pPr marL="25399">
                <a:lnSpc>
                  <a:spcPts val="1105"/>
                </a:lnSpc>
              </a:pPr>
              <a:t>‹Nº›</a:t>
            </a:fld>
            <a:endParaRPr lang="es-ES"/>
          </a:p>
        </p:txBody>
      </p:sp>
    </p:spTree>
    <p:extLst>
      <p:ext uri="{BB962C8B-B14F-4D97-AF65-F5344CB8AC3E}">
        <p14:creationId xmlns:p14="http://schemas.microsoft.com/office/powerpoint/2010/main" val="193433388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Cover">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B1FB0F3-E833-BA43-A2C0-7E486A52CC1B}"/>
              </a:ext>
            </a:extLst>
          </p:cNvPr>
          <p:cNvSpPr/>
          <p:nvPr userDrawn="1"/>
        </p:nvSpPr>
        <p:spPr>
          <a:xfrm>
            <a:off x="68368" y="78570"/>
            <a:ext cx="7999337" cy="6700861"/>
          </a:xfrm>
          <a:prstGeom prst="rect">
            <a:avLst/>
          </a:prstGeom>
          <a:solidFill>
            <a:srgbClr val="202B3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2" name="Picture Placeholder 25">
            <a:extLst>
              <a:ext uri="{FF2B5EF4-FFF2-40B4-BE49-F238E27FC236}">
                <a16:creationId xmlns:a16="http://schemas.microsoft.com/office/drawing/2014/main" id="{B2C3D53E-24A2-CB48-B93E-AA74FB042090}"/>
              </a:ext>
            </a:extLst>
          </p:cNvPr>
          <p:cNvSpPr>
            <a:spLocks noGrp="1"/>
          </p:cNvSpPr>
          <p:nvPr>
            <p:ph type="pic" sz="quarter" idx="10"/>
          </p:nvPr>
        </p:nvSpPr>
        <p:spPr>
          <a:xfrm>
            <a:off x="8162182" y="72000"/>
            <a:ext cx="3961452" cy="6700861"/>
          </a:xfrm>
          <a:prstGeom prst="rect">
            <a:avLst/>
          </a:prstGeom>
          <a:pattFill prst="pct5">
            <a:fgClr>
              <a:schemeClr val="accent1"/>
            </a:fgClr>
            <a:bgClr>
              <a:schemeClr val="bg1"/>
            </a:bgClr>
          </a:pattFill>
        </p:spPr>
        <p:txBody>
          <a:bodyPr/>
          <a:lstStyle>
            <a:lvl1pPr marL="0" indent="0">
              <a:buNone/>
              <a:defRPr sz="1600" b="0" i="0">
                <a:latin typeface="Roboto Light" panose="02000000000000000000" pitchFamily="2" charset="0"/>
                <a:ea typeface="Roboto Light" panose="02000000000000000000" pitchFamily="2" charset="0"/>
              </a:defRPr>
            </a:lvl1pPr>
          </a:lstStyle>
          <a:p>
            <a:r>
              <a:rPr lang="en-US"/>
              <a:t>Click icon to add picture</a:t>
            </a:r>
          </a:p>
        </p:txBody>
      </p:sp>
      <p:pic>
        <p:nvPicPr>
          <p:cNvPr id="13" name="Picture 12">
            <a:extLst>
              <a:ext uri="{FF2B5EF4-FFF2-40B4-BE49-F238E27FC236}">
                <a16:creationId xmlns:a16="http://schemas.microsoft.com/office/drawing/2014/main" id="{3BA08351-5089-1B4C-8994-CCBC550989A8}"/>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958851" y="5783866"/>
            <a:ext cx="2123045" cy="559197"/>
          </a:xfrm>
          <a:prstGeom prst="rect">
            <a:avLst/>
          </a:prstGeom>
        </p:spPr>
      </p:pic>
      <p:sp>
        <p:nvSpPr>
          <p:cNvPr id="15" name="Rectangle 14">
            <a:extLst>
              <a:ext uri="{FF2B5EF4-FFF2-40B4-BE49-F238E27FC236}">
                <a16:creationId xmlns:a16="http://schemas.microsoft.com/office/drawing/2014/main" id="{4AF476C6-D3C7-DD40-A2C3-DDBA796434ED}"/>
              </a:ext>
            </a:extLst>
          </p:cNvPr>
          <p:cNvSpPr/>
          <p:nvPr userDrawn="1"/>
        </p:nvSpPr>
        <p:spPr>
          <a:xfrm>
            <a:off x="958851" y="692151"/>
            <a:ext cx="560128" cy="102928"/>
          </a:xfrm>
          <a:prstGeom prst="rect">
            <a:avLst/>
          </a:prstGeom>
          <a:solidFill>
            <a:srgbClr val="C9E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a:latin typeface="Roboto Light" panose="02000000000000000000" pitchFamily="2" charset="0"/>
            </a:endParaRPr>
          </a:p>
        </p:txBody>
      </p:sp>
      <p:sp>
        <p:nvSpPr>
          <p:cNvPr id="16" name="Title 1">
            <a:extLst>
              <a:ext uri="{FF2B5EF4-FFF2-40B4-BE49-F238E27FC236}">
                <a16:creationId xmlns:a16="http://schemas.microsoft.com/office/drawing/2014/main" id="{88C52989-0F9E-8E43-9AB8-CBFFBC22C9E3}"/>
              </a:ext>
            </a:extLst>
          </p:cNvPr>
          <p:cNvSpPr>
            <a:spLocks noGrp="1"/>
          </p:cNvSpPr>
          <p:nvPr>
            <p:ph type="ctrTitle" hasCustomPrompt="1"/>
          </p:nvPr>
        </p:nvSpPr>
        <p:spPr>
          <a:xfrm>
            <a:off x="958851" y="795080"/>
            <a:ext cx="6808520" cy="802061"/>
          </a:xfrm>
          <a:prstGeom prst="rect">
            <a:avLst/>
          </a:prstGeom>
        </p:spPr>
        <p:txBody>
          <a:bodyPr lIns="0" tIns="144000" rIns="0" bIns="0" anchor="t">
            <a:spAutoFit/>
          </a:bodyPr>
          <a:lstStyle>
            <a:lvl1pPr algn="l">
              <a:lnSpc>
                <a:spcPct val="100000"/>
              </a:lnSpc>
              <a:defRPr sz="4267" b="0" i="0" spc="-20" baseline="0">
                <a:solidFill>
                  <a:schemeClr val="bg1"/>
                </a:solidFill>
                <a:latin typeface="+mj-lt"/>
                <a:ea typeface="Roboto Light" panose="02000000000000000000" pitchFamily="2" charset="0"/>
              </a:defRPr>
            </a:lvl1pPr>
          </a:lstStyle>
          <a:p>
            <a:r>
              <a:rPr lang="en-US"/>
              <a:t>Click to edit title style</a:t>
            </a:r>
          </a:p>
        </p:txBody>
      </p:sp>
    </p:spTree>
    <p:extLst>
      <p:ext uri="{BB962C8B-B14F-4D97-AF65-F5344CB8AC3E}">
        <p14:creationId xmlns:p14="http://schemas.microsoft.com/office/powerpoint/2010/main" val="1683417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04139EFB-22AA-48E4-AAB1-F451D3BFDE28}"/>
              </a:ext>
            </a:extLst>
          </p:cNvPr>
          <p:cNvSpPr>
            <a:spLocks noGrp="1"/>
          </p:cNvSpPr>
          <p:nvPr>
            <p:ph type="dt" sz="half" idx="10"/>
          </p:nvPr>
        </p:nvSpPr>
        <p:spPr>
          <a:xfrm>
            <a:off x="838200" y="6356350"/>
            <a:ext cx="2743200" cy="365125"/>
          </a:xfrm>
          <a:prstGeom prst="rect">
            <a:avLst/>
          </a:prstGeom>
        </p:spPr>
        <p:txBody>
          <a:bodyPr/>
          <a:lstStyle/>
          <a:p>
            <a:endParaRPr lang="es-ES"/>
          </a:p>
        </p:txBody>
      </p:sp>
      <p:sp>
        <p:nvSpPr>
          <p:cNvPr id="5" name="Rectangle 2">
            <a:extLst>
              <a:ext uri="{FF2B5EF4-FFF2-40B4-BE49-F238E27FC236}">
                <a16:creationId xmlns:a16="http://schemas.microsoft.com/office/drawing/2014/main" id="{5F6FB6DA-224B-4334-9F6B-9673E8BD063A}"/>
              </a:ext>
            </a:extLst>
          </p:cNvPr>
          <p:cNvSpPr/>
          <p:nvPr userDrawn="1"/>
        </p:nvSpPr>
        <p:spPr>
          <a:xfrm>
            <a:off x="0" y="0"/>
            <a:ext cx="4320000" cy="6858000"/>
          </a:xfrm>
          <a:prstGeom prst="rect">
            <a:avLst/>
          </a:prstGeom>
          <a:solidFill>
            <a:schemeClr val="tx1"/>
          </a:solidFill>
          <a:ln w="1270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Light"/>
            </a:endParaRPr>
          </a:p>
        </p:txBody>
      </p:sp>
      <p:sp>
        <p:nvSpPr>
          <p:cNvPr id="6" name="Footer Placeholder 2">
            <a:extLst>
              <a:ext uri="{FF2B5EF4-FFF2-40B4-BE49-F238E27FC236}">
                <a16:creationId xmlns:a16="http://schemas.microsoft.com/office/drawing/2014/main" id="{25A08E81-59E1-4F86-8A89-16228847630B}"/>
              </a:ext>
            </a:extLst>
          </p:cNvPr>
          <p:cNvSpPr txBox="1">
            <a:spLocks/>
          </p:cNvSpPr>
          <p:nvPr userDrawn="1"/>
        </p:nvSpPr>
        <p:spPr>
          <a:xfrm>
            <a:off x="5622925" y="6540604"/>
            <a:ext cx="4114800" cy="151731"/>
          </a:xfrm>
          <a:prstGeom prst="rect">
            <a:avLst/>
          </a:prstGeom>
        </p:spPr>
        <p:txBody>
          <a:bodyPr vert="horz" lIns="91440" tIns="45720" rIns="91440" bIns="45720" rtlCol="0" anchor="ctr"/>
          <a:lstStyle>
            <a:defPPr>
              <a:defRPr lang="es-ES"/>
            </a:defPPr>
            <a:lvl1pPr marL="0" algn="l"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tx1"/>
                </a:solidFill>
                <a:latin typeface="Roboto Light" panose="02000000000000000000" pitchFamily="2" charset="0"/>
                <a:ea typeface="Roboto Light" panose="02000000000000000000" pitchFamily="2" charset="0"/>
              </a:rPr>
              <a:t>© Baker Tilly</a:t>
            </a:r>
          </a:p>
        </p:txBody>
      </p:sp>
      <p:pic>
        <p:nvPicPr>
          <p:cNvPr id="9" name="Picture 9">
            <a:extLst>
              <a:ext uri="{FF2B5EF4-FFF2-40B4-BE49-F238E27FC236}">
                <a16:creationId xmlns:a16="http://schemas.microsoft.com/office/drawing/2014/main" id="{702F95CF-C0D4-4499-A16C-8E87BBF0B13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3847" y="276828"/>
            <a:ext cx="1596835" cy="420595"/>
          </a:xfrm>
          <a:prstGeom prst="rect">
            <a:avLst/>
          </a:prstGeom>
        </p:spPr>
      </p:pic>
    </p:spTree>
    <p:extLst>
      <p:ext uri="{BB962C8B-B14F-4D97-AF65-F5344CB8AC3E}">
        <p14:creationId xmlns:p14="http://schemas.microsoft.com/office/powerpoint/2010/main" val="934204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tags" Target="../tags/tag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theme" Target="../theme/theme2.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image" Target="../media/image7.emf"/><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slideLayout" Target="../slideLayouts/slideLayout47.xml"/><Relationship Id="rId26" Type="http://schemas.openxmlformats.org/officeDocument/2006/relationships/slideLayout" Target="../slideLayouts/slideLayout55.xml"/><Relationship Id="rId3" Type="http://schemas.openxmlformats.org/officeDocument/2006/relationships/slideLayout" Target="../slideLayouts/slideLayout32.xml"/><Relationship Id="rId21" Type="http://schemas.openxmlformats.org/officeDocument/2006/relationships/slideLayout" Target="../slideLayouts/slideLayout50.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5" Type="http://schemas.openxmlformats.org/officeDocument/2006/relationships/slideLayout" Target="../slideLayouts/slideLayout54.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slideLayout" Target="../slideLayouts/slideLayout49.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24" Type="http://schemas.openxmlformats.org/officeDocument/2006/relationships/slideLayout" Target="../slideLayouts/slideLayout53.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23" Type="http://schemas.openxmlformats.org/officeDocument/2006/relationships/slideLayout" Target="../slideLayouts/slideLayout52.xml"/><Relationship Id="rId28" Type="http://schemas.openxmlformats.org/officeDocument/2006/relationships/theme" Target="../theme/theme3.xml"/><Relationship Id="rId10" Type="http://schemas.openxmlformats.org/officeDocument/2006/relationships/slideLayout" Target="../slideLayouts/slideLayout39.xml"/><Relationship Id="rId19" Type="http://schemas.openxmlformats.org/officeDocument/2006/relationships/slideLayout" Target="../slideLayouts/slideLayout48.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 Id="rId22" Type="http://schemas.openxmlformats.org/officeDocument/2006/relationships/slideLayout" Target="../slideLayouts/slideLayout51.xml"/><Relationship Id="rId27" Type="http://schemas.openxmlformats.org/officeDocument/2006/relationships/slideLayout" Target="../slideLayouts/slideLayout56.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69.xml"/><Relationship Id="rId18" Type="http://schemas.openxmlformats.org/officeDocument/2006/relationships/slideLayout" Target="../slideLayouts/slideLayout74.xml"/><Relationship Id="rId26" Type="http://schemas.openxmlformats.org/officeDocument/2006/relationships/slideLayout" Target="../slideLayouts/slideLayout82.xml"/><Relationship Id="rId3" Type="http://schemas.openxmlformats.org/officeDocument/2006/relationships/slideLayout" Target="../slideLayouts/slideLayout59.xml"/><Relationship Id="rId21" Type="http://schemas.openxmlformats.org/officeDocument/2006/relationships/slideLayout" Target="../slideLayouts/slideLayout77.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17" Type="http://schemas.openxmlformats.org/officeDocument/2006/relationships/slideLayout" Target="../slideLayouts/slideLayout73.xml"/><Relationship Id="rId25" Type="http://schemas.openxmlformats.org/officeDocument/2006/relationships/slideLayout" Target="../slideLayouts/slideLayout81.xml"/><Relationship Id="rId33" Type="http://schemas.openxmlformats.org/officeDocument/2006/relationships/image" Target="../media/image16.png"/><Relationship Id="rId2" Type="http://schemas.openxmlformats.org/officeDocument/2006/relationships/slideLayout" Target="../slideLayouts/slideLayout58.xml"/><Relationship Id="rId16" Type="http://schemas.openxmlformats.org/officeDocument/2006/relationships/slideLayout" Target="../slideLayouts/slideLayout72.xml"/><Relationship Id="rId20" Type="http://schemas.openxmlformats.org/officeDocument/2006/relationships/slideLayout" Target="../slideLayouts/slideLayout76.xml"/><Relationship Id="rId29" Type="http://schemas.openxmlformats.org/officeDocument/2006/relationships/slideLayout" Target="../slideLayouts/slideLayout85.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24" Type="http://schemas.openxmlformats.org/officeDocument/2006/relationships/slideLayout" Target="../slideLayouts/slideLayout80.xml"/><Relationship Id="rId32" Type="http://schemas.openxmlformats.org/officeDocument/2006/relationships/theme" Target="../theme/theme4.xml"/><Relationship Id="rId5" Type="http://schemas.openxmlformats.org/officeDocument/2006/relationships/slideLayout" Target="../slideLayouts/slideLayout61.xml"/><Relationship Id="rId15" Type="http://schemas.openxmlformats.org/officeDocument/2006/relationships/slideLayout" Target="../slideLayouts/slideLayout71.xml"/><Relationship Id="rId23" Type="http://schemas.openxmlformats.org/officeDocument/2006/relationships/slideLayout" Target="../slideLayouts/slideLayout79.xml"/><Relationship Id="rId28" Type="http://schemas.openxmlformats.org/officeDocument/2006/relationships/slideLayout" Target="../slideLayouts/slideLayout84.xml"/><Relationship Id="rId10" Type="http://schemas.openxmlformats.org/officeDocument/2006/relationships/slideLayout" Target="../slideLayouts/slideLayout66.xml"/><Relationship Id="rId19" Type="http://schemas.openxmlformats.org/officeDocument/2006/relationships/slideLayout" Target="../slideLayouts/slideLayout75.xml"/><Relationship Id="rId31" Type="http://schemas.openxmlformats.org/officeDocument/2006/relationships/slideLayout" Target="../slideLayouts/slideLayout87.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 Id="rId22" Type="http://schemas.openxmlformats.org/officeDocument/2006/relationships/slideLayout" Target="../slideLayouts/slideLayout78.xml"/><Relationship Id="rId27" Type="http://schemas.openxmlformats.org/officeDocument/2006/relationships/slideLayout" Target="../slideLayouts/slideLayout83.xml"/><Relationship Id="rId30" Type="http://schemas.openxmlformats.org/officeDocument/2006/relationships/slideLayout" Target="../slideLayouts/slideLayout86.xml"/><Relationship Id="rId8"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28074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1" r:id="rId4"/>
    <p:sldLayoutId id="2147483662"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19CDADF-17E3-4C74-98FC-9FFEAFC93057}"/>
              </a:ext>
            </a:extLst>
          </p:cNvPr>
          <p:cNvPicPr>
            <a:picLocks noChangeAspect="1"/>
          </p:cNvPicPr>
          <p:nvPr/>
        </p:nvPicPr>
        <p:blipFill>
          <a:blip r:embed="rId19"/>
          <a:stretch>
            <a:fillRect/>
          </a:stretch>
        </p:blipFill>
        <p:spPr>
          <a:xfrm>
            <a:off x="11267738" y="562719"/>
            <a:ext cx="383896" cy="336383"/>
          </a:xfrm>
          <a:prstGeom prst="rect">
            <a:avLst/>
          </a:prstGeom>
        </p:spPr>
      </p:pic>
      <p:sp>
        <p:nvSpPr>
          <p:cNvPr id="9" name="Slide Number Placeholder 8">
            <a:extLst>
              <a:ext uri="{FF2B5EF4-FFF2-40B4-BE49-F238E27FC236}">
                <a16:creationId xmlns:a16="http://schemas.microsoft.com/office/drawing/2014/main" id="{76F5A39D-2D1A-42FE-B9B2-E042F468849B}"/>
              </a:ext>
            </a:extLst>
          </p:cNvPr>
          <p:cNvSpPr>
            <a:spLocks noGrp="1"/>
          </p:cNvSpPr>
          <p:nvPr>
            <p:ph type="sldNum" sz="quarter" idx="4"/>
          </p:nvPr>
        </p:nvSpPr>
        <p:spPr>
          <a:xfrm>
            <a:off x="11476118" y="6485042"/>
            <a:ext cx="161904" cy="111697"/>
          </a:xfrm>
          <a:prstGeom prst="rect">
            <a:avLst/>
          </a:prstGeom>
        </p:spPr>
        <p:txBody>
          <a:bodyPr vert="horz" wrap="none" lIns="0" tIns="0" rIns="0" bIns="0" rtlCol="0" anchor="ctr">
            <a:spAutoFit/>
          </a:bodyPr>
          <a:lstStyle>
            <a:lvl1pPr algn="r">
              <a:defRPr sz="726">
                <a:solidFill>
                  <a:schemeClr val="tx2"/>
                </a:solidFill>
              </a:defRPr>
            </a:lvl1pPr>
          </a:lstStyle>
          <a:p>
            <a:fld id="{04832ED4-C85C-43F3-853D-A2370F121FCD}" type="slidenum">
              <a:rPr lang="en-GB" smtClean="0"/>
              <a:pPr/>
              <a:t>‹Nº›</a:t>
            </a:fld>
            <a:endParaRPr lang="en-GB"/>
          </a:p>
        </p:txBody>
      </p:sp>
      <p:sp>
        <p:nvSpPr>
          <p:cNvPr id="2" name="Page_Title"/>
          <p:cNvSpPr>
            <a:spLocks noGrp="1"/>
          </p:cNvSpPr>
          <p:nvPr>
            <p:ph type="title"/>
          </p:nvPr>
        </p:nvSpPr>
        <p:spPr>
          <a:xfrm>
            <a:off x="553937" y="561727"/>
            <a:ext cx="9072219" cy="335051"/>
          </a:xfrm>
          <a:prstGeom prst="rect">
            <a:avLst/>
          </a:prstGeom>
        </p:spPr>
        <p:txBody>
          <a:bodyPr vert="horz" wrap="square" lIns="0" tIns="0" rIns="0" bIns="0" rtlCol="0" anchor="t" anchorCtr="0">
            <a:spAutoFit/>
          </a:bodyPr>
          <a:lstStyle/>
          <a:p>
            <a:r>
              <a:rPr lang="en-US"/>
              <a:t>Click to edit Master title style</a:t>
            </a:r>
            <a:endParaRPr lang="en-GB"/>
          </a:p>
        </p:txBody>
      </p:sp>
      <p:sp>
        <p:nvSpPr>
          <p:cNvPr id="3" name="Body master placeholder"/>
          <p:cNvSpPr>
            <a:spLocks noGrp="1"/>
          </p:cNvSpPr>
          <p:nvPr>
            <p:ph type="body" idx="1"/>
          </p:nvPr>
        </p:nvSpPr>
        <p:spPr>
          <a:xfrm>
            <a:off x="553936" y="1273092"/>
            <a:ext cx="11084129" cy="4738755"/>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SecondaryLogo" hidden="1">
            <a:extLst>
              <a:ext uri="{FF2B5EF4-FFF2-40B4-BE49-F238E27FC236}">
                <a16:creationId xmlns:a16="http://schemas.microsoft.com/office/drawing/2014/main" id="{DCCD94F9-363B-4248-A0D7-40D4E86F6EAA}"/>
              </a:ext>
            </a:extLst>
          </p:cNvPr>
          <p:cNvSpPr>
            <a:spLocks noChangeArrowheads="1"/>
          </p:cNvSpPr>
          <p:nvPr/>
        </p:nvSpPr>
        <p:spPr bwMode="auto">
          <a:xfrm>
            <a:off x="9840162" y="6378723"/>
            <a:ext cx="1427318" cy="324332"/>
          </a:xfrm>
          <a:prstGeom prst="rect">
            <a:avLst/>
          </a:prstGeom>
          <a:solidFill>
            <a:schemeClr val="bg1">
              <a:lumMod val="95000"/>
            </a:schemeClr>
          </a:solidFill>
          <a:ln w="9525" algn="ctr">
            <a:noFill/>
            <a:miter lim="800000"/>
            <a:headEnd/>
            <a:tailEnd/>
          </a:ln>
          <a:effectLst/>
        </p:spPr>
        <p:txBody>
          <a:bodyPr wrap="none" lIns="0" tIns="0" rIns="0" bIns="0" anchor="ctr" anchorCtr="0"/>
          <a:lstStyle/>
          <a:p>
            <a:pPr algn="r">
              <a:lnSpc>
                <a:spcPct val="100000"/>
              </a:lnSpc>
              <a:spcBef>
                <a:spcPct val="0"/>
              </a:spcBef>
              <a:spcAft>
                <a:spcPct val="0"/>
              </a:spcAft>
              <a:buFontTx/>
              <a:buNone/>
            </a:pPr>
            <a:r>
              <a:rPr lang="en-GB" sz="726"/>
              <a:t>Secondary Logo</a:t>
            </a:r>
          </a:p>
        </p:txBody>
      </p:sp>
      <p:sp>
        <p:nvSpPr>
          <p:cNvPr id="14" name="Draft" hidden="1">
            <a:extLst>
              <a:ext uri="{FF2B5EF4-FFF2-40B4-BE49-F238E27FC236}">
                <a16:creationId xmlns:a16="http://schemas.microsoft.com/office/drawing/2014/main" id="{2DD6EE3B-E641-4586-962C-8310CEB9E3B1}"/>
              </a:ext>
            </a:extLst>
          </p:cNvPr>
          <p:cNvSpPr txBox="1"/>
          <p:nvPr/>
        </p:nvSpPr>
        <p:spPr>
          <a:xfrm>
            <a:off x="11125104" y="163293"/>
            <a:ext cx="512961" cy="181460"/>
          </a:xfrm>
          <a:prstGeom prst="rect">
            <a:avLst/>
          </a:prstGeom>
          <a:noFill/>
        </p:spPr>
        <p:txBody>
          <a:bodyPr wrap="none" lIns="0" tIns="0" rIns="0" bIns="0" rtlCol="0">
            <a:spAutoFit/>
          </a:bodyPr>
          <a:lstStyle/>
          <a:p>
            <a:pPr algn="r"/>
            <a:r>
              <a:rPr lang="en-GB" sz="1179" b="1">
                <a:solidFill>
                  <a:schemeClr val="tx2"/>
                </a:solidFill>
                <a:latin typeface="+mn-lt"/>
                <a:cs typeface="Arial" pitchFamily="34" charset="0"/>
              </a:rPr>
              <a:t>DRAFT</a:t>
            </a:r>
          </a:p>
        </p:txBody>
      </p:sp>
      <p:sp>
        <p:nvSpPr>
          <p:cNvPr id="5" name="Green Block">
            <a:extLst>
              <a:ext uri="{FF2B5EF4-FFF2-40B4-BE49-F238E27FC236}">
                <a16:creationId xmlns:a16="http://schemas.microsoft.com/office/drawing/2014/main" id="{51E70E14-8782-4273-BC60-60FC9E671504}"/>
              </a:ext>
            </a:extLst>
          </p:cNvPr>
          <p:cNvSpPr/>
          <p:nvPr>
            <p:custDataLst>
              <p:tags r:id="rId18"/>
            </p:custDataLst>
          </p:nvPr>
        </p:nvSpPr>
        <p:spPr>
          <a:xfrm>
            <a:off x="553936" y="219318"/>
            <a:ext cx="479040" cy="65317"/>
          </a:xfrm>
          <a:prstGeom prst="rect">
            <a:avLst/>
          </a:prstGeom>
          <a:solidFill>
            <a:srgbClr val="C9E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689" b="0" i="0">
              <a:latin typeface="Roboto Light" panose="02000000000000000000" pitchFamily="2" charset="0"/>
            </a:endParaRPr>
          </a:p>
        </p:txBody>
      </p:sp>
      <p:sp>
        <p:nvSpPr>
          <p:cNvPr id="6" name="Title">
            <a:extLst>
              <a:ext uri="{FF2B5EF4-FFF2-40B4-BE49-F238E27FC236}">
                <a16:creationId xmlns:a16="http://schemas.microsoft.com/office/drawing/2014/main" id="{068A82EB-A9E7-449A-A576-7707ECF87AE4}"/>
              </a:ext>
            </a:extLst>
          </p:cNvPr>
          <p:cNvSpPr txBox="1">
            <a:spLocks/>
          </p:cNvSpPr>
          <p:nvPr/>
        </p:nvSpPr>
        <p:spPr>
          <a:xfrm>
            <a:off x="553937" y="6485048"/>
            <a:ext cx="65" cy="111697"/>
          </a:xfrm>
          <a:prstGeom prst="rect">
            <a:avLst/>
          </a:prstGeom>
        </p:spPr>
        <p:txBody>
          <a:bodyPr vert="horz" wrap="none" lIns="0" tIns="0" rIns="0" bIns="0" rtlCol="0">
            <a:spAutoFit/>
          </a:bodyPr>
          <a:lstStyle>
            <a:lvl1pPr marL="0" indent="0" algn="l" defTabSz="1182286" rtl="0" eaLnBrk="1" latinLnBrk="0" hangingPunct="1">
              <a:spcBef>
                <a:spcPts val="1200"/>
              </a:spcBef>
              <a:spcAft>
                <a:spcPts val="0"/>
              </a:spcAft>
              <a:buFont typeface="Arial" panose="020B0604020202020204" pitchFamily="34" charset="0"/>
              <a:buNone/>
              <a:defRPr sz="1000" b="1" kern="1200" cap="all" baseline="0">
                <a:solidFill>
                  <a:schemeClr val="tx1"/>
                </a:solidFill>
                <a:latin typeface="+mn-lt"/>
                <a:ea typeface="+mn-ea"/>
                <a:cs typeface="+mn-cs"/>
              </a:defRPr>
            </a:lvl1pPr>
            <a:lvl2pPr marL="0" indent="0" algn="l" defTabSz="1182286" rtl="0" eaLnBrk="1" latinLnBrk="0" hangingPunct="1">
              <a:spcBef>
                <a:spcPts val="600"/>
              </a:spcBef>
              <a:spcAft>
                <a:spcPts val="0"/>
              </a:spcAft>
              <a:buSzPct val="100000"/>
              <a:buFont typeface="Arial" panose="020B0604020202020204" pitchFamily="34" charset="0"/>
              <a:buNone/>
              <a:defRPr sz="1000" b="1" kern="1200">
                <a:solidFill>
                  <a:schemeClr val="accent2"/>
                </a:solidFill>
                <a:latin typeface="+mn-lt"/>
                <a:ea typeface="+mn-ea"/>
                <a:cs typeface="+mn-cs"/>
              </a:defRPr>
            </a:lvl2pPr>
            <a:lvl3pPr marL="0" indent="0" algn="l" defTabSz="1182286" rtl="0" eaLnBrk="1" latinLnBrk="0" hangingPunct="1">
              <a:spcBef>
                <a:spcPts val="400"/>
              </a:spcBef>
              <a:spcAft>
                <a:spcPts val="0"/>
              </a:spcAft>
              <a:buClr>
                <a:schemeClr val="accent4"/>
              </a:buClr>
              <a:buSzPct val="100000"/>
              <a:buFont typeface="Arial" panose="020B0604020202020204" pitchFamily="34" charset="0"/>
              <a:buNone/>
              <a:defRPr sz="1000" i="1" kern="1200">
                <a:solidFill>
                  <a:schemeClr val="accent2"/>
                </a:solidFill>
                <a:latin typeface="+mn-lt"/>
                <a:ea typeface="+mn-ea"/>
                <a:cs typeface="+mn-cs"/>
              </a:defRPr>
            </a:lvl3pPr>
            <a:lvl4pPr marL="0" indent="0" algn="l" defTabSz="1182286" rtl="0" eaLnBrk="1" latinLnBrk="0" hangingPunct="1">
              <a:spcBef>
                <a:spcPts val="600"/>
              </a:spcBef>
              <a:spcAft>
                <a:spcPts val="200"/>
              </a:spcAft>
              <a:buSzPct val="100000"/>
              <a:buFont typeface="Arial" panose="020B0604020202020204" pitchFamily="34" charset="0"/>
              <a:buNone/>
              <a:defRPr sz="900" kern="1200">
                <a:solidFill>
                  <a:schemeClr val="tx1"/>
                </a:solidFill>
                <a:latin typeface="+mn-lt"/>
                <a:ea typeface="+mn-ea"/>
                <a:cs typeface="+mn-cs"/>
              </a:defRPr>
            </a:lvl4pPr>
            <a:lvl5pPr marL="144000" indent="-144000" algn="l" defTabSz="1182286" rtl="0" eaLnBrk="1" latinLnBrk="0" hangingPunct="1">
              <a:spcBef>
                <a:spcPts val="200"/>
              </a:spcBef>
              <a:spcAft>
                <a:spcPts val="0"/>
              </a:spcAft>
              <a:buClrTx/>
              <a:buSzPct val="100000"/>
              <a:buFont typeface="Arial" panose="020B0604020202020204" pitchFamily="34" charset="0"/>
              <a:buChar char="−"/>
              <a:tabLst/>
              <a:defRPr sz="900" kern="1200" baseline="0">
                <a:solidFill>
                  <a:schemeClr val="tx1"/>
                </a:solidFill>
                <a:latin typeface="+mn-lt"/>
                <a:ea typeface="+mn-ea"/>
                <a:cs typeface="+mn-cs"/>
              </a:defRPr>
            </a:lvl5pPr>
            <a:lvl6pPr marL="288000" indent="-144000" algn="l" defTabSz="1182286" rtl="0" eaLnBrk="1" latinLnBrk="0" hangingPunct="1">
              <a:spcBef>
                <a:spcPts val="200"/>
              </a:spcBef>
              <a:spcAft>
                <a:spcPts val="0"/>
              </a:spcAft>
              <a:buClr>
                <a:schemeClr val="accent4"/>
              </a:buClr>
              <a:buSzPct val="100000"/>
              <a:buFont typeface="Arial" panose="020B0604020202020204" pitchFamily="34" charset="0"/>
              <a:buChar char="−"/>
              <a:defRPr sz="900" b="0" kern="1200">
                <a:solidFill>
                  <a:schemeClr val="tx1"/>
                </a:solidFill>
                <a:latin typeface="+mn-lt"/>
                <a:ea typeface="+mn-ea"/>
                <a:cs typeface="+mn-cs"/>
              </a:defRPr>
            </a:lvl6pPr>
            <a:lvl7pPr marL="432000" indent="-144000" algn="l" defTabSz="1182286" rtl="0" eaLnBrk="1" latinLnBrk="0" hangingPunct="1">
              <a:spcBef>
                <a:spcPts val="200"/>
              </a:spcBef>
              <a:spcAft>
                <a:spcPts val="0"/>
              </a:spcAft>
              <a:buClr>
                <a:schemeClr val="tx1"/>
              </a:buClr>
              <a:buSzPct val="100000"/>
              <a:buFont typeface="Arial" panose="020B0604020202020204" pitchFamily="34" charset="0"/>
              <a:buChar char="−"/>
              <a:tabLst/>
              <a:defRPr sz="900" b="0" kern="1200" cap="none" baseline="0">
                <a:solidFill>
                  <a:schemeClr val="tx1"/>
                </a:solidFill>
                <a:latin typeface="+mn-lt"/>
                <a:ea typeface="+mn-ea"/>
                <a:cs typeface="+mn-cs"/>
              </a:defRPr>
            </a:lvl7pPr>
            <a:lvl8pPr marL="576000" indent="-144000" algn="l" defTabSz="1182286" rtl="0" eaLnBrk="1" latinLnBrk="0" hangingPunct="1">
              <a:spcBef>
                <a:spcPts val="200"/>
              </a:spcBef>
              <a:spcAft>
                <a:spcPts val="0"/>
              </a:spcAft>
              <a:buClr>
                <a:schemeClr val="accent4"/>
              </a:buClr>
              <a:buSzPct val="100000"/>
              <a:buFont typeface="Arial" panose="020B0604020202020204" pitchFamily="34" charset="0"/>
              <a:buChar char="−"/>
              <a:defRPr sz="900" b="0" kern="1200" cap="none" baseline="0">
                <a:solidFill>
                  <a:schemeClr val="tx1"/>
                </a:solidFill>
                <a:latin typeface="+mn-lt"/>
                <a:ea typeface="+mn-ea"/>
                <a:cs typeface="+mn-cs"/>
              </a:defRPr>
            </a:lvl8pPr>
            <a:lvl9pPr marL="720000" indent="-144000" algn="l" defTabSz="1182286" rtl="0" eaLnBrk="1" latinLnBrk="0" hangingPunct="1">
              <a:spcBef>
                <a:spcPts val="200"/>
              </a:spcBef>
              <a:spcAft>
                <a:spcPts val="0"/>
              </a:spcAft>
              <a:buSzPct val="100000"/>
              <a:buFont typeface="Arial" panose="020B0604020202020204" pitchFamily="34" charset="0"/>
              <a:buChar char="−"/>
              <a:defRPr sz="900" b="0" kern="1200" baseline="0">
                <a:solidFill>
                  <a:schemeClr val="tx1"/>
                </a:solidFill>
                <a:latin typeface="+mn-lt"/>
                <a:ea typeface="+mn-ea"/>
                <a:cs typeface="+mn-cs"/>
              </a:defRPr>
            </a:lvl9pPr>
          </a:lstStyle>
          <a:p>
            <a:pPr lvl="3"/>
            <a:endParaRPr lang="en-GB" sz="726" b="1" cap="all" baseline="0">
              <a:solidFill>
                <a:schemeClr val="accent2"/>
              </a:solidFill>
            </a:endParaRPr>
          </a:p>
        </p:txBody>
      </p:sp>
      <p:sp>
        <p:nvSpPr>
          <p:cNvPr id="4" name="Filename" hidden="1">
            <a:extLst>
              <a:ext uri="{FF2B5EF4-FFF2-40B4-BE49-F238E27FC236}">
                <a16:creationId xmlns:a16="http://schemas.microsoft.com/office/drawing/2014/main" id="{90FB1B69-AE25-43D4-8FBC-4C9E34383CDA}"/>
              </a:ext>
            </a:extLst>
          </p:cNvPr>
          <p:cNvSpPr txBox="1"/>
          <p:nvPr/>
        </p:nvSpPr>
        <p:spPr>
          <a:xfrm>
            <a:off x="553893" y="6638683"/>
            <a:ext cx="7101862" cy="83741"/>
          </a:xfrm>
          <a:prstGeom prst="rect">
            <a:avLst/>
          </a:prstGeom>
          <a:noFill/>
        </p:spPr>
        <p:txBody>
          <a:bodyPr wrap="square" lIns="0" tIns="0" rIns="0" bIns="0" rtlCol="0" anchor="t" anchorCtr="0">
            <a:spAutoFit/>
          </a:bodyPr>
          <a:lstStyle/>
          <a:p>
            <a:pPr algn="l"/>
            <a:r>
              <a:rPr lang="nl-BE" sz="544" noProof="1">
                <a:solidFill>
                  <a:srgbClr val="979797"/>
                </a:solidFill>
                <a:latin typeface="+mn-lt"/>
                <a:cs typeface="Arial" pitchFamily="34" charset="0"/>
              </a:rPr>
              <a:t>G:\Interne Documenten\Nieuwe presentaties\Buy-side v3.pptx</a:t>
            </a:r>
            <a:endParaRPr lang="en-GB" sz="544" noProof="1">
              <a:solidFill>
                <a:srgbClr val="979797"/>
              </a:solidFill>
              <a:latin typeface="+mn-lt"/>
              <a:cs typeface="Arial" pitchFamily="34" charset="0"/>
            </a:endParaRPr>
          </a:p>
        </p:txBody>
      </p:sp>
    </p:spTree>
    <p:extLst>
      <p:ext uri="{BB962C8B-B14F-4D97-AF65-F5344CB8AC3E}">
        <p14:creationId xmlns:p14="http://schemas.microsoft.com/office/powerpoint/2010/main" val="2266142984"/>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Lst>
  <p:hf hdr="0"/>
  <p:txStyles>
    <p:titleStyle>
      <a:lvl1pPr algn="l" defTabSz="1043255" rtl="0" eaLnBrk="1" latinLnBrk="0" hangingPunct="1">
        <a:spcBef>
          <a:spcPct val="0"/>
        </a:spcBef>
        <a:buNone/>
        <a:defRPr sz="2177" b="1" kern="1200">
          <a:solidFill>
            <a:schemeClr val="tx2"/>
          </a:solidFill>
          <a:latin typeface="+mj-lt"/>
          <a:ea typeface="+mj-ea"/>
          <a:cs typeface="+mj-cs"/>
        </a:defRPr>
      </a:lvl1pPr>
    </p:titleStyle>
    <p:bodyStyle>
      <a:lvl1pPr marL="0" indent="0" algn="l" defTabSz="1043255" rtl="0" eaLnBrk="1" latinLnBrk="0" hangingPunct="1">
        <a:lnSpc>
          <a:spcPct val="110000"/>
        </a:lnSpc>
        <a:spcBef>
          <a:spcPts val="907"/>
        </a:spcBef>
        <a:spcAft>
          <a:spcPts val="544"/>
        </a:spcAft>
        <a:buFont typeface="Arial" panose="020B0604020202020204" pitchFamily="34" charset="0"/>
        <a:buNone/>
        <a:defRPr sz="953" b="1" kern="1200" cap="all" baseline="0">
          <a:solidFill>
            <a:schemeClr val="tx2"/>
          </a:solidFill>
          <a:latin typeface="+mn-lt"/>
          <a:ea typeface="+mn-ea"/>
          <a:cs typeface="+mn-cs"/>
        </a:defRPr>
      </a:lvl1pPr>
      <a:lvl2pPr marL="0" indent="0" algn="l" defTabSz="1043255" rtl="0" eaLnBrk="1" latinLnBrk="0" hangingPunct="1">
        <a:lnSpc>
          <a:spcPct val="110000"/>
        </a:lnSpc>
        <a:spcBef>
          <a:spcPts val="0"/>
        </a:spcBef>
        <a:spcAft>
          <a:spcPts val="544"/>
        </a:spcAft>
        <a:buSzPct val="100000"/>
        <a:buFont typeface="Arial" panose="020B0604020202020204" pitchFamily="34" charset="0"/>
        <a:buNone/>
        <a:defRPr sz="907" b="1" kern="1200">
          <a:solidFill>
            <a:schemeClr val="accent2"/>
          </a:solidFill>
          <a:latin typeface="+mn-lt"/>
          <a:ea typeface="+mn-ea"/>
          <a:cs typeface="+mn-cs"/>
        </a:defRPr>
      </a:lvl2pPr>
      <a:lvl3pPr marL="0" indent="0" algn="l" defTabSz="1043255" rtl="0" eaLnBrk="1" latinLnBrk="0" hangingPunct="1">
        <a:lnSpc>
          <a:spcPct val="110000"/>
        </a:lnSpc>
        <a:spcBef>
          <a:spcPts val="0"/>
        </a:spcBef>
        <a:spcAft>
          <a:spcPts val="544"/>
        </a:spcAft>
        <a:buClr>
          <a:schemeClr val="accent4"/>
        </a:buClr>
        <a:buSzPct val="100000"/>
        <a:buFont typeface="Arial" panose="020B0604020202020204" pitchFamily="34" charset="0"/>
        <a:buNone/>
        <a:defRPr sz="907" i="1" kern="1200">
          <a:solidFill>
            <a:schemeClr val="accent2"/>
          </a:solidFill>
          <a:latin typeface="+mn-lt"/>
          <a:ea typeface="+mn-ea"/>
          <a:cs typeface="+mn-cs"/>
        </a:defRPr>
      </a:lvl3pPr>
      <a:lvl4pPr marL="0" indent="0" algn="l" defTabSz="1043255" rtl="0" eaLnBrk="1" latinLnBrk="0" hangingPunct="1">
        <a:lnSpc>
          <a:spcPct val="110000"/>
        </a:lnSpc>
        <a:spcBef>
          <a:spcPts val="0"/>
        </a:spcBef>
        <a:spcAft>
          <a:spcPts val="544"/>
        </a:spcAft>
        <a:buSzPct val="100000"/>
        <a:buFont typeface="Arial" panose="020B0604020202020204" pitchFamily="34" charset="0"/>
        <a:buNone/>
        <a:defRPr sz="816" b="0" kern="1200" cap="none">
          <a:solidFill>
            <a:schemeClr val="tx1"/>
          </a:solidFill>
          <a:latin typeface="+mn-lt"/>
          <a:ea typeface="+mn-ea"/>
          <a:cs typeface="+mn-cs"/>
        </a:defRPr>
      </a:lvl4pPr>
      <a:lvl5pPr marL="130637" indent="-130637" algn="l" defTabSz="1043255" rtl="0" eaLnBrk="1" latinLnBrk="0" hangingPunct="1">
        <a:lnSpc>
          <a:spcPct val="110000"/>
        </a:lnSpc>
        <a:spcBef>
          <a:spcPts val="0"/>
        </a:spcBef>
        <a:spcAft>
          <a:spcPts val="544"/>
        </a:spcAft>
        <a:buClrTx/>
        <a:buSzPct val="100000"/>
        <a:buFont typeface="Arial" panose="020B0604020202020204" pitchFamily="34" charset="0"/>
        <a:buChar char="−"/>
        <a:tabLst/>
        <a:defRPr sz="816" b="0" kern="1200" cap="none" baseline="0">
          <a:solidFill>
            <a:schemeClr val="tx1"/>
          </a:solidFill>
          <a:latin typeface="+mn-lt"/>
          <a:ea typeface="+mn-ea"/>
          <a:cs typeface="+mn-cs"/>
        </a:defRPr>
      </a:lvl5pPr>
      <a:lvl6pPr marL="261274" indent="-130637" algn="l" defTabSz="1043255" rtl="0" eaLnBrk="1" latinLnBrk="0" hangingPunct="1">
        <a:lnSpc>
          <a:spcPct val="110000"/>
        </a:lnSpc>
        <a:spcBef>
          <a:spcPts val="0"/>
        </a:spcBef>
        <a:spcAft>
          <a:spcPts val="544"/>
        </a:spcAft>
        <a:buClr>
          <a:schemeClr val="accent4"/>
        </a:buClr>
        <a:buSzPct val="100000"/>
        <a:buFont typeface="Arial" panose="020B0604020202020204" pitchFamily="34" charset="0"/>
        <a:buChar char="−"/>
        <a:defRPr sz="816" b="0" kern="1200" cap="none">
          <a:solidFill>
            <a:schemeClr val="tx1"/>
          </a:solidFill>
          <a:latin typeface="+mn-lt"/>
          <a:ea typeface="+mn-ea"/>
          <a:cs typeface="+mn-cs"/>
        </a:defRPr>
      </a:lvl6pPr>
      <a:lvl7pPr marL="391910" indent="-130637" algn="l" defTabSz="1043255" rtl="0" eaLnBrk="1" latinLnBrk="0" hangingPunct="1">
        <a:lnSpc>
          <a:spcPct val="110000"/>
        </a:lnSpc>
        <a:spcBef>
          <a:spcPts val="0"/>
        </a:spcBef>
        <a:spcAft>
          <a:spcPts val="544"/>
        </a:spcAft>
        <a:buClrTx/>
        <a:buSzPct val="100000"/>
        <a:buFont typeface="Arial" panose="020B0604020202020204" pitchFamily="34" charset="0"/>
        <a:buChar char="−"/>
        <a:tabLst/>
        <a:defRPr sz="816" b="0" kern="1200" cap="none" baseline="0">
          <a:solidFill>
            <a:schemeClr val="tx1"/>
          </a:solidFill>
          <a:latin typeface="+mn-lt"/>
          <a:ea typeface="+mn-ea"/>
          <a:cs typeface="+mn-cs"/>
        </a:defRPr>
      </a:lvl7pPr>
      <a:lvl8pPr marL="522547" indent="-130637" algn="l" defTabSz="1043255" rtl="0" eaLnBrk="1" latinLnBrk="0" hangingPunct="1">
        <a:lnSpc>
          <a:spcPct val="110000"/>
        </a:lnSpc>
        <a:spcBef>
          <a:spcPts val="0"/>
        </a:spcBef>
        <a:spcAft>
          <a:spcPts val="544"/>
        </a:spcAft>
        <a:buClr>
          <a:schemeClr val="accent4"/>
        </a:buClr>
        <a:buSzPct val="100000"/>
        <a:buFont typeface="Arial" panose="020B0604020202020204" pitchFamily="34" charset="0"/>
        <a:buChar char="−"/>
        <a:defRPr sz="816" b="0" kern="1200" cap="none" baseline="0">
          <a:solidFill>
            <a:schemeClr val="tx1"/>
          </a:solidFill>
          <a:latin typeface="+mn-lt"/>
          <a:ea typeface="+mn-ea"/>
          <a:cs typeface="+mn-cs"/>
        </a:defRPr>
      </a:lvl8pPr>
      <a:lvl9pPr marL="653184" indent="-130637" algn="l" defTabSz="1043255" rtl="0" eaLnBrk="1" latinLnBrk="0" hangingPunct="1">
        <a:lnSpc>
          <a:spcPct val="110000"/>
        </a:lnSpc>
        <a:spcBef>
          <a:spcPts val="0"/>
        </a:spcBef>
        <a:spcAft>
          <a:spcPts val="544"/>
        </a:spcAft>
        <a:buClrTx/>
        <a:buSzPct val="100000"/>
        <a:buFont typeface="Arial" panose="020B0604020202020204" pitchFamily="34" charset="0"/>
        <a:buChar char="−"/>
        <a:defRPr sz="816" b="0" kern="1200" cap="none" baseline="0">
          <a:solidFill>
            <a:schemeClr val="tx1"/>
          </a:solidFill>
          <a:latin typeface="+mn-lt"/>
          <a:ea typeface="+mn-ea"/>
          <a:cs typeface="+mn-cs"/>
        </a:defRPr>
      </a:lvl9pPr>
    </p:bodyStyle>
    <p:otherStyle>
      <a:defPPr>
        <a:defRPr lang="en-US"/>
      </a:defPPr>
      <a:lvl1pPr marL="0" algn="l" defTabSz="1043255" rtl="0" eaLnBrk="1" latinLnBrk="0" hangingPunct="1">
        <a:defRPr sz="2100" kern="1200">
          <a:solidFill>
            <a:schemeClr val="tx1"/>
          </a:solidFill>
          <a:latin typeface="+mn-lt"/>
          <a:ea typeface="+mn-ea"/>
          <a:cs typeface="+mn-cs"/>
        </a:defRPr>
      </a:lvl1pPr>
      <a:lvl2pPr marL="521627" algn="l" defTabSz="1043255" rtl="0" eaLnBrk="1" latinLnBrk="0" hangingPunct="1">
        <a:defRPr sz="2100" kern="1200">
          <a:solidFill>
            <a:schemeClr val="tx1"/>
          </a:solidFill>
          <a:latin typeface="+mn-lt"/>
          <a:ea typeface="+mn-ea"/>
          <a:cs typeface="+mn-cs"/>
        </a:defRPr>
      </a:lvl2pPr>
      <a:lvl3pPr marL="1043255" algn="l" defTabSz="1043255" rtl="0" eaLnBrk="1" latinLnBrk="0" hangingPunct="1">
        <a:defRPr sz="2100" kern="1200">
          <a:solidFill>
            <a:schemeClr val="tx1"/>
          </a:solidFill>
          <a:latin typeface="+mn-lt"/>
          <a:ea typeface="+mn-ea"/>
          <a:cs typeface="+mn-cs"/>
        </a:defRPr>
      </a:lvl3pPr>
      <a:lvl4pPr marL="1564881" algn="l" defTabSz="1043255" rtl="0" eaLnBrk="1" latinLnBrk="0" hangingPunct="1">
        <a:defRPr sz="2100" kern="1200">
          <a:solidFill>
            <a:schemeClr val="tx1"/>
          </a:solidFill>
          <a:latin typeface="+mn-lt"/>
          <a:ea typeface="+mn-ea"/>
          <a:cs typeface="+mn-cs"/>
        </a:defRPr>
      </a:lvl4pPr>
      <a:lvl5pPr marL="2086508" algn="l" defTabSz="1043255" rtl="0" eaLnBrk="1" latinLnBrk="0" hangingPunct="1">
        <a:defRPr sz="2100" kern="1200">
          <a:solidFill>
            <a:schemeClr val="tx1"/>
          </a:solidFill>
          <a:latin typeface="+mn-lt"/>
          <a:ea typeface="+mn-ea"/>
          <a:cs typeface="+mn-cs"/>
        </a:defRPr>
      </a:lvl5pPr>
      <a:lvl6pPr marL="2608136" algn="l" defTabSz="1043255" rtl="0" eaLnBrk="1" latinLnBrk="0" hangingPunct="1">
        <a:defRPr sz="2100" kern="1200">
          <a:solidFill>
            <a:schemeClr val="tx1"/>
          </a:solidFill>
          <a:latin typeface="+mn-lt"/>
          <a:ea typeface="+mn-ea"/>
          <a:cs typeface="+mn-cs"/>
        </a:defRPr>
      </a:lvl6pPr>
      <a:lvl7pPr marL="3129763" algn="l" defTabSz="1043255" rtl="0" eaLnBrk="1" latinLnBrk="0" hangingPunct="1">
        <a:defRPr sz="2100" kern="1200">
          <a:solidFill>
            <a:schemeClr val="tx1"/>
          </a:solidFill>
          <a:latin typeface="+mn-lt"/>
          <a:ea typeface="+mn-ea"/>
          <a:cs typeface="+mn-cs"/>
        </a:defRPr>
      </a:lvl7pPr>
      <a:lvl8pPr marL="3651389" algn="l" defTabSz="1043255" rtl="0" eaLnBrk="1" latinLnBrk="0" hangingPunct="1">
        <a:defRPr sz="2100" kern="1200">
          <a:solidFill>
            <a:schemeClr val="tx1"/>
          </a:solidFill>
          <a:latin typeface="+mn-lt"/>
          <a:ea typeface="+mn-ea"/>
          <a:cs typeface="+mn-cs"/>
        </a:defRPr>
      </a:lvl8pPr>
      <a:lvl9pPr marL="4173016" algn="l" defTabSz="1043255" rtl="0" eaLnBrk="1" latinLnBrk="0" hangingPunct="1">
        <a:defRPr sz="21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306">
          <p15:clr>
            <a:srgbClr val="F26B43"/>
          </p15:clr>
        </p15:guide>
        <p15:guide id="6" pos="6429">
          <p15:clr>
            <a:srgbClr val="F26B43"/>
          </p15:clr>
        </p15:guide>
        <p15:guide id="7" orient="horz" pos="4195">
          <p15:clr>
            <a:srgbClr val="F26B43"/>
          </p15:clr>
        </p15:guide>
        <p15:guide id="8" orient="horz" pos="884">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58854" y="1152536"/>
            <a:ext cx="10274300" cy="409462"/>
          </a:xfrm>
          <a:prstGeom prst="rect">
            <a:avLst/>
          </a:prstGeom>
        </p:spPr>
        <p:txBody>
          <a:bodyPr vert="horz" wrap="square" lIns="0" tIns="72000" rIns="0" bIns="0" rtlCol="0" anchor="t" anchorCtr="0">
            <a:spAutoFit/>
          </a:bodyPr>
          <a:lstStyle/>
          <a:p>
            <a:r>
              <a:rPr lang="en-US"/>
              <a:t>Click to edit Master title style</a:t>
            </a:r>
          </a:p>
        </p:txBody>
      </p:sp>
      <p:sp>
        <p:nvSpPr>
          <p:cNvPr id="7" name="Text Placeholder 6"/>
          <p:cNvSpPr>
            <a:spLocks noGrp="1"/>
          </p:cNvSpPr>
          <p:nvPr>
            <p:ph type="body" idx="1"/>
          </p:nvPr>
        </p:nvSpPr>
        <p:spPr>
          <a:xfrm>
            <a:off x="958854" y="1909761"/>
            <a:ext cx="10274300" cy="4351339"/>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40922690"/>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 id="2147483700" r:id="rId16"/>
    <p:sldLayoutId id="2147483701" r:id="rId17"/>
    <p:sldLayoutId id="2147483702" r:id="rId18"/>
    <p:sldLayoutId id="2147483703" r:id="rId19"/>
    <p:sldLayoutId id="2147483704" r:id="rId20"/>
    <p:sldLayoutId id="2147483705" r:id="rId21"/>
    <p:sldLayoutId id="2147483706" r:id="rId22"/>
    <p:sldLayoutId id="2147483707" r:id="rId23"/>
    <p:sldLayoutId id="2147483708" r:id="rId24"/>
    <p:sldLayoutId id="2147483709" r:id="rId25"/>
    <p:sldLayoutId id="2147483710" r:id="rId26"/>
    <p:sldLayoutId id="2147483743" r:id="rId27"/>
  </p:sldLayoutIdLst>
  <p:hf hdr="0" ftr="0" dt="0"/>
  <p:txStyles>
    <p:titleStyle>
      <a:lvl1pPr algn="l" defTabSz="914377" rtl="0" eaLnBrk="1" latinLnBrk="0" hangingPunct="1">
        <a:lnSpc>
          <a:spcPct val="90000"/>
        </a:lnSpc>
        <a:spcBef>
          <a:spcPct val="0"/>
        </a:spcBef>
        <a:buNone/>
        <a:defRPr sz="2400" b="0" i="0" kern="1200">
          <a:solidFill>
            <a:schemeClr val="tx1"/>
          </a:solidFill>
          <a:latin typeface="Carnac Light" panose="02000503000000020004" pitchFamily="2" charset="77"/>
          <a:ea typeface="Roboto Light" panose="02000000000000000000" pitchFamily="2" charset="0"/>
          <a:cs typeface="+mj-cs"/>
        </a:defRPr>
      </a:lvl1pPr>
    </p:titleStyle>
    <p:bodyStyle>
      <a:lvl1pPr marL="0" indent="0" algn="l" defTabSz="914377" rtl="0" eaLnBrk="1" latinLnBrk="0" hangingPunct="1">
        <a:lnSpc>
          <a:spcPct val="100000"/>
        </a:lnSpc>
        <a:spcBef>
          <a:spcPts val="1000"/>
        </a:spcBef>
        <a:buFont typeface="Arial" panose="020B0604020202020204" pitchFamily="34" charset="0"/>
        <a:buNone/>
        <a:defRPr sz="1600" kern="1200">
          <a:solidFill>
            <a:schemeClr val="tx1"/>
          </a:solidFill>
          <a:latin typeface="+mn-lt"/>
          <a:ea typeface="+mn-ea"/>
          <a:cs typeface="+mn-cs"/>
        </a:defRPr>
      </a:lvl1pPr>
      <a:lvl2pPr marL="230182"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Roboto Light" panose="02000000000000000000" pitchFamily="2" charset="0"/>
          <a:cs typeface="+mn-cs"/>
        </a:defRPr>
      </a:lvl2pPr>
      <a:lvl3pPr marL="401629" indent="-228594" algn="l" defTabSz="914377" rtl="0" eaLnBrk="1" latinLnBrk="0" hangingPunct="1">
        <a:lnSpc>
          <a:spcPct val="90000"/>
        </a:lnSpc>
        <a:spcBef>
          <a:spcPts val="500"/>
        </a:spcBef>
        <a:buSzPct val="100000"/>
        <a:buFont typeface="Roboto Light" panose="02000000000000000000" pitchFamily="2" charset="0"/>
        <a:buChar char="-"/>
        <a:defRPr sz="1600" kern="1200">
          <a:solidFill>
            <a:schemeClr val="tx1"/>
          </a:solidFill>
          <a:latin typeface="+mn-lt"/>
          <a:ea typeface="Roboto Light" panose="02000000000000000000" pitchFamily="2" charset="0"/>
          <a:cs typeface="+mn-cs"/>
        </a:defRPr>
      </a:lvl3pPr>
      <a:lvl4pPr marL="631810" indent="-228594" algn="l" defTabSz="914377" rtl="0" eaLnBrk="1" latinLnBrk="0" hangingPunct="1">
        <a:lnSpc>
          <a:spcPct val="90000"/>
        </a:lnSpc>
        <a:spcBef>
          <a:spcPts val="500"/>
        </a:spcBef>
        <a:buFont typeface="Roboto Light" panose="02000000000000000000" pitchFamily="2" charset="0"/>
        <a:buChar char="•"/>
        <a:defRPr sz="1600" kern="1200">
          <a:solidFill>
            <a:schemeClr val="tx1"/>
          </a:solidFill>
          <a:latin typeface="+mn-lt"/>
          <a:ea typeface="Roboto Light" panose="02000000000000000000" pitchFamily="2" charset="0"/>
          <a:cs typeface="+mn-cs"/>
        </a:defRPr>
      </a:lvl4pPr>
      <a:lvl5pPr marL="854053" indent="-228594" algn="l" defTabSz="914377" rtl="0" eaLnBrk="1" latinLnBrk="0" hangingPunct="1">
        <a:lnSpc>
          <a:spcPct val="90000"/>
        </a:lnSpc>
        <a:spcBef>
          <a:spcPts val="500"/>
        </a:spcBef>
        <a:buFont typeface="Calibri" panose="020F0502020204030204" pitchFamily="34" charset="0"/>
        <a:buChar char="◦"/>
        <a:defRPr sz="16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53">
          <p15:clr>
            <a:srgbClr val="F26B43"/>
          </p15:clr>
        </p15:guide>
        <p15:guide id="2" pos="5307">
          <p15:clr>
            <a:srgbClr val="F26B43"/>
          </p15:clr>
        </p15:guide>
        <p15:guide id="3" orient="horz" pos="327">
          <p15:clr>
            <a:srgbClr val="F26B43"/>
          </p15:clr>
        </p15:guide>
        <p15:guide id="4" orient="horz" pos="3140">
          <p15:clr>
            <a:srgbClr val="F26B43"/>
          </p15:clr>
        </p15:guide>
        <p15:guide id="5" orient="horz" pos="2958">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96" name="Title Placeholder 1">
            <a:extLst>
              <a:ext uri="{FF2B5EF4-FFF2-40B4-BE49-F238E27FC236}">
                <a16:creationId xmlns:a16="http://schemas.microsoft.com/office/drawing/2014/main" id="{82996213-C214-A442-A1AC-00B6BDF2F587}"/>
              </a:ext>
            </a:extLst>
          </p:cNvPr>
          <p:cNvSpPr>
            <a:spLocks noGrp="1"/>
          </p:cNvSpPr>
          <p:nvPr>
            <p:ph type="title"/>
          </p:nvPr>
        </p:nvSpPr>
        <p:spPr>
          <a:xfrm>
            <a:off x="587376" y="280523"/>
            <a:ext cx="7991475" cy="574960"/>
          </a:xfrm>
          <a:prstGeom prst="rect">
            <a:avLst/>
          </a:prstGeom>
        </p:spPr>
        <p:txBody>
          <a:bodyPr vert="horz" lIns="0" tIns="0" rIns="0" bIns="0" rtlCol="0" anchor="ctr">
            <a:normAutofit/>
          </a:bodyPr>
          <a:lstStyle/>
          <a:p>
            <a:r>
              <a:rPr lang="en-GB"/>
              <a:t>Click to edit Master title style</a:t>
            </a:r>
            <a:endParaRPr lang="en-US"/>
          </a:p>
        </p:txBody>
      </p:sp>
      <p:sp>
        <p:nvSpPr>
          <p:cNvPr id="97" name="Text Placeholder 2">
            <a:extLst>
              <a:ext uri="{FF2B5EF4-FFF2-40B4-BE49-F238E27FC236}">
                <a16:creationId xmlns:a16="http://schemas.microsoft.com/office/drawing/2014/main" id="{A55D7E03-961E-D64B-B9D5-AFB133A47967}"/>
              </a:ext>
            </a:extLst>
          </p:cNvPr>
          <p:cNvSpPr>
            <a:spLocks noGrp="1"/>
          </p:cNvSpPr>
          <p:nvPr>
            <p:ph type="body" idx="1"/>
          </p:nvPr>
        </p:nvSpPr>
        <p:spPr>
          <a:xfrm>
            <a:off x="587376" y="1380583"/>
            <a:ext cx="7991475" cy="3641196"/>
          </a:xfrm>
          <a:prstGeom prst="rect">
            <a:avLst/>
          </a:prstGeom>
        </p:spPr>
        <p:txBody>
          <a:bodyPr vert="horz" lIns="0" tIns="0" rIns="0" bIns="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99" name="Picture 98">
            <a:extLst>
              <a:ext uri="{FF2B5EF4-FFF2-40B4-BE49-F238E27FC236}">
                <a16:creationId xmlns:a16="http://schemas.microsoft.com/office/drawing/2014/main" id="{EC9937AB-2A87-B54C-8440-E922F3458F79}"/>
              </a:ext>
            </a:extLst>
          </p:cNvPr>
          <p:cNvPicPr>
            <a:picLocks noChangeAspect="1"/>
          </p:cNvPicPr>
          <p:nvPr userDrawn="1"/>
        </p:nvPicPr>
        <p:blipFill>
          <a:blip r:embed="rId33" cstate="screen">
            <a:extLst>
              <a:ext uri="{28A0092B-C50C-407E-A947-70E740481C1C}">
                <a14:useLocalDpi xmlns:a14="http://schemas.microsoft.com/office/drawing/2010/main"/>
              </a:ext>
            </a:extLst>
          </a:blip>
          <a:srcRect/>
          <a:stretch/>
        </p:blipFill>
        <p:spPr>
          <a:xfrm>
            <a:off x="8470067" y="542967"/>
            <a:ext cx="3198264" cy="842400"/>
          </a:xfrm>
          <a:prstGeom prst="rect">
            <a:avLst/>
          </a:prstGeom>
        </p:spPr>
      </p:pic>
      <p:sp>
        <p:nvSpPr>
          <p:cNvPr id="101" name="Slide Number Placeholder 2">
            <a:extLst>
              <a:ext uri="{FF2B5EF4-FFF2-40B4-BE49-F238E27FC236}">
                <a16:creationId xmlns:a16="http://schemas.microsoft.com/office/drawing/2014/main" id="{0EA325F3-45BF-B141-92F9-34DC4B87B7F4}"/>
              </a:ext>
            </a:extLst>
          </p:cNvPr>
          <p:cNvSpPr txBox="1">
            <a:spLocks noChangeAspect="1"/>
          </p:cNvSpPr>
          <p:nvPr userDrawn="1"/>
        </p:nvSpPr>
        <p:spPr>
          <a:xfrm>
            <a:off x="11474730" y="6508895"/>
            <a:ext cx="169423" cy="154800"/>
          </a:xfrm>
          <a:prstGeom prst="rect">
            <a:avLst/>
          </a:prstGeom>
          <a:ln w="9525">
            <a:noFill/>
          </a:ln>
        </p:spPr>
        <p:txBody>
          <a:bodyPr vert="horz" wrap="square" lIns="0" tIns="0" rIns="0" bIns="0" rtlCol="0" anchor="ctr"/>
          <a:lstStyle>
            <a:defPPr>
              <a:defRPr lang="en-US"/>
            </a:defPPr>
            <a:lvl1pPr marL="0" algn="ctr" defTabSz="457200" rtl="0" eaLnBrk="1" latinLnBrk="0" hangingPunct="1">
              <a:defRPr sz="800" kern="1200">
                <a:solidFill>
                  <a:srgbClr val="C8C8C8"/>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sz="1000" b="0" i="0">
              <a:solidFill>
                <a:schemeClr val="tx2"/>
              </a:solidFill>
              <a:latin typeface="Roboto Light" panose="02000000000000000000" pitchFamily="2" charset="0"/>
              <a:ea typeface="Roboto Light" panose="02000000000000000000" pitchFamily="2" charset="0"/>
            </a:endParaRPr>
          </a:p>
        </p:txBody>
      </p:sp>
      <p:sp>
        <p:nvSpPr>
          <p:cNvPr id="7" name="Date Placeholder 4">
            <a:extLst>
              <a:ext uri="{FF2B5EF4-FFF2-40B4-BE49-F238E27FC236}">
                <a16:creationId xmlns:a16="http://schemas.microsoft.com/office/drawing/2014/main" id="{EEAF2F1B-CC49-E24D-B604-A379BC5D21CF}"/>
              </a:ext>
            </a:extLst>
          </p:cNvPr>
          <p:cNvSpPr>
            <a:spLocks noGrp="1"/>
          </p:cNvSpPr>
          <p:nvPr>
            <p:ph type="dt" sz="half" idx="2"/>
          </p:nvPr>
        </p:nvSpPr>
        <p:spPr>
          <a:xfrm>
            <a:off x="587375" y="6508895"/>
            <a:ext cx="4778255" cy="160195"/>
          </a:xfrm>
          <a:prstGeom prst="rect">
            <a:avLst/>
          </a:prstGeom>
        </p:spPr>
        <p:txBody>
          <a:bodyPr vert="horz" lIns="0" tIns="0" rIns="0" bIns="0" rtlCol="0" anchor="ctr"/>
          <a:lstStyle>
            <a:lvl1pPr algn="l">
              <a:defRPr sz="800" b="0" i="0">
                <a:solidFill>
                  <a:schemeClr val="tx2"/>
                </a:solidFill>
                <a:latin typeface="Roboto Light" panose="02000000000000000000" pitchFamily="2" charset="0"/>
                <a:ea typeface="Roboto Light" panose="02000000000000000000" pitchFamily="2" charset="0"/>
                <a:cs typeface="Arial" panose="020B0604020202020204" pitchFamily="34" charset="0"/>
              </a:defRPr>
            </a:lvl1pPr>
          </a:lstStyle>
          <a:p>
            <a:endParaRPr lang="en-US"/>
          </a:p>
        </p:txBody>
      </p:sp>
      <p:sp>
        <p:nvSpPr>
          <p:cNvPr id="8" name="Rectangle 7">
            <a:extLst>
              <a:ext uri="{FF2B5EF4-FFF2-40B4-BE49-F238E27FC236}">
                <a16:creationId xmlns:a16="http://schemas.microsoft.com/office/drawing/2014/main" id="{0BB55A22-329F-9C40-8681-8C13B9AC5774}"/>
              </a:ext>
            </a:extLst>
          </p:cNvPr>
          <p:cNvSpPr/>
          <p:nvPr userDrawn="1"/>
        </p:nvSpPr>
        <p:spPr>
          <a:xfrm>
            <a:off x="587376" y="188914"/>
            <a:ext cx="557213" cy="102393"/>
          </a:xfrm>
          <a:prstGeom prst="rect">
            <a:avLst/>
          </a:prstGeom>
          <a:solidFill>
            <a:srgbClr val="C9E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a:latin typeface="Roboto Light" panose="02000000000000000000" pitchFamily="2" charset="0"/>
            </a:endParaRPr>
          </a:p>
        </p:txBody>
      </p:sp>
      <p:sp>
        <p:nvSpPr>
          <p:cNvPr id="10" name="TextBox 15">
            <a:extLst>
              <a:ext uri="{FF2B5EF4-FFF2-40B4-BE49-F238E27FC236}">
                <a16:creationId xmlns:a16="http://schemas.microsoft.com/office/drawing/2014/main" id="{15755845-7871-4619-9722-F8F5797933F8}"/>
              </a:ext>
            </a:extLst>
          </p:cNvPr>
          <p:cNvSpPr txBox="1"/>
          <p:nvPr userDrawn="1"/>
        </p:nvSpPr>
        <p:spPr>
          <a:xfrm>
            <a:off x="10826504" y="6500534"/>
            <a:ext cx="917352" cy="153888"/>
          </a:xfrm>
          <a:prstGeom prst="rect">
            <a:avLst/>
          </a:prstGeom>
          <a:noFill/>
        </p:spPr>
        <p:txBody>
          <a:bodyPr wrap="square" lIns="0" tIns="0" rIns="0" bIns="0" rtlCol="0" anchor="ctr">
            <a:spAutoFit/>
          </a:bodyPr>
          <a:lstStyle/>
          <a:p>
            <a:pPr marL="0" marR="0" lvl="0" indent="0" algn="r" defTabSz="713214"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a:ln>
                  <a:noFill/>
                </a:ln>
                <a:solidFill>
                  <a:schemeClr val="tx2"/>
                </a:solidFill>
                <a:effectLst/>
                <a:uLnTx/>
                <a:uFillTx/>
                <a:latin typeface="Symbol" panose="05050102010706020507" pitchFamily="18" charset="2"/>
                <a:ea typeface="+mn-ea"/>
                <a:cs typeface="+mn-cs"/>
              </a:rPr>
              <a:t>Ó </a:t>
            </a:r>
            <a:r>
              <a:rPr kumimoji="0" lang="en-AU" sz="1000" b="0" i="0" u="none" strike="noStrike" kern="1200" cap="none" spc="0" normalizeH="0" baseline="0" noProof="0">
                <a:ln>
                  <a:noFill/>
                </a:ln>
                <a:solidFill>
                  <a:schemeClr val="tx2"/>
                </a:solidFill>
                <a:effectLst/>
                <a:uLnTx/>
                <a:uFillTx/>
                <a:latin typeface="Roboto Light" panose="02000000000000000000" pitchFamily="2" charset="0"/>
                <a:ea typeface="Roboto Light" panose="02000000000000000000" pitchFamily="2" charset="0"/>
                <a:cs typeface="+mn-cs"/>
              </a:rPr>
              <a:t>Baker Tilly</a:t>
            </a:r>
            <a:r>
              <a:rPr kumimoji="0" lang="en-US" sz="1000" b="0" i="0" u="none" strike="noStrike" kern="1200" cap="none" spc="0" normalizeH="0" baseline="0" noProof="0">
                <a:ln>
                  <a:noFill/>
                </a:ln>
                <a:solidFill>
                  <a:schemeClr val="tx2"/>
                </a:solidFill>
                <a:effectLst/>
                <a:uLnTx/>
                <a:uFillTx/>
                <a:latin typeface="Roboto Light" panose="02000000000000000000" pitchFamily="2" charset="0"/>
                <a:ea typeface="Roboto Light" panose="02000000000000000000" pitchFamily="2" charset="0"/>
                <a:cs typeface="+mn-cs"/>
              </a:rPr>
              <a:t> </a:t>
            </a:r>
          </a:p>
        </p:txBody>
      </p:sp>
    </p:spTree>
    <p:extLst>
      <p:ext uri="{BB962C8B-B14F-4D97-AF65-F5344CB8AC3E}">
        <p14:creationId xmlns:p14="http://schemas.microsoft.com/office/powerpoint/2010/main" val="3894424700"/>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 id="2147483728" r:id="rId17"/>
    <p:sldLayoutId id="2147483729" r:id="rId18"/>
    <p:sldLayoutId id="2147483730" r:id="rId19"/>
    <p:sldLayoutId id="2147483731" r:id="rId20"/>
    <p:sldLayoutId id="2147483732" r:id="rId21"/>
    <p:sldLayoutId id="2147483733" r:id="rId22"/>
    <p:sldLayoutId id="2147483734" r:id="rId23"/>
    <p:sldLayoutId id="2147483735" r:id="rId24"/>
    <p:sldLayoutId id="2147483736" r:id="rId25"/>
    <p:sldLayoutId id="2147483737" r:id="rId26"/>
    <p:sldLayoutId id="2147483738" r:id="rId27"/>
    <p:sldLayoutId id="2147483739" r:id="rId28"/>
    <p:sldLayoutId id="2147483740" r:id="rId29"/>
    <p:sldLayoutId id="2147483741" r:id="rId30"/>
    <p:sldLayoutId id="2147483744" r:id="rId31"/>
  </p:sldLayoutIdLst>
  <p:transition spd="med"/>
  <p:hf sldNum="0" hdr="0" ftr="0" dt="0"/>
  <p:txStyles>
    <p:titleStyle>
      <a:lvl1pPr marL="0" marR="0" indent="0" algn="l" defTabSz="412740" eaLnBrk="1" latinLnBrk="0" hangingPunct="1">
        <a:lnSpc>
          <a:spcPct val="100000"/>
        </a:lnSpc>
        <a:spcBef>
          <a:spcPts val="0"/>
        </a:spcBef>
        <a:spcAft>
          <a:spcPts val="0"/>
        </a:spcAft>
        <a:buClrTx/>
        <a:buSzTx/>
        <a:buFontTx/>
        <a:buNone/>
        <a:tabLst/>
        <a:defRPr sz="2800" b="1" i="0" u="none" strike="noStrike" cap="none" spc="0" baseline="0">
          <a:ln>
            <a:noFill/>
          </a:ln>
          <a:solidFill>
            <a:srgbClr val="000000"/>
          </a:solidFill>
          <a:uFillTx/>
          <a:latin typeface="+mj-lt"/>
          <a:ea typeface="Carnac ExtraBold" panose="02000503000000020004" pitchFamily="2" charset="77"/>
          <a:cs typeface="Arial" panose="020B0604020202020204" pitchFamily="34" charset="0"/>
          <a:sym typeface="Corda-Regular"/>
        </a:defRPr>
      </a:lvl1pPr>
      <a:lvl2pPr marL="0" marR="0" indent="114297" algn="l" defTabSz="412740" eaLnBrk="1" latinLnBrk="0" hangingPunct="1">
        <a:lnSpc>
          <a:spcPct val="100000"/>
        </a:lnSpc>
        <a:spcBef>
          <a:spcPts val="0"/>
        </a:spcBef>
        <a:spcAft>
          <a:spcPts val="0"/>
        </a:spcAft>
        <a:buClrTx/>
        <a:buSzTx/>
        <a:buFontTx/>
        <a:buNone/>
        <a:tabLst/>
        <a:defRPr sz="2751" b="0" i="0" u="none" strike="noStrike" cap="none" spc="0" baseline="0">
          <a:ln>
            <a:noFill/>
          </a:ln>
          <a:solidFill>
            <a:srgbClr val="000000"/>
          </a:solidFill>
          <a:uFillTx/>
          <a:latin typeface="Corda-Regular"/>
          <a:ea typeface="Corda-Regular"/>
          <a:cs typeface="Corda-Regular"/>
          <a:sym typeface="Corda-Regular"/>
        </a:defRPr>
      </a:lvl2pPr>
      <a:lvl3pPr marL="0" marR="0" indent="228594" algn="l" defTabSz="412740" eaLnBrk="1" latinLnBrk="0" hangingPunct="1">
        <a:lnSpc>
          <a:spcPct val="100000"/>
        </a:lnSpc>
        <a:spcBef>
          <a:spcPts val="0"/>
        </a:spcBef>
        <a:spcAft>
          <a:spcPts val="0"/>
        </a:spcAft>
        <a:buClrTx/>
        <a:buSzTx/>
        <a:buFontTx/>
        <a:buNone/>
        <a:tabLst/>
        <a:defRPr sz="2751" b="0" i="0" u="none" strike="noStrike" cap="none" spc="0" baseline="0">
          <a:ln>
            <a:noFill/>
          </a:ln>
          <a:solidFill>
            <a:srgbClr val="000000"/>
          </a:solidFill>
          <a:uFillTx/>
          <a:latin typeface="Corda-Regular"/>
          <a:ea typeface="Corda-Regular"/>
          <a:cs typeface="Corda-Regular"/>
          <a:sym typeface="Corda-Regular"/>
        </a:defRPr>
      </a:lvl3pPr>
      <a:lvl4pPr marL="0" marR="0" indent="342891" algn="l" defTabSz="412740" eaLnBrk="1" latinLnBrk="0" hangingPunct="1">
        <a:lnSpc>
          <a:spcPct val="100000"/>
        </a:lnSpc>
        <a:spcBef>
          <a:spcPts val="0"/>
        </a:spcBef>
        <a:spcAft>
          <a:spcPts val="0"/>
        </a:spcAft>
        <a:buClrTx/>
        <a:buSzTx/>
        <a:buFontTx/>
        <a:buNone/>
        <a:tabLst/>
        <a:defRPr sz="2751" b="0" i="0" u="none" strike="noStrike" cap="none" spc="0" baseline="0">
          <a:ln>
            <a:noFill/>
          </a:ln>
          <a:solidFill>
            <a:srgbClr val="000000"/>
          </a:solidFill>
          <a:uFillTx/>
          <a:latin typeface="Corda-Regular"/>
          <a:ea typeface="Corda-Regular"/>
          <a:cs typeface="Corda-Regular"/>
          <a:sym typeface="Corda-Regular"/>
        </a:defRPr>
      </a:lvl4pPr>
      <a:lvl5pPr marL="0" marR="0" indent="457189" algn="l" defTabSz="412740" eaLnBrk="1" latinLnBrk="0" hangingPunct="1">
        <a:lnSpc>
          <a:spcPct val="100000"/>
        </a:lnSpc>
        <a:spcBef>
          <a:spcPts val="0"/>
        </a:spcBef>
        <a:spcAft>
          <a:spcPts val="0"/>
        </a:spcAft>
        <a:buClrTx/>
        <a:buSzTx/>
        <a:buFontTx/>
        <a:buNone/>
        <a:tabLst/>
        <a:defRPr sz="2751" b="0" i="0" u="none" strike="noStrike" cap="none" spc="0" baseline="0">
          <a:ln>
            <a:noFill/>
          </a:ln>
          <a:solidFill>
            <a:srgbClr val="000000"/>
          </a:solidFill>
          <a:uFillTx/>
          <a:latin typeface="Corda-Regular"/>
          <a:ea typeface="Corda-Regular"/>
          <a:cs typeface="Corda-Regular"/>
          <a:sym typeface="Corda-Regular"/>
        </a:defRPr>
      </a:lvl5pPr>
      <a:lvl6pPr marL="0" marR="0" indent="571486" algn="l" defTabSz="412740" eaLnBrk="1" latinLnBrk="0" hangingPunct="1">
        <a:lnSpc>
          <a:spcPct val="100000"/>
        </a:lnSpc>
        <a:spcBef>
          <a:spcPts val="0"/>
        </a:spcBef>
        <a:spcAft>
          <a:spcPts val="0"/>
        </a:spcAft>
        <a:buClrTx/>
        <a:buSzTx/>
        <a:buFontTx/>
        <a:buNone/>
        <a:tabLst/>
        <a:defRPr sz="2751" b="0" i="0" u="none" strike="noStrike" cap="none" spc="0" baseline="0">
          <a:ln>
            <a:noFill/>
          </a:ln>
          <a:solidFill>
            <a:srgbClr val="000000"/>
          </a:solidFill>
          <a:uFillTx/>
          <a:latin typeface="Corda-Regular"/>
          <a:ea typeface="Corda-Regular"/>
          <a:cs typeface="Corda-Regular"/>
          <a:sym typeface="Corda-Regular"/>
        </a:defRPr>
      </a:lvl6pPr>
      <a:lvl7pPr marL="0" marR="0" indent="685783" algn="l" defTabSz="412740" eaLnBrk="1" latinLnBrk="0" hangingPunct="1">
        <a:lnSpc>
          <a:spcPct val="100000"/>
        </a:lnSpc>
        <a:spcBef>
          <a:spcPts val="0"/>
        </a:spcBef>
        <a:spcAft>
          <a:spcPts val="0"/>
        </a:spcAft>
        <a:buClrTx/>
        <a:buSzTx/>
        <a:buFontTx/>
        <a:buNone/>
        <a:tabLst/>
        <a:defRPr sz="2751" b="0" i="0" u="none" strike="noStrike" cap="none" spc="0" baseline="0">
          <a:ln>
            <a:noFill/>
          </a:ln>
          <a:solidFill>
            <a:srgbClr val="000000"/>
          </a:solidFill>
          <a:uFillTx/>
          <a:latin typeface="Corda-Regular"/>
          <a:ea typeface="Corda-Regular"/>
          <a:cs typeface="Corda-Regular"/>
          <a:sym typeface="Corda-Regular"/>
        </a:defRPr>
      </a:lvl7pPr>
      <a:lvl8pPr marL="0" marR="0" indent="800080" algn="l" defTabSz="412740" eaLnBrk="1" latinLnBrk="0" hangingPunct="1">
        <a:lnSpc>
          <a:spcPct val="100000"/>
        </a:lnSpc>
        <a:spcBef>
          <a:spcPts val="0"/>
        </a:spcBef>
        <a:spcAft>
          <a:spcPts val="0"/>
        </a:spcAft>
        <a:buClrTx/>
        <a:buSzTx/>
        <a:buFontTx/>
        <a:buNone/>
        <a:tabLst/>
        <a:defRPr sz="2751" b="0" i="0" u="none" strike="noStrike" cap="none" spc="0" baseline="0">
          <a:ln>
            <a:noFill/>
          </a:ln>
          <a:solidFill>
            <a:srgbClr val="000000"/>
          </a:solidFill>
          <a:uFillTx/>
          <a:latin typeface="Corda-Regular"/>
          <a:ea typeface="Corda-Regular"/>
          <a:cs typeface="Corda-Regular"/>
          <a:sym typeface="Corda-Regular"/>
        </a:defRPr>
      </a:lvl8pPr>
      <a:lvl9pPr marL="0" marR="0" indent="914377" algn="l" defTabSz="412740" eaLnBrk="1" latinLnBrk="0" hangingPunct="1">
        <a:lnSpc>
          <a:spcPct val="100000"/>
        </a:lnSpc>
        <a:spcBef>
          <a:spcPts val="0"/>
        </a:spcBef>
        <a:spcAft>
          <a:spcPts val="0"/>
        </a:spcAft>
        <a:buClrTx/>
        <a:buSzTx/>
        <a:buFontTx/>
        <a:buNone/>
        <a:tabLst/>
        <a:defRPr sz="2751" b="0" i="0" u="none" strike="noStrike" cap="none" spc="0" baseline="0">
          <a:ln>
            <a:noFill/>
          </a:ln>
          <a:solidFill>
            <a:srgbClr val="000000"/>
          </a:solidFill>
          <a:uFillTx/>
          <a:latin typeface="Corda-Regular"/>
          <a:ea typeface="Corda-Regular"/>
          <a:cs typeface="Corda-Regular"/>
          <a:sym typeface="Corda-Regular"/>
        </a:defRPr>
      </a:lvl9pPr>
    </p:titleStyle>
    <p:bodyStyle>
      <a:lvl1pPr marL="342891" marR="0" indent="-342891" algn="l" defTabSz="412740" rtl="0" eaLnBrk="1" latinLnBrk="0" hangingPunct="1">
        <a:lnSpc>
          <a:spcPct val="100000"/>
        </a:lnSpc>
        <a:spcBef>
          <a:spcPts val="0"/>
        </a:spcBef>
        <a:spcAft>
          <a:spcPts val="600"/>
        </a:spcAft>
        <a:buClrTx/>
        <a:buSzPct val="100000"/>
        <a:buFont typeface="Arial" panose="020B0604020202020204" pitchFamily="34" charset="0"/>
        <a:buChar char="•"/>
        <a:tabLst/>
        <a:defRPr sz="1400" b="0" i="0" u="none" strike="noStrike" cap="none" spc="0" baseline="0">
          <a:ln>
            <a:noFill/>
          </a:ln>
          <a:solidFill>
            <a:srgbClr val="000000"/>
          </a:solidFill>
          <a:uFillTx/>
          <a:latin typeface="Arial Nova Light" panose="020B0304020202020204" pitchFamily="34" charset="0"/>
          <a:ea typeface="Roboto Light" panose="02000000000000000000" pitchFamily="2" charset="0"/>
          <a:cs typeface="Arial" panose="020B0604020202020204" pitchFamily="34" charset="0"/>
          <a:sym typeface="Helvetica Light"/>
        </a:defRPr>
      </a:lvl1pPr>
      <a:lvl2pPr marL="660383" marR="0" indent="-342891" algn="l" defTabSz="412740" rtl="0" eaLnBrk="1" latinLnBrk="0" hangingPunct="1">
        <a:lnSpc>
          <a:spcPct val="100000"/>
        </a:lnSpc>
        <a:spcBef>
          <a:spcPts val="0"/>
        </a:spcBef>
        <a:spcAft>
          <a:spcPts val="600"/>
        </a:spcAft>
        <a:buClrTx/>
        <a:buSzPct val="100000"/>
        <a:buFont typeface="Helvetica" pitchFamily="2" charset="0"/>
        <a:buChar char="−"/>
        <a:tabLst/>
        <a:defRPr sz="1200" b="0" i="0" u="none" strike="noStrike" cap="none" spc="0" baseline="0">
          <a:ln>
            <a:noFill/>
          </a:ln>
          <a:solidFill>
            <a:srgbClr val="000000"/>
          </a:solidFill>
          <a:uFillTx/>
          <a:latin typeface="Arial Nova Light" panose="020B0304020202020204" pitchFamily="34" charset="0"/>
          <a:ea typeface="Roboto Light" panose="02000000000000000000" pitchFamily="2" charset="0"/>
          <a:cs typeface="Arial" panose="020B0604020202020204" pitchFamily="34" charset="0"/>
          <a:sym typeface="Helvetica Light"/>
        </a:defRPr>
      </a:lvl2pPr>
      <a:lvl3pPr marL="920728" marR="0" indent="-285744" algn="l" defTabSz="412740" rtl="0" eaLnBrk="1" latinLnBrk="0" hangingPunct="1">
        <a:lnSpc>
          <a:spcPct val="100000"/>
        </a:lnSpc>
        <a:spcBef>
          <a:spcPts val="0"/>
        </a:spcBef>
        <a:spcAft>
          <a:spcPts val="600"/>
        </a:spcAft>
        <a:buClrTx/>
        <a:buSzPct val="100000"/>
        <a:buFont typeface="Arial" panose="020B0604020202020204" pitchFamily="34" charset="0"/>
        <a:buChar char="•"/>
        <a:tabLst/>
        <a:defRPr sz="1200" b="0" i="0" u="none" strike="noStrike" cap="none" spc="0" baseline="0">
          <a:ln>
            <a:noFill/>
          </a:ln>
          <a:solidFill>
            <a:srgbClr val="000000"/>
          </a:solidFill>
          <a:uFillTx/>
          <a:latin typeface="Arial Nova Light" panose="020B0304020202020204" pitchFamily="34" charset="0"/>
          <a:ea typeface="Roboto Light" panose="02000000000000000000" pitchFamily="2" charset="0"/>
          <a:cs typeface="Arial" panose="020B0604020202020204" pitchFamily="34" charset="0"/>
          <a:sym typeface="Helvetica Light"/>
        </a:defRPr>
      </a:lvl3pPr>
      <a:lvl4pPr marL="1295368" marR="0" indent="-342891" algn="l" defTabSz="412740" rtl="0" eaLnBrk="1" latinLnBrk="0" hangingPunct="1">
        <a:lnSpc>
          <a:spcPct val="100000"/>
        </a:lnSpc>
        <a:spcBef>
          <a:spcPts val="0"/>
        </a:spcBef>
        <a:spcAft>
          <a:spcPts val="600"/>
        </a:spcAft>
        <a:buClrTx/>
        <a:buSzPct val="100000"/>
        <a:buFont typeface="Helvetica" pitchFamily="2" charset="0"/>
        <a:buChar char="−"/>
        <a:tabLst/>
        <a:defRPr sz="1100" b="0" i="0" u="none" strike="noStrike" cap="none" spc="0" baseline="0">
          <a:ln>
            <a:noFill/>
          </a:ln>
          <a:solidFill>
            <a:srgbClr val="000000"/>
          </a:solidFill>
          <a:uFillTx/>
          <a:latin typeface="Arial Nova Light" panose="020B0304020202020204" pitchFamily="34" charset="0"/>
          <a:ea typeface="Roboto Light" panose="02000000000000000000" pitchFamily="2" charset="0"/>
          <a:cs typeface="Arial" panose="020B0604020202020204" pitchFamily="34" charset="0"/>
          <a:sym typeface="Helvetica Light"/>
        </a:defRPr>
      </a:lvl4pPr>
      <a:lvl5pPr marL="1612860" marR="0" indent="-342891" algn="l" defTabSz="412740" rtl="0" eaLnBrk="1" latinLnBrk="0" hangingPunct="1">
        <a:lnSpc>
          <a:spcPct val="100000"/>
        </a:lnSpc>
        <a:spcBef>
          <a:spcPts val="0"/>
        </a:spcBef>
        <a:spcAft>
          <a:spcPts val="600"/>
        </a:spcAft>
        <a:buClrTx/>
        <a:buSzPct val="100000"/>
        <a:buFont typeface="System Font Regular"/>
        <a:buChar char="&gt;"/>
        <a:tabLst/>
        <a:defRPr sz="1100" b="0" i="0" u="none" strike="noStrike" cap="none" spc="0" baseline="0">
          <a:ln>
            <a:noFill/>
          </a:ln>
          <a:solidFill>
            <a:srgbClr val="000000"/>
          </a:solidFill>
          <a:uFillTx/>
          <a:latin typeface="Arial Nova Light" panose="020B0304020202020204" pitchFamily="34" charset="0"/>
          <a:ea typeface="Roboto Light" panose="02000000000000000000" pitchFamily="2" charset="0"/>
          <a:cs typeface="Arial" panose="020B0604020202020204" pitchFamily="34" charset="0"/>
          <a:sym typeface="Helvetica Light"/>
        </a:defRPr>
      </a:lvl5pPr>
      <a:lvl6pPr marL="1904952" marR="0" indent="-317492" algn="l" defTabSz="412740" rtl="0" eaLnBrk="1" latinLnBrk="0" hangingPunct="1">
        <a:lnSpc>
          <a:spcPct val="100000"/>
        </a:lnSpc>
        <a:spcBef>
          <a:spcPts val="2951"/>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6pPr>
      <a:lvl7pPr marL="2222444" marR="0" indent="-317492" algn="l" defTabSz="412740" rtl="0" eaLnBrk="1" latinLnBrk="0" hangingPunct="1">
        <a:lnSpc>
          <a:spcPct val="100000"/>
        </a:lnSpc>
        <a:spcBef>
          <a:spcPts val="2951"/>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7pPr>
      <a:lvl8pPr marL="2539937" marR="0" indent="-317492" algn="l" defTabSz="412740" rtl="0" eaLnBrk="1" latinLnBrk="0" hangingPunct="1">
        <a:lnSpc>
          <a:spcPct val="100000"/>
        </a:lnSpc>
        <a:spcBef>
          <a:spcPts val="2951"/>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8pPr>
      <a:lvl9pPr marL="2857429" marR="0" indent="-317492" algn="l" defTabSz="412740" rtl="0" eaLnBrk="1" latinLnBrk="0" hangingPunct="1">
        <a:lnSpc>
          <a:spcPct val="100000"/>
        </a:lnSpc>
        <a:spcBef>
          <a:spcPts val="2951"/>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41274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1pPr>
      <a:lvl2pPr marL="0" marR="0" indent="114297" algn="ctr" defTabSz="41274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2pPr>
      <a:lvl3pPr marL="0" marR="0" indent="228594" algn="ctr" defTabSz="41274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3pPr>
      <a:lvl4pPr marL="0" marR="0" indent="342891" algn="ctr" defTabSz="41274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4pPr>
      <a:lvl5pPr marL="0" marR="0" indent="457189" algn="ctr" defTabSz="41274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5pPr>
      <a:lvl6pPr marL="0" marR="0" indent="571486" algn="ctr" defTabSz="41274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6pPr>
      <a:lvl7pPr marL="0" marR="0" indent="685783" algn="ctr" defTabSz="41274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7pPr>
      <a:lvl8pPr marL="0" marR="0" indent="800080" algn="ctr" defTabSz="41274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8pPr>
      <a:lvl9pPr marL="0" marR="0" indent="914377" algn="ctr" defTabSz="41274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9pPr>
    </p:otherStyle>
  </p:txStyles>
  <p:extLst>
    <p:ext uri="{27BBF7A9-308A-43DC-89C8-2F10F3537804}">
      <p15:sldGuideLst xmlns:p15="http://schemas.microsoft.com/office/powerpoint/2012/main">
        <p15:guide id="1" orient="horz" pos="1620">
          <p15:clr>
            <a:srgbClr val="F26B43"/>
          </p15:clr>
        </p15:guide>
        <p15:guide id="2" pos="278">
          <p15:clr>
            <a:srgbClr val="F26B43"/>
          </p15:clr>
        </p15:guide>
        <p15:guide id="3" pos="2880">
          <p15:clr>
            <a:srgbClr val="F26B43"/>
          </p15:clr>
        </p15:guide>
        <p15:guide id="4" pos="5500">
          <p15:clr>
            <a:srgbClr val="F26B43"/>
          </p15:clr>
        </p15:guide>
        <p15:guide id="5" orient="horz" pos="3151">
          <p15:clr>
            <a:srgbClr val="F26B43"/>
          </p15:clr>
        </p15:guide>
        <p15:guide id="6" orient="horz" pos="89">
          <p15:clr>
            <a:srgbClr val="F26B43"/>
          </p15:clr>
        </p15:guide>
        <p15:guide id="7" orient="horz" pos="29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2" Type="http://schemas.openxmlformats.org/officeDocument/2006/relationships/image" Target="../media/image72.jpg"/><Relationship Id="rId1" Type="http://schemas.openxmlformats.org/officeDocument/2006/relationships/slideLayout" Target="../slideLayouts/slideLayout5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9.xml"/><Relationship Id="rId1" Type="http://schemas.openxmlformats.org/officeDocument/2006/relationships/slideLayout" Target="../slideLayouts/slideLayout46.xml"/><Relationship Id="rId4" Type="http://schemas.openxmlformats.org/officeDocument/2006/relationships/image" Target="../media/image74.svg"/></Relationships>
</file>

<file path=ppt/slides/_rels/slide14.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56.xml"/></Relationships>
</file>

<file path=ppt/slides/_rels/slide15.xml.rels><?xml version="1.0" encoding="UTF-8" standalone="yes"?>
<Relationships xmlns="http://schemas.openxmlformats.org/package/2006/relationships"><Relationship Id="rId8" Type="http://schemas.openxmlformats.org/officeDocument/2006/relationships/image" Target="../media/image81.svg"/><Relationship Id="rId3" Type="http://schemas.openxmlformats.org/officeDocument/2006/relationships/image" Target="../media/image76.png"/><Relationship Id="rId7" Type="http://schemas.openxmlformats.org/officeDocument/2006/relationships/image" Target="../media/image80.png"/><Relationship Id="rId2" Type="http://schemas.openxmlformats.org/officeDocument/2006/relationships/notesSlide" Target="../notesSlides/notesSlide10.xml"/><Relationship Id="rId1" Type="http://schemas.openxmlformats.org/officeDocument/2006/relationships/slideLayout" Target="../slideLayouts/slideLayout46.xml"/><Relationship Id="rId6" Type="http://schemas.openxmlformats.org/officeDocument/2006/relationships/image" Target="../media/image79.svg"/><Relationship Id="rId5" Type="http://schemas.openxmlformats.org/officeDocument/2006/relationships/image" Target="../media/image78.png"/><Relationship Id="rId10" Type="http://schemas.openxmlformats.org/officeDocument/2006/relationships/image" Target="../media/image83.svg"/><Relationship Id="rId4" Type="http://schemas.openxmlformats.org/officeDocument/2006/relationships/image" Target="../media/image77.svg"/><Relationship Id="rId9" Type="http://schemas.openxmlformats.org/officeDocument/2006/relationships/image" Target="../media/image8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13.xml"/><Relationship Id="rId1" Type="http://schemas.openxmlformats.org/officeDocument/2006/relationships/slideLayout" Target="../slideLayouts/slideLayout46.xml"/><Relationship Id="rId6" Type="http://schemas.openxmlformats.org/officeDocument/2006/relationships/image" Target="../media/image87.svg"/><Relationship Id="rId5" Type="http://schemas.openxmlformats.org/officeDocument/2006/relationships/image" Target="../media/image86.png"/><Relationship Id="rId4" Type="http://schemas.openxmlformats.org/officeDocument/2006/relationships/image" Target="../media/image85.svg"/></Relationships>
</file>

<file path=ppt/slides/_rels/slide19.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14.xml"/><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6.xml"/></Relationships>
</file>

<file path=ppt/slides/_rels/slide22.xml.rels><?xml version="1.0" encoding="UTF-8" standalone="yes"?>
<Relationships xmlns="http://schemas.openxmlformats.org/package/2006/relationships"><Relationship Id="rId2" Type="http://schemas.openxmlformats.org/officeDocument/2006/relationships/image" Target="../media/image89.jpg"/><Relationship Id="rId1" Type="http://schemas.openxmlformats.org/officeDocument/2006/relationships/slideLayout" Target="../slideLayouts/slideLayout56.xml"/></Relationships>
</file>

<file path=ppt/slides/_rels/slide23.xml.rels><?xml version="1.0" encoding="UTF-8" standalone="yes"?>
<Relationships xmlns="http://schemas.openxmlformats.org/package/2006/relationships"><Relationship Id="rId8" Type="http://schemas.openxmlformats.org/officeDocument/2006/relationships/image" Target="../media/image95.png"/><Relationship Id="rId13" Type="http://schemas.openxmlformats.org/officeDocument/2006/relationships/image" Target="../media/image100.svg"/><Relationship Id="rId18" Type="http://schemas.openxmlformats.org/officeDocument/2006/relationships/image" Target="../media/image105.png"/><Relationship Id="rId3" Type="http://schemas.openxmlformats.org/officeDocument/2006/relationships/image" Target="../media/image90.png"/><Relationship Id="rId7" Type="http://schemas.openxmlformats.org/officeDocument/2006/relationships/image" Target="../media/image94.png"/><Relationship Id="rId12" Type="http://schemas.openxmlformats.org/officeDocument/2006/relationships/image" Target="../media/image99.png"/><Relationship Id="rId17" Type="http://schemas.openxmlformats.org/officeDocument/2006/relationships/image" Target="../media/image104.svg"/><Relationship Id="rId2" Type="http://schemas.openxmlformats.org/officeDocument/2006/relationships/notesSlide" Target="../notesSlides/notesSlide17.xml"/><Relationship Id="rId16" Type="http://schemas.openxmlformats.org/officeDocument/2006/relationships/image" Target="../media/image103.png"/><Relationship Id="rId1" Type="http://schemas.openxmlformats.org/officeDocument/2006/relationships/slideLayout" Target="../slideLayouts/slideLayout46.xml"/><Relationship Id="rId6" Type="http://schemas.openxmlformats.org/officeDocument/2006/relationships/image" Target="../media/image93.png"/><Relationship Id="rId11" Type="http://schemas.openxmlformats.org/officeDocument/2006/relationships/image" Target="../media/image98.svg"/><Relationship Id="rId5" Type="http://schemas.openxmlformats.org/officeDocument/2006/relationships/image" Target="../media/image92.png"/><Relationship Id="rId15" Type="http://schemas.openxmlformats.org/officeDocument/2006/relationships/image" Target="../media/image102.svg"/><Relationship Id="rId10" Type="http://schemas.openxmlformats.org/officeDocument/2006/relationships/image" Target="../media/image97.png"/><Relationship Id="rId19" Type="http://schemas.openxmlformats.org/officeDocument/2006/relationships/image" Target="../media/image106.svg"/><Relationship Id="rId4" Type="http://schemas.openxmlformats.org/officeDocument/2006/relationships/image" Target="../media/image91.png"/><Relationship Id="rId9" Type="http://schemas.openxmlformats.org/officeDocument/2006/relationships/image" Target="../media/image96.png"/><Relationship Id="rId14" Type="http://schemas.openxmlformats.org/officeDocument/2006/relationships/image" Target="../media/image101.png"/></Relationships>
</file>

<file path=ppt/slides/_rels/slide2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07.png"/><Relationship Id="rId7" Type="http://schemas.openxmlformats.org/officeDocument/2006/relationships/diagramQuickStyle" Target="../diagrams/quickStyle1.xml"/><Relationship Id="rId2" Type="http://schemas.openxmlformats.org/officeDocument/2006/relationships/notesSlide" Target="../notesSlides/notesSlide18.xml"/><Relationship Id="rId1" Type="http://schemas.openxmlformats.org/officeDocument/2006/relationships/slideLayout" Target="../slideLayouts/slideLayout46.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08.svg"/><Relationship Id="rId9" Type="http://schemas.microsoft.com/office/2007/relationships/diagramDrawing" Target="../diagrams/drawing1.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9.xml"/><Relationship Id="rId1" Type="http://schemas.openxmlformats.org/officeDocument/2006/relationships/slideLayout" Target="../slideLayouts/slideLayout4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114.svg"/><Relationship Id="rId13" Type="http://schemas.openxmlformats.org/officeDocument/2006/relationships/image" Target="../media/image119.png"/><Relationship Id="rId3" Type="http://schemas.openxmlformats.org/officeDocument/2006/relationships/image" Target="../media/image109.png"/><Relationship Id="rId7" Type="http://schemas.openxmlformats.org/officeDocument/2006/relationships/image" Target="../media/image113.png"/><Relationship Id="rId12" Type="http://schemas.openxmlformats.org/officeDocument/2006/relationships/image" Target="../media/image118.svg"/><Relationship Id="rId2" Type="http://schemas.openxmlformats.org/officeDocument/2006/relationships/notesSlide" Target="../notesSlides/notesSlide20.xml"/><Relationship Id="rId16" Type="http://schemas.openxmlformats.org/officeDocument/2006/relationships/image" Target="../media/image122.svg"/><Relationship Id="rId1" Type="http://schemas.openxmlformats.org/officeDocument/2006/relationships/slideLayout" Target="../slideLayouts/slideLayout46.xml"/><Relationship Id="rId6" Type="http://schemas.openxmlformats.org/officeDocument/2006/relationships/image" Target="../media/image112.svg"/><Relationship Id="rId11" Type="http://schemas.openxmlformats.org/officeDocument/2006/relationships/image" Target="../media/image117.png"/><Relationship Id="rId5" Type="http://schemas.openxmlformats.org/officeDocument/2006/relationships/image" Target="../media/image111.png"/><Relationship Id="rId15" Type="http://schemas.openxmlformats.org/officeDocument/2006/relationships/image" Target="../media/image121.png"/><Relationship Id="rId10" Type="http://schemas.openxmlformats.org/officeDocument/2006/relationships/image" Target="../media/image116.svg"/><Relationship Id="rId4" Type="http://schemas.openxmlformats.org/officeDocument/2006/relationships/image" Target="../media/image110.svg"/><Relationship Id="rId9" Type="http://schemas.openxmlformats.org/officeDocument/2006/relationships/image" Target="../media/image115.png"/><Relationship Id="rId14" Type="http://schemas.openxmlformats.org/officeDocument/2006/relationships/image" Target="../media/image120.svg"/></Relationships>
</file>

<file path=ppt/slides/_rels/slide27.xml.rels><?xml version="1.0" encoding="UTF-8" standalone="yes"?>
<Relationships xmlns="http://schemas.openxmlformats.org/package/2006/relationships"><Relationship Id="rId8" Type="http://schemas.openxmlformats.org/officeDocument/2006/relationships/image" Target="../media/image128.png"/><Relationship Id="rId13" Type="http://schemas.openxmlformats.org/officeDocument/2006/relationships/image" Target="../media/image133.svg"/><Relationship Id="rId18" Type="http://schemas.openxmlformats.org/officeDocument/2006/relationships/image" Target="../media/image138.png"/><Relationship Id="rId3" Type="http://schemas.openxmlformats.org/officeDocument/2006/relationships/image" Target="../media/image123.wmf"/><Relationship Id="rId7" Type="http://schemas.openxmlformats.org/officeDocument/2006/relationships/image" Target="../media/image127.svg"/><Relationship Id="rId12" Type="http://schemas.openxmlformats.org/officeDocument/2006/relationships/image" Target="../media/image132.png"/><Relationship Id="rId17" Type="http://schemas.openxmlformats.org/officeDocument/2006/relationships/image" Target="../media/image137.svg"/><Relationship Id="rId2" Type="http://schemas.openxmlformats.org/officeDocument/2006/relationships/notesSlide" Target="../notesSlides/notesSlide21.xml"/><Relationship Id="rId16" Type="http://schemas.openxmlformats.org/officeDocument/2006/relationships/image" Target="../media/image136.png"/><Relationship Id="rId1" Type="http://schemas.openxmlformats.org/officeDocument/2006/relationships/slideLayout" Target="../slideLayouts/slideLayout46.xml"/><Relationship Id="rId6" Type="http://schemas.openxmlformats.org/officeDocument/2006/relationships/image" Target="../media/image126.png"/><Relationship Id="rId11" Type="http://schemas.openxmlformats.org/officeDocument/2006/relationships/image" Target="../media/image131.svg"/><Relationship Id="rId5" Type="http://schemas.openxmlformats.org/officeDocument/2006/relationships/image" Target="../media/image125.wmf"/><Relationship Id="rId15" Type="http://schemas.openxmlformats.org/officeDocument/2006/relationships/image" Target="../media/image135.svg"/><Relationship Id="rId10" Type="http://schemas.openxmlformats.org/officeDocument/2006/relationships/image" Target="../media/image130.png"/><Relationship Id="rId19" Type="http://schemas.openxmlformats.org/officeDocument/2006/relationships/image" Target="../media/image139.svg"/><Relationship Id="rId4" Type="http://schemas.openxmlformats.org/officeDocument/2006/relationships/image" Target="../media/image124.wmf"/><Relationship Id="rId9" Type="http://schemas.openxmlformats.org/officeDocument/2006/relationships/image" Target="../media/image129.svg"/><Relationship Id="rId14" Type="http://schemas.openxmlformats.org/officeDocument/2006/relationships/image" Target="../media/image134.png"/></Relationships>
</file>

<file path=ppt/slides/_rels/slide28.xml.rels><?xml version="1.0" encoding="UTF-8" standalone="yes"?>
<Relationships xmlns="http://schemas.openxmlformats.org/package/2006/relationships"><Relationship Id="rId2" Type="http://schemas.openxmlformats.org/officeDocument/2006/relationships/image" Target="../media/image140.jpg"/><Relationship Id="rId1" Type="http://schemas.openxmlformats.org/officeDocument/2006/relationships/slideLayout" Target="../slideLayouts/slideLayout5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87.xml"/></Relationships>
</file>

<file path=ppt/slides/_rels/slide4.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notesSlide" Target="../notesSlides/notesSlide2.xml"/><Relationship Id="rId1" Type="http://schemas.openxmlformats.org/officeDocument/2006/relationships/slideLayout" Target="../slideLayouts/slideLayout46.xml"/><Relationship Id="rId6" Type="http://schemas.openxmlformats.org/officeDocument/2006/relationships/image" Target="../media/image48.svg"/><Relationship Id="rId5" Type="http://schemas.openxmlformats.org/officeDocument/2006/relationships/image" Target="../media/image47.png"/><Relationship Id="rId10" Type="http://schemas.openxmlformats.org/officeDocument/2006/relationships/image" Target="../media/image52.svg"/><Relationship Id="rId4" Type="http://schemas.openxmlformats.org/officeDocument/2006/relationships/image" Target="../media/image46.svg"/><Relationship Id="rId9" Type="http://schemas.openxmlformats.org/officeDocument/2006/relationships/image" Target="../media/image51.png"/></Relationships>
</file>

<file path=ppt/slides/_rels/slide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xml"/><Relationship Id="rId1" Type="http://schemas.openxmlformats.org/officeDocument/2006/relationships/slideLayout" Target="../slideLayouts/slideLayout46.xml"/><Relationship Id="rId6" Type="http://schemas.microsoft.com/office/2007/relationships/hdphoto" Target="../media/hdphoto2.wdp"/><Relationship Id="rId5" Type="http://schemas.openxmlformats.org/officeDocument/2006/relationships/image" Target="../media/image54.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xml"/><Relationship Id="rId1" Type="http://schemas.openxmlformats.org/officeDocument/2006/relationships/slideLayout" Target="../slideLayouts/slideLayout46.xml"/><Relationship Id="rId5" Type="http://schemas.openxmlformats.org/officeDocument/2006/relationships/chart" Target="../charts/chart2.xm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xml"/><Relationship Id="rId1" Type="http://schemas.openxmlformats.org/officeDocument/2006/relationships/slideLayout" Target="../slideLayouts/slideLayout46.xml"/><Relationship Id="rId6" Type="http://schemas.microsoft.com/office/2007/relationships/hdphoto" Target="../media/hdphoto4.wdp"/><Relationship Id="rId5" Type="http://schemas.openxmlformats.org/officeDocument/2006/relationships/image" Target="../media/image57.png"/><Relationship Id="rId4" Type="http://schemas.microsoft.com/office/2007/relationships/hdphoto" Target="../media/hdphoto3.wdp"/></Relationships>
</file>

<file path=ppt/slides/_rels/slide8.xml.rels><?xml version="1.0" encoding="UTF-8" standalone="yes"?>
<Relationships xmlns="http://schemas.openxmlformats.org/package/2006/relationships"><Relationship Id="rId8" Type="http://schemas.openxmlformats.org/officeDocument/2006/relationships/image" Target="../media/image62.svg"/><Relationship Id="rId13" Type="http://schemas.openxmlformats.org/officeDocument/2006/relationships/image" Target="../media/image67.png"/><Relationship Id="rId3" Type="http://schemas.openxmlformats.org/officeDocument/2006/relationships/chart" Target="../charts/chart3.xml"/><Relationship Id="rId7" Type="http://schemas.openxmlformats.org/officeDocument/2006/relationships/image" Target="../media/image61.png"/><Relationship Id="rId12" Type="http://schemas.openxmlformats.org/officeDocument/2006/relationships/image" Target="../media/image66.svg"/><Relationship Id="rId2" Type="http://schemas.openxmlformats.org/officeDocument/2006/relationships/notesSlide" Target="../notesSlides/notesSlide6.xml"/><Relationship Id="rId16" Type="http://schemas.openxmlformats.org/officeDocument/2006/relationships/image" Target="../media/image70.svg"/><Relationship Id="rId1" Type="http://schemas.openxmlformats.org/officeDocument/2006/relationships/slideLayout" Target="../slideLayouts/slideLayout46.xml"/><Relationship Id="rId6" Type="http://schemas.openxmlformats.org/officeDocument/2006/relationships/image" Target="../media/image60.svg"/><Relationship Id="rId11" Type="http://schemas.openxmlformats.org/officeDocument/2006/relationships/image" Target="../media/image65.png"/><Relationship Id="rId5" Type="http://schemas.openxmlformats.org/officeDocument/2006/relationships/image" Target="../media/image59.png"/><Relationship Id="rId15" Type="http://schemas.openxmlformats.org/officeDocument/2006/relationships/image" Target="../media/image69.png"/><Relationship Id="rId10" Type="http://schemas.openxmlformats.org/officeDocument/2006/relationships/image" Target="../media/image64.svg"/><Relationship Id="rId4" Type="http://schemas.openxmlformats.org/officeDocument/2006/relationships/image" Target="../media/image58.png"/><Relationship Id="rId9" Type="http://schemas.openxmlformats.org/officeDocument/2006/relationships/image" Target="../media/image63.png"/><Relationship Id="rId14" Type="http://schemas.openxmlformats.org/officeDocument/2006/relationships/image" Target="../media/image68.svg"/></Relationships>
</file>

<file path=ppt/slides/_rels/slide9.xml.rels><?xml version="1.0" encoding="UTF-8" standalone="yes"?>
<Relationships xmlns="http://schemas.openxmlformats.org/package/2006/relationships"><Relationship Id="rId2" Type="http://schemas.openxmlformats.org/officeDocument/2006/relationships/image" Target="../media/image71.jpg"/><Relationship Id="rId1" Type="http://schemas.openxmlformats.org/officeDocument/2006/relationships/slideLayout" Target="../slideLayouts/slideLayout5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Imagen borrosa de una persona&#10;&#10;Descripción generada automáticamente con confianza media">
            <a:extLst>
              <a:ext uri="{FF2B5EF4-FFF2-40B4-BE49-F238E27FC236}">
                <a16:creationId xmlns:a16="http://schemas.microsoft.com/office/drawing/2014/main" id="{7C162A10-0E41-F02F-8BB0-202E181D6CB2}"/>
              </a:ext>
            </a:extLst>
          </p:cNvPr>
          <p:cNvPicPr>
            <a:picLocks noChangeAspect="1"/>
          </p:cNvPicPr>
          <p:nvPr/>
        </p:nvPicPr>
        <p:blipFill rotWithShape="1">
          <a:blip r:embed="rId2">
            <a:extLst>
              <a:ext uri="{28A0092B-C50C-407E-A947-70E740481C1C}">
                <a14:useLocalDpi xmlns:a14="http://schemas.microsoft.com/office/drawing/2010/main" val="0"/>
              </a:ext>
            </a:extLst>
          </a:blip>
          <a:srcRect l="11405" r="11405"/>
          <a:stretch/>
        </p:blipFill>
        <p:spPr>
          <a:xfrm>
            <a:off x="0" y="-28474"/>
            <a:ext cx="12192000" cy="6886474"/>
          </a:xfrm>
          <a:prstGeom prst="rect">
            <a:avLst/>
          </a:prstGeom>
        </p:spPr>
      </p:pic>
      <p:sp>
        <p:nvSpPr>
          <p:cNvPr id="6" name="Date Placeholder 6">
            <a:extLst>
              <a:ext uri="{FF2B5EF4-FFF2-40B4-BE49-F238E27FC236}">
                <a16:creationId xmlns:a16="http://schemas.microsoft.com/office/drawing/2014/main" id="{074BFCDB-493F-4F85-874A-A2444F98B55E}"/>
              </a:ext>
            </a:extLst>
          </p:cNvPr>
          <p:cNvSpPr txBox="1">
            <a:spLocks/>
          </p:cNvSpPr>
          <p:nvPr/>
        </p:nvSpPr>
        <p:spPr>
          <a:xfrm>
            <a:off x="661859" y="6540604"/>
            <a:ext cx="2743200" cy="151731"/>
          </a:xfrm>
          <a:prstGeom prst="rect">
            <a:avLst/>
          </a:prstGeom>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7" name="Title Text">
            <a:extLst>
              <a:ext uri="{FF2B5EF4-FFF2-40B4-BE49-F238E27FC236}">
                <a16:creationId xmlns:a16="http://schemas.microsoft.com/office/drawing/2014/main" id="{5EB7FEA1-B04F-46C8-8010-3099AA1D80E6}"/>
              </a:ext>
            </a:extLst>
          </p:cNvPr>
          <p:cNvSpPr txBox="1">
            <a:spLocks/>
          </p:cNvSpPr>
          <p:nvPr/>
        </p:nvSpPr>
        <p:spPr>
          <a:xfrm>
            <a:off x="754355" y="2088536"/>
            <a:ext cx="10414000" cy="4527933"/>
          </a:xfrm>
          <a:prstGeom prst="rect">
            <a:avLst/>
          </a:prstGeom>
          <a:effectLst>
            <a:outerShdw blurRad="50800" dist="38100" dir="2700000" algn="tl" rotWithShape="0">
              <a:prstClr val="black">
                <a:alpha val="15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7000" b="1" i="0" kern="1200">
                <a:solidFill>
                  <a:schemeClr val="bg1"/>
                </a:solidFill>
                <a:latin typeface="Arial" panose="020B0604020202020204" pitchFamily="34" charset="0"/>
                <a:ea typeface="+mj-ea"/>
                <a:cs typeface="Arial" panose="020B0604020202020204" pitchFamily="34" charset="0"/>
              </a:defRPr>
            </a:lvl1pPr>
          </a:lstStyle>
          <a:p>
            <a:pPr>
              <a:lnSpc>
                <a:spcPct val="150000"/>
              </a:lnSpc>
            </a:pPr>
            <a:br>
              <a:rPr lang="en-US" dirty="0">
                <a:solidFill>
                  <a:srgbClr val="C9EC51"/>
                </a:solidFill>
              </a:rPr>
            </a:br>
            <a:endParaRPr lang="en-US" sz="1800" dirty="0">
              <a:solidFill>
                <a:srgbClr val="C9EC51"/>
              </a:solidFill>
              <a:latin typeface="Roboto Black" panose="02000000000000000000" pitchFamily="2" charset="0"/>
              <a:ea typeface="Roboto Black" panose="02000000000000000000" pitchFamily="2" charset="0"/>
            </a:endParaRPr>
          </a:p>
        </p:txBody>
      </p:sp>
      <p:pic>
        <p:nvPicPr>
          <p:cNvPr id="8" name="Picture 6">
            <a:extLst>
              <a:ext uri="{FF2B5EF4-FFF2-40B4-BE49-F238E27FC236}">
                <a16:creationId xmlns:a16="http://schemas.microsoft.com/office/drawing/2014/main" id="{87D4BDE2-3FD5-46D7-A591-2B455BAAE3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64696" y="477940"/>
            <a:ext cx="2620904" cy="688789"/>
          </a:xfrm>
          <a:prstGeom prst="rect">
            <a:avLst/>
          </a:prstGeom>
        </p:spPr>
      </p:pic>
      <p:sp>
        <p:nvSpPr>
          <p:cNvPr id="12" name="CuadroTexto 11">
            <a:extLst>
              <a:ext uri="{FF2B5EF4-FFF2-40B4-BE49-F238E27FC236}">
                <a16:creationId xmlns:a16="http://schemas.microsoft.com/office/drawing/2014/main" id="{10D93219-A6B7-40AA-93C3-0F0BBF205B8C}"/>
              </a:ext>
            </a:extLst>
          </p:cNvPr>
          <p:cNvSpPr txBox="1"/>
          <p:nvPr/>
        </p:nvSpPr>
        <p:spPr>
          <a:xfrm>
            <a:off x="754355" y="5714961"/>
            <a:ext cx="3650358" cy="584775"/>
          </a:xfrm>
          <a:prstGeom prst="rect">
            <a:avLst/>
          </a:prstGeom>
          <a:noFill/>
        </p:spPr>
        <p:txBody>
          <a:bodyPr wrap="none" rtlCol="0">
            <a:spAutoFit/>
          </a:bodyPr>
          <a:lstStyle/>
          <a:p>
            <a:r>
              <a:rPr lang="en-US" sz="3200" dirty="0">
                <a:solidFill>
                  <a:srgbClr val="C9EC51"/>
                </a:solidFill>
                <a:latin typeface="Roboto Black" panose="02000000000000000000" pitchFamily="2" charset="0"/>
                <a:ea typeface="Roboto Black" panose="02000000000000000000" pitchFamily="2" charset="0"/>
              </a:rPr>
              <a:t>Now, for tomorrow</a:t>
            </a:r>
            <a:endParaRPr lang="es-ES" sz="3200" dirty="0"/>
          </a:p>
        </p:txBody>
      </p:sp>
      <p:sp>
        <p:nvSpPr>
          <p:cNvPr id="14" name="Rectangle 4">
            <a:extLst>
              <a:ext uri="{FF2B5EF4-FFF2-40B4-BE49-F238E27FC236}">
                <a16:creationId xmlns:a16="http://schemas.microsoft.com/office/drawing/2014/main" id="{58A9F81C-A356-47B2-8B9B-73F8E8FA63C5}"/>
              </a:ext>
            </a:extLst>
          </p:cNvPr>
          <p:cNvSpPr/>
          <p:nvPr/>
        </p:nvSpPr>
        <p:spPr>
          <a:xfrm>
            <a:off x="0" y="822335"/>
            <a:ext cx="6977743" cy="29223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15963">
              <a:spcAft>
                <a:spcPts val="600"/>
              </a:spcAft>
            </a:pPr>
            <a:endParaRPr lang="es-ES" sz="4000" b="1" dirty="0">
              <a:solidFill>
                <a:srgbClr val="C9EC51"/>
              </a:solidFill>
              <a:latin typeface="Arial" panose="020B0604020202020204" pitchFamily="34" charset="0"/>
              <a:ea typeface="Roboto Black" panose="02000000000000000000" pitchFamily="2" charset="0"/>
              <a:cs typeface="Arial" panose="020B0604020202020204" pitchFamily="34" charset="0"/>
            </a:endParaRPr>
          </a:p>
          <a:p>
            <a:pPr marL="715963">
              <a:spcAft>
                <a:spcPts val="600"/>
              </a:spcAft>
            </a:pPr>
            <a:r>
              <a:rPr lang="es-ES" sz="4000" b="1" dirty="0">
                <a:solidFill>
                  <a:schemeClr val="bg1"/>
                </a:solidFill>
                <a:latin typeface="Arial" panose="020B0604020202020204" pitchFamily="34" charset="0"/>
                <a:ea typeface="Roboto Black" panose="02000000000000000000" pitchFamily="2" charset="0"/>
                <a:cs typeface="Arial" panose="020B0604020202020204" pitchFamily="34" charset="0"/>
              </a:rPr>
              <a:t>Les </a:t>
            </a:r>
            <a:r>
              <a:rPr lang="es-ES" sz="4000" b="1" dirty="0" err="1">
                <a:solidFill>
                  <a:schemeClr val="bg1"/>
                </a:solidFill>
                <a:latin typeface="Arial" panose="020B0604020202020204" pitchFamily="34" charset="0"/>
                <a:ea typeface="Roboto Black" panose="02000000000000000000" pitchFamily="2" charset="0"/>
                <a:cs typeface="Arial" panose="020B0604020202020204" pitchFamily="34" charset="0"/>
              </a:rPr>
              <a:t>fusions</a:t>
            </a:r>
            <a:r>
              <a:rPr lang="es-ES" sz="4000" b="1">
                <a:solidFill>
                  <a:schemeClr val="bg1"/>
                </a:solidFill>
                <a:latin typeface="Arial" panose="020B0604020202020204" pitchFamily="34" charset="0"/>
                <a:ea typeface="Roboto Black" panose="02000000000000000000" pitchFamily="2" charset="0"/>
                <a:cs typeface="Arial" panose="020B0604020202020204" pitchFamily="34" charset="0"/>
              </a:rPr>
              <a:t> i adquisicions:</a:t>
            </a:r>
          </a:p>
          <a:p>
            <a:pPr marL="715963">
              <a:spcAft>
                <a:spcPts val="600"/>
              </a:spcAft>
            </a:pPr>
            <a:r>
              <a:rPr lang="es-ES" sz="4000">
                <a:solidFill>
                  <a:schemeClr val="bg1"/>
                </a:solidFill>
                <a:latin typeface="Arial" panose="020B0604020202020204" pitchFamily="34" charset="0"/>
                <a:ea typeface="Roboto Black" panose="02000000000000000000" pitchFamily="2" charset="0"/>
                <a:cs typeface="Arial" panose="020B0604020202020204" pitchFamily="34" charset="0"/>
              </a:rPr>
              <a:t>Un </a:t>
            </a:r>
            <a:r>
              <a:rPr lang="ca-ES" sz="4000">
                <a:solidFill>
                  <a:schemeClr val="bg1"/>
                </a:solidFill>
                <a:latin typeface="Arial" panose="020B0604020202020204" pitchFamily="34" charset="0"/>
                <a:ea typeface="Roboto Black" panose="02000000000000000000" pitchFamily="2" charset="0"/>
                <a:cs typeface="Arial" panose="020B0604020202020204" pitchFamily="34" charset="0"/>
              </a:rPr>
              <a:t>impuls</a:t>
            </a:r>
            <a:r>
              <a:rPr lang="es-ES" sz="4000">
                <a:solidFill>
                  <a:schemeClr val="bg1"/>
                </a:solidFill>
                <a:latin typeface="Arial" panose="020B0604020202020204" pitchFamily="34" charset="0"/>
                <a:ea typeface="Roboto Black" panose="02000000000000000000" pitchFamily="2" charset="0"/>
                <a:cs typeface="Arial" panose="020B0604020202020204" pitchFamily="34" charset="0"/>
              </a:rPr>
              <a:t> al </a:t>
            </a:r>
            <a:r>
              <a:rPr lang="ca-ES" sz="4000">
                <a:solidFill>
                  <a:schemeClr val="bg1"/>
                </a:solidFill>
                <a:latin typeface="Arial" panose="020B0604020202020204" pitchFamily="34" charset="0"/>
                <a:ea typeface="Roboto Black" panose="02000000000000000000" pitchFamily="2" charset="0"/>
                <a:cs typeface="Arial" panose="020B0604020202020204" pitchFamily="34" charset="0"/>
              </a:rPr>
              <a:t>creixement</a:t>
            </a:r>
            <a:r>
              <a:rPr lang="es-ES" sz="4000">
                <a:solidFill>
                  <a:schemeClr val="bg1"/>
                </a:solidFill>
                <a:latin typeface="Arial" panose="020B0604020202020204" pitchFamily="34" charset="0"/>
                <a:ea typeface="Roboto Black" panose="02000000000000000000" pitchFamily="2" charset="0"/>
                <a:cs typeface="Arial" panose="020B0604020202020204" pitchFamily="34" charset="0"/>
              </a:rPr>
              <a:t> empresarial</a:t>
            </a:r>
          </a:p>
          <a:p>
            <a:pPr marL="715963">
              <a:spcAft>
                <a:spcPts val="600"/>
              </a:spcAft>
            </a:pPr>
            <a:endParaRPr lang="es-ES" sz="4000" b="1">
              <a:solidFill>
                <a:schemeClr val="bg1"/>
              </a:solidFill>
              <a:latin typeface="Arial" panose="020B0604020202020204" pitchFamily="34" charset="0"/>
              <a:ea typeface="Roboto Black" panose="02000000000000000000" pitchFamily="2" charset="0"/>
              <a:cs typeface="Arial" panose="020B0604020202020204" pitchFamily="34" charset="0"/>
            </a:endParaRPr>
          </a:p>
          <a:p>
            <a:pPr algn="ctr"/>
            <a:endParaRPr lang="es-ES" sz="4000" b="1">
              <a:latin typeface="Arial" panose="020B0604020202020204" pitchFamily="34" charset="0"/>
              <a:cs typeface="Arial" panose="020B0604020202020204" pitchFamily="34" charset="0"/>
            </a:endParaRPr>
          </a:p>
        </p:txBody>
      </p:sp>
      <p:sp>
        <p:nvSpPr>
          <p:cNvPr id="9" name="Rectangle 4">
            <a:extLst>
              <a:ext uri="{FF2B5EF4-FFF2-40B4-BE49-F238E27FC236}">
                <a16:creationId xmlns:a16="http://schemas.microsoft.com/office/drawing/2014/main" id="{F4C5FD02-630A-3245-8E02-5B733572A416}"/>
              </a:ext>
            </a:extLst>
          </p:cNvPr>
          <p:cNvSpPr/>
          <p:nvPr/>
        </p:nvSpPr>
        <p:spPr>
          <a:xfrm>
            <a:off x="0" y="3261123"/>
            <a:ext cx="6305381" cy="6728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15963">
              <a:spcAft>
                <a:spcPts val="600"/>
              </a:spcAft>
            </a:pPr>
            <a:endParaRPr lang="es-ES" sz="2400">
              <a:solidFill>
                <a:srgbClr val="C9EC51"/>
              </a:solidFill>
              <a:latin typeface="Arial" panose="020B0604020202020204" pitchFamily="34" charset="0"/>
              <a:ea typeface="Roboto Black" panose="02000000000000000000" pitchFamily="2" charset="0"/>
              <a:cs typeface="Arial" panose="020B0604020202020204" pitchFamily="34" charset="0"/>
            </a:endParaRPr>
          </a:p>
          <a:p>
            <a:pPr marL="715963">
              <a:spcAft>
                <a:spcPts val="600"/>
              </a:spcAft>
            </a:pPr>
            <a:r>
              <a:rPr lang="es-ES" sz="2400">
                <a:solidFill>
                  <a:schemeClr val="bg1"/>
                </a:solidFill>
                <a:latin typeface="Arial" panose="020B0604020202020204" pitchFamily="34" charset="0"/>
                <a:ea typeface="Roboto Black" panose="02000000000000000000" pitchFamily="2" charset="0"/>
                <a:cs typeface="Arial" panose="020B0604020202020204" pitchFamily="34" charset="0"/>
              </a:rPr>
              <a:t>15 </a:t>
            </a:r>
            <a:r>
              <a:rPr lang="es-ES" sz="2400" err="1">
                <a:solidFill>
                  <a:schemeClr val="bg1"/>
                </a:solidFill>
                <a:latin typeface="Arial" panose="020B0604020202020204" pitchFamily="34" charset="0"/>
                <a:ea typeface="Roboto Black" panose="02000000000000000000" pitchFamily="2" charset="0"/>
                <a:cs typeface="Arial" panose="020B0604020202020204" pitchFamily="34" charset="0"/>
              </a:rPr>
              <a:t>maig</a:t>
            </a:r>
            <a:r>
              <a:rPr lang="es-ES" sz="2400">
                <a:solidFill>
                  <a:schemeClr val="bg1"/>
                </a:solidFill>
                <a:latin typeface="Arial" panose="020B0604020202020204" pitchFamily="34" charset="0"/>
                <a:ea typeface="Roboto Black" panose="02000000000000000000" pitchFamily="2" charset="0"/>
                <a:cs typeface="Arial" panose="020B0604020202020204" pitchFamily="34" charset="0"/>
              </a:rPr>
              <a:t> 2025</a:t>
            </a:r>
          </a:p>
          <a:p>
            <a:pPr algn="ctr"/>
            <a:endParaRPr lang="es-ES" sz="2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78907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199B1B-323B-EF1B-4A80-5D16EEBE2FEB}"/>
            </a:ext>
          </a:extLst>
        </p:cNvPr>
        <p:cNvGrpSpPr/>
        <p:nvPr/>
      </p:nvGrpSpPr>
      <p:grpSpPr>
        <a:xfrm>
          <a:off x="0" y="0"/>
          <a:ext cx="0" cy="0"/>
          <a:chOff x="0" y="0"/>
          <a:chExt cx="0" cy="0"/>
        </a:xfrm>
      </p:grpSpPr>
      <p:grpSp>
        <p:nvGrpSpPr>
          <p:cNvPr id="7" name="Grupo 6">
            <a:extLst>
              <a:ext uri="{FF2B5EF4-FFF2-40B4-BE49-F238E27FC236}">
                <a16:creationId xmlns:a16="http://schemas.microsoft.com/office/drawing/2014/main" id="{5169892E-E037-BF3F-DD3B-53B12F982C7B}"/>
              </a:ext>
            </a:extLst>
          </p:cNvPr>
          <p:cNvGrpSpPr/>
          <p:nvPr/>
        </p:nvGrpSpPr>
        <p:grpSpPr>
          <a:xfrm>
            <a:off x="460177" y="166455"/>
            <a:ext cx="7731073" cy="236581"/>
            <a:chOff x="2351889" y="318468"/>
            <a:chExt cx="7731073" cy="236581"/>
          </a:xfrm>
        </p:grpSpPr>
        <p:grpSp>
          <p:nvGrpSpPr>
            <p:cNvPr id="6" name="Grupo 5">
              <a:extLst>
                <a:ext uri="{FF2B5EF4-FFF2-40B4-BE49-F238E27FC236}">
                  <a16:creationId xmlns:a16="http://schemas.microsoft.com/office/drawing/2014/main" id="{36D0A789-87B8-ACC3-33C9-AE4C1FF8A22F}"/>
                </a:ext>
              </a:extLst>
            </p:cNvPr>
            <p:cNvGrpSpPr/>
            <p:nvPr/>
          </p:nvGrpSpPr>
          <p:grpSpPr>
            <a:xfrm>
              <a:off x="2351889" y="318468"/>
              <a:ext cx="7631108" cy="236581"/>
              <a:chOff x="2890205" y="396133"/>
              <a:chExt cx="7631108" cy="236581"/>
            </a:xfrm>
          </p:grpSpPr>
          <p:grpSp>
            <p:nvGrpSpPr>
              <p:cNvPr id="22" name="Grupo 21">
                <a:extLst>
                  <a:ext uri="{FF2B5EF4-FFF2-40B4-BE49-F238E27FC236}">
                    <a16:creationId xmlns:a16="http://schemas.microsoft.com/office/drawing/2014/main" id="{7BF634DB-9FC9-3AC5-CF49-BC294F534D80}"/>
                  </a:ext>
                </a:extLst>
              </p:cNvPr>
              <p:cNvGrpSpPr/>
              <p:nvPr/>
            </p:nvGrpSpPr>
            <p:grpSpPr>
              <a:xfrm>
                <a:off x="2890205" y="396133"/>
                <a:ext cx="3667876" cy="236581"/>
                <a:chOff x="7460519" y="1102823"/>
                <a:chExt cx="3667876" cy="236581"/>
              </a:xfrm>
            </p:grpSpPr>
            <p:cxnSp>
              <p:nvCxnSpPr>
                <p:cNvPr id="24" name="Conector recto 23">
                  <a:extLst>
                    <a:ext uri="{FF2B5EF4-FFF2-40B4-BE49-F238E27FC236}">
                      <a16:creationId xmlns:a16="http://schemas.microsoft.com/office/drawing/2014/main" id="{95457CDD-A4B8-C6C8-DF7B-076044CC0AAA}"/>
                    </a:ext>
                  </a:extLst>
                </p:cNvPr>
                <p:cNvCxnSpPr/>
                <p:nvPr/>
              </p:nvCxnSpPr>
              <p:spPr>
                <a:xfrm>
                  <a:off x="8250416" y="1102823"/>
                  <a:ext cx="0" cy="170432"/>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5" name="Conector recto 24">
                  <a:extLst>
                    <a:ext uri="{FF2B5EF4-FFF2-40B4-BE49-F238E27FC236}">
                      <a16:creationId xmlns:a16="http://schemas.microsoft.com/office/drawing/2014/main" id="{29FB139B-F330-D364-F23B-3F0C99758653}"/>
                    </a:ext>
                  </a:extLst>
                </p:cNvPr>
                <p:cNvCxnSpPr/>
                <p:nvPr/>
              </p:nvCxnSpPr>
              <p:spPr>
                <a:xfrm>
                  <a:off x="8811175" y="1102823"/>
                  <a:ext cx="0" cy="170432"/>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8" name="Conector recto 27">
                  <a:extLst>
                    <a:ext uri="{FF2B5EF4-FFF2-40B4-BE49-F238E27FC236}">
                      <a16:creationId xmlns:a16="http://schemas.microsoft.com/office/drawing/2014/main" id="{DA551983-E882-E29E-6E28-3BF755FEC152}"/>
                    </a:ext>
                  </a:extLst>
                </p:cNvPr>
                <p:cNvCxnSpPr/>
                <p:nvPr/>
              </p:nvCxnSpPr>
              <p:spPr>
                <a:xfrm>
                  <a:off x="9424833" y="1102823"/>
                  <a:ext cx="0" cy="170432"/>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9" name="Conector recto 28">
                  <a:extLst>
                    <a:ext uri="{FF2B5EF4-FFF2-40B4-BE49-F238E27FC236}">
                      <a16:creationId xmlns:a16="http://schemas.microsoft.com/office/drawing/2014/main" id="{7E8E5C83-6BC0-34D3-E3E2-401F9012838A}"/>
                    </a:ext>
                  </a:extLst>
                </p:cNvPr>
                <p:cNvCxnSpPr/>
                <p:nvPr/>
              </p:nvCxnSpPr>
              <p:spPr>
                <a:xfrm>
                  <a:off x="9982386" y="1102823"/>
                  <a:ext cx="0" cy="170432"/>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0" name="Conector recto 29">
                  <a:extLst>
                    <a:ext uri="{FF2B5EF4-FFF2-40B4-BE49-F238E27FC236}">
                      <a16:creationId xmlns:a16="http://schemas.microsoft.com/office/drawing/2014/main" id="{946DFB7E-D7C5-DD38-1080-451B84FF4617}"/>
                    </a:ext>
                  </a:extLst>
                </p:cNvPr>
                <p:cNvCxnSpPr/>
                <p:nvPr/>
              </p:nvCxnSpPr>
              <p:spPr>
                <a:xfrm>
                  <a:off x="10865349" y="1102823"/>
                  <a:ext cx="0" cy="170432"/>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35" name="Rectángulo 34">
                  <a:extLst>
                    <a:ext uri="{FF2B5EF4-FFF2-40B4-BE49-F238E27FC236}">
                      <a16:creationId xmlns:a16="http://schemas.microsoft.com/office/drawing/2014/main" id="{81A7C4CB-3CE1-8548-4D20-3894950BC886}"/>
                    </a:ext>
                  </a:extLst>
                </p:cNvPr>
                <p:cNvSpPr>
                  <a:spLocks/>
                </p:cNvSpPr>
                <p:nvPr/>
              </p:nvSpPr>
              <p:spPr>
                <a:xfrm>
                  <a:off x="7503438" y="1190916"/>
                  <a:ext cx="676426" cy="13849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sz="900" i="0" u="none" strike="noStrike" kern="1200" cap="none" spc="0" normalizeH="0" baseline="0" dirty="0">
                      <a:ln>
                        <a:noFill/>
                      </a:ln>
                      <a:solidFill>
                        <a:schemeClr val="bg1"/>
                      </a:solidFill>
                      <a:effectLst/>
                      <a:uLnTx/>
                      <a:uFillTx/>
                      <a:latin typeface="Roboto"/>
                      <a:ea typeface="Roboto" panose="02000000000000000000" pitchFamily="2" charset="0"/>
                      <a:cs typeface="Roboto" panose="02000000000000000000" pitchFamily="2" charset="0"/>
                    </a:rPr>
                    <a:t>Tendències</a:t>
                  </a:r>
                </a:p>
              </p:txBody>
            </p:sp>
            <p:sp>
              <p:nvSpPr>
                <p:cNvPr id="39" name="Rectángulo 38">
                  <a:extLst>
                    <a:ext uri="{FF2B5EF4-FFF2-40B4-BE49-F238E27FC236}">
                      <a16:creationId xmlns:a16="http://schemas.microsoft.com/office/drawing/2014/main" id="{3FDE2187-1A34-9B66-0185-C647C631F474}"/>
                    </a:ext>
                  </a:extLst>
                </p:cNvPr>
                <p:cNvSpPr>
                  <a:spLocks/>
                </p:cNvSpPr>
                <p:nvPr/>
              </p:nvSpPr>
              <p:spPr>
                <a:xfrm>
                  <a:off x="8266247" y="1190916"/>
                  <a:ext cx="1460329" cy="13849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sz="900" b="1" i="0" u="none" strike="noStrike" kern="1200" cap="none" spc="0" normalizeH="0" baseline="0">
                      <a:ln>
                        <a:noFill/>
                      </a:ln>
                      <a:solidFill>
                        <a:schemeClr val="bg2"/>
                      </a:solidFill>
                      <a:effectLst/>
                      <a:uLnTx/>
                      <a:uFillTx/>
                      <a:latin typeface="Roboto"/>
                      <a:ea typeface="Roboto" panose="02000000000000000000" pitchFamily="2" charset="0"/>
                      <a:cs typeface="Roboto" panose="02000000000000000000" pitchFamily="2" charset="0"/>
                    </a:rPr>
                    <a:t>Motivacions Estratègiques</a:t>
                  </a:r>
                </a:p>
              </p:txBody>
            </p:sp>
            <p:sp>
              <p:nvSpPr>
                <p:cNvPr id="46" name="Rectángulo 45">
                  <a:extLst>
                    <a:ext uri="{FF2B5EF4-FFF2-40B4-BE49-F238E27FC236}">
                      <a16:creationId xmlns:a16="http://schemas.microsoft.com/office/drawing/2014/main" id="{617C41D1-E644-F3C6-D3D6-15ADFE68CAC9}"/>
                    </a:ext>
                  </a:extLst>
                </p:cNvPr>
                <p:cNvSpPr>
                  <a:spLocks/>
                </p:cNvSpPr>
                <p:nvPr/>
              </p:nvSpPr>
              <p:spPr>
                <a:xfrm>
                  <a:off x="9824199" y="1190916"/>
                  <a:ext cx="1258389" cy="13849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sz="900" b="0" i="0" u="none" strike="noStrike" kern="1200" cap="none" spc="0" normalizeH="0" baseline="0">
                      <a:ln>
                        <a:noFill/>
                      </a:ln>
                      <a:solidFill>
                        <a:prstClr val="white"/>
                      </a:solidFill>
                      <a:effectLst/>
                      <a:uLnTx/>
                      <a:uFillTx/>
                      <a:latin typeface="Roboto"/>
                      <a:ea typeface="Roboto" panose="02000000000000000000" pitchFamily="2" charset="0"/>
                      <a:cs typeface="Roboto" panose="02000000000000000000" pitchFamily="2" charset="0"/>
                    </a:rPr>
                    <a:t>Consideracions Prèvies</a:t>
                  </a:r>
                </a:p>
              </p:txBody>
            </p:sp>
            <p:cxnSp>
              <p:nvCxnSpPr>
                <p:cNvPr id="898" name="Conector recto 897">
                  <a:extLst>
                    <a:ext uri="{FF2B5EF4-FFF2-40B4-BE49-F238E27FC236}">
                      <a16:creationId xmlns:a16="http://schemas.microsoft.com/office/drawing/2014/main" id="{3E462E6C-AF04-6549-FD86-2D85752DA6C9}"/>
                    </a:ext>
                  </a:extLst>
                </p:cNvPr>
                <p:cNvCxnSpPr/>
                <p:nvPr/>
              </p:nvCxnSpPr>
              <p:spPr>
                <a:xfrm>
                  <a:off x="7460519" y="1168972"/>
                  <a:ext cx="0" cy="17043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05" name="Conector recto 904">
                  <a:extLst>
                    <a:ext uri="{FF2B5EF4-FFF2-40B4-BE49-F238E27FC236}">
                      <a16:creationId xmlns:a16="http://schemas.microsoft.com/office/drawing/2014/main" id="{9F46257E-0336-7E28-D138-1C4BAAC61581}"/>
                    </a:ext>
                  </a:extLst>
                </p:cNvPr>
                <p:cNvCxnSpPr/>
                <p:nvPr/>
              </p:nvCxnSpPr>
              <p:spPr>
                <a:xfrm>
                  <a:off x="8223667" y="1164638"/>
                  <a:ext cx="0" cy="17043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08" name="Conector recto 907">
                  <a:extLst>
                    <a:ext uri="{FF2B5EF4-FFF2-40B4-BE49-F238E27FC236}">
                      <a16:creationId xmlns:a16="http://schemas.microsoft.com/office/drawing/2014/main" id="{7C2FCE97-1A66-B2E6-71F3-FE217328D2E2}"/>
                    </a:ext>
                  </a:extLst>
                </p:cNvPr>
                <p:cNvCxnSpPr/>
                <p:nvPr/>
              </p:nvCxnSpPr>
              <p:spPr>
                <a:xfrm>
                  <a:off x="9768834" y="1168972"/>
                  <a:ext cx="0" cy="17043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18" name="Conector recto 917">
                  <a:extLst>
                    <a:ext uri="{FF2B5EF4-FFF2-40B4-BE49-F238E27FC236}">
                      <a16:creationId xmlns:a16="http://schemas.microsoft.com/office/drawing/2014/main" id="{F2409F6B-F668-D025-BD55-160E041532FC}"/>
                    </a:ext>
                  </a:extLst>
                </p:cNvPr>
                <p:cNvCxnSpPr/>
                <p:nvPr/>
              </p:nvCxnSpPr>
              <p:spPr>
                <a:xfrm>
                  <a:off x="11128395" y="1168972"/>
                  <a:ext cx="0" cy="17043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901" name="Rectángulo 900">
                <a:extLst>
                  <a:ext uri="{FF2B5EF4-FFF2-40B4-BE49-F238E27FC236}">
                    <a16:creationId xmlns:a16="http://schemas.microsoft.com/office/drawing/2014/main" id="{DEC35003-33EB-E8E2-EABF-0B325B7994D3}"/>
                  </a:ext>
                </a:extLst>
              </p:cNvPr>
              <p:cNvSpPr>
                <a:spLocks/>
              </p:cNvSpPr>
              <p:nvPr/>
            </p:nvSpPr>
            <p:spPr>
              <a:xfrm>
                <a:off x="6597759" y="484226"/>
                <a:ext cx="1669876" cy="13849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sz="900" b="0" i="0" u="none" strike="noStrike" kern="1200" cap="none" spc="0" normalizeH="0" baseline="0">
                    <a:ln>
                      <a:noFill/>
                    </a:ln>
                    <a:solidFill>
                      <a:prstClr val="white"/>
                    </a:solidFill>
                    <a:effectLst/>
                    <a:uLnTx/>
                    <a:uFillTx/>
                    <a:latin typeface="Roboto"/>
                    <a:ea typeface="Roboto" panose="02000000000000000000" pitchFamily="2" charset="0"/>
                    <a:cs typeface="Roboto" panose="02000000000000000000" pitchFamily="2" charset="0"/>
                  </a:rPr>
                  <a:t>Valor de l’empresa i estructures</a:t>
                </a:r>
              </a:p>
            </p:txBody>
          </p:sp>
          <p:cxnSp>
            <p:nvCxnSpPr>
              <p:cNvPr id="902" name="Conector recto 901">
                <a:extLst>
                  <a:ext uri="{FF2B5EF4-FFF2-40B4-BE49-F238E27FC236}">
                    <a16:creationId xmlns:a16="http://schemas.microsoft.com/office/drawing/2014/main" id="{2F3905F7-BFCD-37C4-7808-E8587E69DECE}"/>
                  </a:ext>
                </a:extLst>
              </p:cNvPr>
              <p:cNvCxnSpPr/>
              <p:nvPr/>
            </p:nvCxnSpPr>
            <p:spPr>
              <a:xfrm>
                <a:off x="8315660" y="461263"/>
                <a:ext cx="0" cy="17043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906" name="Rectángulo 905">
                <a:extLst>
                  <a:ext uri="{FF2B5EF4-FFF2-40B4-BE49-F238E27FC236}">
                    <a16:creationId xmlns:a16="http://schemas.microsoft.com/office/drawing/2014/main" id="{1C7B2D75-F953-955E-8E47-7A2684A1D1DA}"/>
                  </a:ext>
                </a:extLst>
              </p:cNvPr>
              <p:cNvSpPr>
                <a:spLocks/>
              </p:cNvSpPr>
              <p:nvPr/>
            </p:nvSpPr>
            <p:spPr>
              <a:xfrm>
                <a:off x="8274142" y="484226"/>
                <a:ext cx="1115476" cy="13849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sz="900" b="0" i="0" u="none" strike="noStrike" kern="1200" cap="none" spc="0" normalizeH="0" baseline="0">
                    <a:ln>
                      <a:noFill/>
                    </a:ln>
                    <a:solidFill>
                      <a:prstClr val="white"/>
                    </a:solidFill>
                    <a:effectLst/>
                    <a:uLnTx/>
                    <a:uFillTx/>
                    <a:latin typeface="Roboto"/>
                    <a:ea typeface="Roboto" panose="02000000000000000000" pitchFamily="2" charset="0"/>
                    <a:cs typeface="Roboto" panose="02000000000000000000" pitchFamily="2" charset="0"/>
                  </a:rPr>
                  <a:t>Fases del procés </a:t>
                </a:r>
              </a:p>
            </p:txBody>
          </p:sp>
          <p:cxnSp>
            <p:nvCxnSpPr>
              <p:cNvPr id="909" name="Conector recto 908">
                <a:extLst>
                  <a:ext uri="{FF2B5EF4-FFF2-40B4-BE49-F238E27FC236}">
                    <a16:creationId xmlns:a16="http://schemas.microsoft.com/office/drawing/2014/main" id="{58833839-1B82-9FCE-C2A1-CF6285CCC70B}"/>
                  </a:ext>
                </a:extLst>
              </p:cNvPr>
              <p:cNvCxnSpPr/>
              <p:nvPr/>
            </p:nvCxnSpPr>
            <p:spPr>
              <a:xfrm>
                <a:off x="9345547" y="457485"/>
                <a:ext cx="0" cy="17043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910" name="Rectángulo 909">
                <a:extLst>
                  <a:ext uri="{FF2B5EF4-FFF2-40B4-BE49-F238E27FC236}">
                    <a16:creationId xmlns:a16="http://schemas.microsoft.com/office/drawing/2014/main" id="{65AD92E7-8A07-B137-EABA-4B5123E2BC40}"/>
                  </a:ext>
                </a:extLst>
              </p:cNvPr>
              <p:cNvSpPr>
                <a:spLocks/>
              </p:cNvSpPr>
              <p:nvPr/>
            </p:nvSpPr>
            <p:spPr>
              <a:xfrm>
                <a:off x="9405839" y="484226"/>
                <a:ext cx="1115474" cy="13849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sz="900" b="0" i="0" u="none" strike="noStrike" kern="1200" cap="none" spc="0" normalizeH="0" baseline="0">
                    <a:ln>
                      <a:noFill/>
                    </a:ln>
                    <a:solidFill>
                      <a:prstClr val="white"/>
                    </a:solidFill>
                    <a:effectLst/>
                    <a:uLnTx/>
                    <a:uFillTx/>
                    <a:latin typeface="Roboto"/>
                    <a:ea typeface="Roboto" panose="02000000000000000000" pitchFamily="2" charset="0"/>
                    <a:cs typeface="Roboto" panose="02000000000000000000" pitchFamily="2" charset="0"/>
                  </a:rPr>
                  <a:t>Consideracions finals</a:t>
                </a:r>
              </a:p>
            </p:txBody>
          </p:sp>
        </p:grpSp>
        <p:cxnSp>
          <p:nvCxnSpPr>
            <p:cNvPr id="2" name="Conector recto 1">
              <a:extLst>
                <a:ext uri="{FF2B5EF4-FFF2-40B4-BE49-F238E27FC236}">
                  <a16:creationId xmlns:a16="http://schemas.microsoft.com/office/drawing/2014/main" id="{D03A787F-6028-F5AC-5AE6-89EE4926D7E2}"/>
                </a:ext>
              </a:extLst>
            </p:cNvPr>
            <p:cNvCxnSpPr/>
            <p:nvPr/>
          </p:nvCxnSpPr>
          <p:spPr>
            <a:xfrm>
              <a:off x="10082962" y="372855"/>
              <a:ext cx="0" cy="17043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0" name="Título 1">
            <a:extLst>
              <a:ext uri="{FF2B5EF4-FFF2-40B4-BE49-F238E27FC236}">
                <a16:creationId xmlns:a16="http://schemas.microsoft.com/office/drawing/2014/main" id="{B1085527-65A2-BCF2-3DCC-9D6BCA198EAA}"/>
              </a:ext>
            </a:extLst>
          </p:cNvPr>
          <p:cNvSpPr txBox="1">
            <a:spLocks/>
          </p:cNvSpPr>
          <p:nvPr/>
        </p:nvSpPr>
        <p:spPr>
          <a:xfrm>
            <a:off x="358870" y="544636"/>
            <a:ext cx="7456059" cy="41489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s-ES" sz="1600" b="1" dirty="0">
                <a:solidFill>
                  <a:schemeClr val="bg1"/>
                </a:solidFill>
                <a:latin typeface="+mn-lt"/>
                <a:ea typeface="Roboto" panose="02000000000000000000" pitchFamily="2" charset="0"/>
              </a:rPr>
              <a:t>Motivacions estratègiques</a:t>
            </a:r>
            <a:endParaRPr kumimoji="0" lang="es-ES" sz="1600" b="1" i="0" u="none" strike="noStrike" kern="1200" cap="none" spc="0" normalizeH="0" baseline="0" noProof="0" dirty="0">
              <a:ln>
                <a:noFill/>
              </a:ln>
              <a:solidFill>
                <a:schemeClr val="bg1"/>
              </a:solidFill>
              <a:effectLst/>
              <a:uLnTx/>
              <a:uFillTx/>
              <a:latin typeface="+mn-lt"/>
              <a:ea typeface="Roboto" panose="02000000000000000000" pitchFamily="2" charset="0"/>
            </a:endParaRPr>
          </a:p>
        </p:txBody>
      </p:sp>
      <p:sp>
        <p:nvSpPr>
          <p:cNvPr id="3" name="Rectángulo 2">
            <a:extLst>
              <a:ext uri="{FF2B5EF4-FFF2-40B4-BE49-F238E27FC236}">
                <a16:creationId xmlns:a16="http://schemas.microsoft.com/office/drawing/2014/main" id="{82208434-C733-A04D-00BC-FB817F76FE14}"/>
              </a:ext>
            </a:extLst>
          </p:cNvPr>
          <p:cNvSpPr/>
          <p:nvPr/>
        </p:nvSpPr>
        <p:spPr>
          <a:xfrm>
            <a:off x="0" y="1167278"/>
            <a:ext cx="12192000" cy="5124195"/>
          </a:xfrm>
          <a:prstGeom prst="rect">
            <a:avLst/>
          </a:prstGeom>
          <a:solidFill>
            <a:srgbClr val="2A4757">
              <a:alpha val="1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aphicFrame>
        <p:nvGraphicFramePr>
          <p:cNvPr id="9" name="Gráfico 8">
            <a:extLst>
              <a:ext uri="{FF2B5EF4-FFF2-40B4-BE49-F238E27FC236}">
                <a16:creationId xmlns:a16="http://schemas.microsoft.com/office/drawing/2014/main" id="{EC667BC7-989D-144A-EC29-5177A0CA3C47}"/>
              </a:ext>
            </a:extLst>
          </p:cNvPr>
          <p:cNvGraphicFramePr/>
          <p:nvPr>
            <p:extLst>
              <p:ext uri="{D42A27DB-BD31-4B8C-83A1-F6EECF244321}">
                <p14:modId xmlns:p14="http://schemas.microsoft.com/office/powerpoint/2010/main" val="1427259863"/>
              </p:ext>
            </p:extLst>
          </p:nvPr>
        </p:nvGraphicFramePr>
        <p:xfrm>
          <a:off x="1317071" y="1100436"/>
          <a:ext cx="9563449" cy="494721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021411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E3F838-CA13-404F-23A5-31C16DA99BD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E402D92-73BE-A8D0-BBB6-1578565CB1E4}"/>
              </a:ext>
            </a:extLst>
          </p:cNvPr>
          <p:cNvSpPr>
            <a:spLocks noGrp="1"/>
          </p:cNvSpPr>
          <p:nvPr>
            <p:ph type="ctrTitle"/>
          </p:nvPr>
        </p:nvSpPr>
        <p:spPr>
          <a:xfrm>
            <a:off x="814472" y="2279079"/>
            <a:ext cx="6808520" cy="4300390"/>
          </a:xfrm>
        </p:spPr>
        <p:txBody>
          <a:bodyPr/>
          <a:lstStyle/>
          <a:p>
            <a:r>
              <a:rPr kumimoji="0" lang="en-GB" sz="5400" b="0" i="0" u="none" strike="noStrike" kern="1200" cap="none" spc="0" normalizeH="0" baseline="0" noProof="0" dirty="0" err="1">
                <a:ln>
                  <a:noFill/>
                </a:ln>
                <a:solidFill>
                  <a:prstClr val="white"/>
                </a:solidFill>
                <a:effectLst/>
                <a:uLnTx/>
                <a:uFillTx/>
                <a:latin typeface="Roboto"/>
                <a:ea typeface="Roboto" panose="02000000000000000000" pitchFamily="2" charset="0"/>
                <a:cs typeface="Roboto" panose="02000000000000000000" pitchFamily="2" charset="0"/>
              </a:rPr>
              <a:t>Consideracions</a:t>
            </a:r>
            <a:r>
              <a:rPr kumimoji="0" lang="en-GB" sz="5400" b="0" i="0" u="none" strike="noStrike" kern="1200" cap="none" spc="0" normalizeH="0" baseline="0" noProof="0" dirty="0">
                <a:ln>
                  <a:noFill/>
                </a:ln>
                <a:solidFill>
                  <a:prstClr val="white"/>
                </a:solidFill>
                <a:effectLst/>
                <a:uLnTx/>
                <a:uFillTx/>
                <a:latin typeface="Roboto"/>
                <a:ea typeface="Roboto" panose="02000000000000000000" pitchFamily="2" charset="0"/>
                <a:cs typeface="Roboto" panose="02000000000000000000" pitchFamily="2" charset="0"/>
              </a:rPr>
              <a:t> </a:t>
            </a:r>
            <a:r>
              <a:rPr kumimoji="0" lang="en-GB" sz="5400" b="0" i="0" u="none" strike="noStrike" kern="1200" cap="none" spc="0" normalizeH="0" baseline="0" noProof="0" dirty="0" err="1">
                <a:ln>
                  <a:noFill/>
                </a:ln>
                <a:solidFill>
                  <a:prstClr val="white"/>
                </a:solidFill>
                <a:effectLst/>
                <a:uLnTx/>
                <a:uFillTx/>
                <a:latin typeface="Roboto"/>
                <a:ea typeface="Roboto" panose="02000000000000000000" pitchFamily="2" charset="0"/>
                <a:cs typeface="Roboto" panose="02000000000000000000" pitchFamily="2" charset="0"/>
              </a:rPr>
              <a:t>Prèvies</a:t>
            </a:r>
            <a:br>
              <a:rPr kumimoji="0" lang="en-GB" sz="5400" b="0" i="0" u="none" strike="noStrike" kern="1200" cap="none" spc="0" normalizeH="0" baseline="0" noProof="0" dirty="0">
                <a:ln>
                  <a:noFill/>
                </a:ln>
                <a:solidFill>
                  <a:prstClr val="white"/>
                </a:solidFill>
                <a:effectLst/>
                <a:uLnTx/>
                <a:uFillTx/>
                <a:latin typeface="Roboto"/>
                <a:ea typeface="Roboto" panose="02000000000000000000" pitchFamily="2" charset="0"/>
                <a:cs typeface="Roboto" panose="02000000000000000000" pitchFamily="2" charset="0"/>
              </a:rPr>
            </a:br>
            <a:r>
              <a:rPr kumimoji="0" lang="ca-ES" sz="4400" b="0" i="1" u="none" strike="noStrike" kern="1200" cap="none" spc="0" normalizeH="0" baseline="0" dirty="0">
                <a:ln>
                  <a:noFill/>
                </a:ln>
                <a:solidFill>
                  <a:prstClr val="white"/>
                </a:solidFill>
                <a:effectLst/>
                <a:uLnTx/>
                <a:uFillTx/>
                <a:ea typeface="Roboto" panose="02000000000000000000" pitchFamily="2" charset="0"/>
                <a:cs typeface="Roboto" panose="02000000000000000000" pitchFamily="2" charset="0"/>
              </a:rPr>
              <a:t>Tipologia d’inversors</a:t>
            </a:r>
            <a:br>
              <a:rPr lang="ca-ES" sz="5400" b="1" dirty="0">
                <a:latin typeface="Arial Nova Light" panose="020B0304020202020204" pitchFamily="34" charset="0"/>
              </a:rPr>
            </a:br>
            <a:br>
              <a:rPr lang="es-ES" sz="5400" b="1" dirty="0">
                <a:latin typeface="Arial Nova Light" panose="020B0304020202020204" pitchFamily="34" charset="0"/>
              </a:rPr>
            </a:br>
            <a:endParaRPr lang="en-US" sz="5400" b="1" dirty="0">
              <a:latin typeface="Arial Nova Light" panose="020B0304020202020204" pitchFamily="34" charset="0"/>
            </a:endParaRPr>
          </a:p>
        </p:txBody>
      </p:sp>
      <p:pic>
        <p:nvPicPr>
          <p:cNvPr id="6" name="Marcador de posición de imagen 5" descr="Imagen que contiene tabla, cuarto&#10;&#10;Descripción generada automáticamente">
            <a:extLst>
              <a:ext uri="{FF2B5EF4-FFF2-40B4-BE49-F238E27FC236}">
                <a16:creationId xmlns:a16="http://schemas.microsoft.com/office/drawing/2014/main" id="{2C580686-1192-3C53-86C6-9A781F5B536F}"/>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30297" r="30297"/>
          <a:stretch>
            <a:fillRect/>
          </a:stretch>
        </p:blipFill>
        <p:spPr/>
      </p:pic>
    </p:spTree>
    <p:extLst>
      <p:ext uri="{BB962C8B-B14F-4D97-AF65-F5344CB8AC3E}">
        <p14:creationId xmlns:p14="http://schemas.microsoft.com/office/powerpoint/2010/main" val="21882685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95AEA3-27DB-C856-8DD0-9A78D33ADB9D}"/>
            </a:ext>
          </a:extLst>
        </p:cNvPr>
        <p:cNvGrpSpPr/>
        <p:nvPr/>
      </p:nvGrpSpPr>
      <p:grpSpPr>
        <a:xfrm>
          <a:off x="0" y="0"/>
          <a:ext cx="0" cy="0"/>
          <a:chOff x="0" y="0"/>
          <a:chExt cx="0" cy="0"/>
        </a:xfrm>
      </p:grpSpPr>
      <p:grpSp>
        <p:nvGrpSpPr>
          <p:cNvPr id="7" name="Grupo 6">
            <a:extLst>
              <a:ext uri="{FF2B5EF4-FFF2-40B4-BE49-F238E27FC236}">
                <a16:creationId xmlns:a16="http://schemas.microsoft.com/office/drawing/2014/main" id="{AFE2DAFF-0788-A93A-4A71-D62FB439D064}"/>
              </a:ext>
            </a:extLst>
          </p:cNvPr>
          <p:cNvGrpSpPr/>
          <p:nvPr/>
        </p:nvGrpSpPr>
        <p:grpSpPr>
          <a:xfrm>
            <a:off x="460177" y="166455"/>
            <a:ext cx="7731073" cy="236581"/>
            <a:chOff x="2351889" y="318468"/>
            <a:chExt cx="7731073" cy="236581"/>
          </a:xfrm>
        </p:grpSpPr>
        <p:grpSp>
          <p:nvGrpSpPr>
            <p:cNvPr id="6" name="Grupo 5">
              <a:extLst>
                <a:ext uri="{FF2B5EF4-FFF2-40B4-BE49-F238E27FC236}">
                  <a16:creationId xmlns:a16="http://schemas.microsoft.com/office/drawing/2014/main" id="{BAB7B3EE-73D7-DD41-BFF1-2BA7679271A1}"/>
                </a:ext>
              </a:extLst>
            </p:cNvPr>
            <p:cNvGrpSpPr/>
            <p:nvPr/>
          </p:nvGrpSpPr>
          <p:grpSpPr>
            <a:xfrm>
              <a:off x="2351889" y="318468"/>
              <a:ext cx="7631108" cy="236581"/>
              <a:chOff x="2890205" y="396133"/>
              <a:chExt cx="7631108" cy="236581"/>
            </a:xfrm>
          </p:grpSpPr>
          <p:grpSp>
            <p:nvGrpSpPr>
              <p:cNvPr id="22" name="Grupo 21">
                <a:extLst>
                  <a:ext uri="{FF2B5EF4-FFF2-40B4-BE49-F238E27FC236}">
                    <a16:creationId xmlns:a16="http://schemas.microsoft.com/office/drawing/2014/main" id="{31954554-2A63-9B1D-FA77-DF879EBD9ED2}"/>
                  </a:ext>
                </a:extLst>
              </p:cNvPr>
              <p:cNvGrpSpPr/>
              <p:nvPr/>
            </p:nvGrpSpPr>
            <p:grpSpPr>
              <a:xfrm>
                <a:off x="2890205" y="396133"/>
                <a:ext cx="3667876" cy="236581"/>
                <a:chOff x="7460519" y="1102823"/>
                <a:chExt cx="3667876" cy="236581"/>
              </a:xfrm>
            </p:grpSpPr>
            <p:cxnSp>
              <p:nvCxnSpPr>
                <p:cNvPr id="24" name="Conector recto 23">
                  <a:extLst>
                    <a:ext uri="{FF2B5EF4-FFF2-40B4-BE49-F238E27FC236}">
                      <a16:creationId xmlns:a16="http://schemas.microsoft.com/office/drawing/2014/main" id="{A07A93AA-B743-4F71-80CA-6831F1113C09}"/>
                    </a:ext>
                  </a:extLst>
                </p:cNvPr>
                <p:cNvCxnSpPr/>
                <p:nvPr/>
              </p:nvCxnSpPr>
              <p:spPr>
                <a:xfrm>
                  <a:off x="8250416" y="1102823"/>
                  <a:ext cx="0" cy="170432"/>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5" name="Conector recto 24">
                  <a:extLst>
                    <a:ext uri="{FF2B5EF4-FFF2-40B4-BE49-F238E27FC236}">
                      <a16:creationId xmlns:a16="http://schemas.microsoft.com/office/drawing/2014/main" id="{3CF73C0C-E189-0EC7-957A-8D18A1D840E6}"/>
                    </a:ext>
                  </a:extLst>
                </p:cNvPr>
                <p:cNvCxnSpPr/>
                <p:nvPr/>
              </p:nvCxnSpPr>
              <p:spPr>
                <a:xfrm>
                  <a:off x="8811175" y="1102823"/>
                  <a:ext cx="0" cy="170432"/>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8" name="Conector recto 27">
                  <a:extLst>
                    <a:ext uri="{FF2B5EF4-FFF2-40B4-BE49-F238E27FC236}">
                      <a16:creationId xmlns:a16="http://schemas.microsoft.com/office/drawing/2014/main" id="{87C5EDBA-5F35-2863-8B45-DB91F2CE0610}"/>
                    </a:ext>
                  </a:extLst>
                </p:cNvPr>
                <p:cNvCxnSpPr/>
                <p:nvPr/>
              </p:nvCxnSpPr>
              <p:spPr>
                <a:xfrm>
                  <a:off x="9424833" y="1102823"/>
                  <a:ext cx="0" cy="170432"/>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9" name="Conector recto 28">
                  <a:extLst>
                    <a:ext uri="{FF2B5EF4-FFF2-40B4-BE49-F238E27FC236}">
                      <a16:creationId xmlns:a16="http://schemas.microsoft.com/office/drawing/2014/main" id="{703980B3-6AFA-7343-32C1-BD75C59F5097}"/>
                    </a:ext>
                  </a:extLst>
                </p:cNvPr>
                <p:cNvCxnSpPr/>
                <p:nvPr/>
              </p:nvCxnSpPr>
              <p:spPr>
                <a:xfrm>
                  <a:off x="9982386" y="1102823"/>
                  <a:ext cx="0" cy="170432"/>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0" name="Conector recto 29">
                  <a:extLst>
                    <a:ext uri="{FF2B5EF4-FFF2-40B4-BE49-F238E27FC236}">
                      <a16:creationId xmlns:a16="http://schemas.microsoft.com/office/drawing/2014/main" id="{BBBD7C9E-2A8E-9A94-FB4D-6464705F3918}"/>
                    </a:ext>
                  </a:extLst>
                </p:cNvPr>
                <p:cNvCxnSpPr/>
                <p:nvPr/>
              </p:nvCxnSpPr>
              <p:spPr>
                <a:xfrm>
                  <a:off x="10865349" y="1102823"/>
                  <a:ext cx="0" cy="170432"/>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35" name="Rectángulo 34">
                  <a:extLst>
                    <a:ext uri="{FF2B5EF4-FFF2-40B4-BE49-F238E27FC236}">
                      <a16:creationId xmlns:a16="http://schemas.microsoft.com/office/drawing/2014/main" id="{95F82F10-77DC-72E8-4531-67B6C7C19788}"/>
                    </a:ext>
                  </a:extLst>
                </p:cNvPr>
                <p:cNvSpPr>
                  <a:spLocks/>
                </p:cNvSpPr>
                <p:nvPr/>
              </p:nvSpPr>
              <p:spPr>
                <a:xfrm>
                  <a:off x="7503438" y="1190916"/>
                  <a:ext cx="676426" cy="13849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sz="900" i="0" u="none" strike="noStrike" kern="1200" cap="none" spc="0" normalizeH="0" baseline="0" dirty="0">
                      <a:ln>
                        <a:noFill/>
                      </a:ln>
                      <a:solidFill>
                        <a:schemeClr val="bg1"/>
                      </a:solidFill>
                      <a:effectLst/>
                      <a:uLnTx/>
                      <a:uFillTx/>
                      <a:latin typeface="Roboto"/>
                      <a:ea typeface="Roboto" panose="02000000000000000000" pitchFamily="2" charset="0"/>
                      <a:cs typeface="Roboto" panose="02000000000000000000" pitchFamily="2" charset="0"/>
                    </a:rPr>
                    <a:t>Tendències</a:t>
                  </a:r>
                </a:p>
              </p:txBody>
            </p:sp>
            <p:sp>
              <p:nvSpPr>
                <p:cNvPr id="39" name="Rectángulo 38">
                  <a:extLst>
                    <a:ext uri="{FF2B5EF4-FFF2-40B4-BE49-F238E27FC236}">
                      <a16:creationId xmlns:a16="http://schemas.microsoft.com/office/drawing/2014/main" id="{C30E9B36-2879-61B9-0A66-9BB6F2C7B2B6}"/>
                    </a:ext>
                  </a:extLst>
                </p:cNvPr>
                <p:cNvSpPr>
                  <a:spLocks/>
                </p:cNvSpPr>
                <p:nvPr/>
              </p:nvSpPr>
              <p:spPr>
                <a:xfrm>
                  <a:off x="8266247" y="1190916"/>
                  <a:ext cx="1460329" cy="13849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sz="900" i="0" u="none" strike="noStrike" kern="1200" cap="none" spc="0" normalizeH="0" baseline="0" dirty="0">
                      <a:ln>
                        <a:noFill/>
                      </a:ln>
                      <a:solidFill>
                        <a:schemeClr val="bg1"/>
                      </a:solidFill>
                      <a:effectLst/>
                      <a:uLnTx/>
                      <a:uFillTx/>
                      <a:latin typeface="Roboto"/>
                      <a:ea typeface="Roboto" panose="02000000000000000000" pitchFamily="2" charset="0"/>
                      <a:cs typeface="Roboto" panose="02000000000000000000" pitchFamily="2" charset="0"/>
                    </a:rPr>
                    <a:t>Motivacions Estratègiques</a:t>
                  </a:r>
                </a:p>
              </p:txBody>
            </p:sp>
            <p:sp>
              <p:nvSpPr>
                <p:cNvPr id="46" name="Rectángulo 45">
                  <a:extLst>
                    <a:ext uri="{FF2B5EF4-FFF2-40B4-BE49-F238E27FC236}">
                      <a16:creationId xmlns:a16="http://schemas.microsoft.com/office/drawing/2014/main" id="{22DDCBD3-E3CD-A70A-7E65-E400ABA53834}"/>
                    </a:ext>
                  </a:extLst>
                </p:cNvPr>
                <p:cNvSpPr>
                  <a:spLocks/>
                </p:cNvSpPr>
                <p:nvPr/>
              </p:nvSpPr>
              <p:spPr>
                <a:xfrm>
                  <a:off x="9824199" y="1190916"/>
                  <a:ext cx="1258389" cy="13849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sz="900" b="1" i="0" u="none" strike="noStrike" kern="1200" cap="none" spc="0" normalizeH="0" baseline="0" dirty="0">
                      <a:ln>
                        <a:noFill/>
                      </a:ln>
                      <a:solidFill>
                        <a:schemeClr val="bg2"/>
                      </a:solidFill>
                      <a:effectLst/>
                      <a:uLnTx/>
                      <a:uFillTx/>
                      <a:latin typeface="Roboto"/>
                      <a:ea typeface="Roboto" panose="02000000000000000000" pitchFamily="2" charset="0"/>
                      <a:cs typeface="Roboto" panose="02000000000000000000" pitchFamily="2" charset="0"/>
                    </a:rPr>
                    <a:t>Consideracions Prèvies</a:t>
                  </a:r>
                </a:p>
              </p:txBody>
            </p:sp>
            <p:cxnSp>
              <p:nvCxnSpPr>
                <p:cNvPr id="898" name="Conector recto 897">
                  <a:extLst>
                    <a:ext uri="{FF2B5EF4-FFF2-40B4-BE49-F238E27FC236}">
                      <a16:creationId xmlns:a16="http://schemas.microsoft.com/office/drawing/2014/main" id="{DA4C9492-20FE-4191-DB43-8804F16E13E6}"/>
                    </a:ext>
                  </a:extLst>
                </p:cNvPr>
                <p:cNvCxnSpPr/>
                <p:nvPr/>
              </p:nvCxnSpPr>
              <p:spPr>
                <a:xfrm>
                  <a:off x="7460519" y="1168972"/>
                  <a:ext cx="0" cy="17043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05" name="Conector recto 904">
                  <a:extLst>
                    <a:ext uri="{FF2B5EF4-FFF2-40B4-BE49-F238E27FC236}">
                      <a16:creationId xmlns:a16="http://schemas.microsoft.com/office/drawing/2014/main" id="{E068BDF7-B1DB-ED41-1900-8A5088CE683E}"/>
                    </a:ext>
                  </a:extLst>
                </p:cNvPr>
                <p:cNvCxnSpPr/>
                <p:nvPr/>
              </p:nvCxnSpPr>
              <p:spPr>
                <a:xfrm>
                  <a:off x="8223667" y="1164638"/>
                  <a:ext cx="0" cy="17043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08" name="Conector recto 907">
                  <a:extLst>
                    <a:ext uri="{FF2B5EF4-FFF2-40B4-BE49-F238E27FC236}">
                      <a16:creationId xmlns:a16="http://schemas.microsoft.com/office/drawing/2014/main" id="{0B76FC0B-285E-09CE-D2DD-7634325EDB35}"/>
                    </a:ext>
                  </a:extLst>
                </p:cNvPr>
                <p:cNvCxnSpPr/>
                <p:nvPr/>
              </p:nvCxnSpPr>
              <p:spPr>
                <a:xfrm>
                  <a:off x="9768834" y="1168972"/>
                  <a:ext cx="0" cy="17043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18" name="Conector recto 917">
                  <a:extLst>
                    <a:ext uri="{FF2B5EF4-FFF2-40B4-BE49-F238E27FC236}">
                      <a16:creationId xmlns:a16="http://schemas.microsoft.com/office/drawing/2014/main" id="{88EDF3C7-DB86-E210-61AA-E5E9C0AC85D2}"/>
                    </a:ext>
                  </a:extLst>
                </p:cNvPr>
                <p:cNvCxnSpPr/>
                <p:nvPr/>
              </p:nvCxnSpPr>
              <p:spPr>
                <a:xfrm>
                  <a:off x="11128395" y="1168972"/>
                  <a:ext cx="0" cy="17043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901" name="Rectángulo 900">
                <a:extLst>
                  <a:ext uri="{FF2B5EF4-FFF2-40B4-BE49-F238E27FC236}">
                    <a16:creationId xmlns:a16="http://schemas.microsoft.com/office/drawing/2014/main" id="{A09868A8-AE8C-45BF-5490-3C1613492C3A}"/>
                  </a:ext>
                </a:extLst>
              </p:cNvPr>
              <p:cNvSpPr>
                <a:spLocks/>
              </p:cNvSpPr>
              <p:nvPr/>
            </p:nvSpPr>
            <p:spPr>
              <a:xfrm>
                <a:off x="6597759" y="484226"/>
                <a:ext cx="1669876" cy="13849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sz="900" b="0" i="0" u="none" strike="noStrike" kern="1200" cap="none" spc="0" normalizeH="0" baseline="0">
                    <a:ln>
                      <a:noFill/>
                    </a:ln>
                    <a:solidFill>
                      <a:prstClr val="white"/>
                    </a:solidFill>
                    <a:effectLst/>
                    <a:uLnTx/>
                    <a:uFillTx/>
                    <a:latin typeface="Roboto"/>
                    <a:ea typeface="Roboto" panose="02000000000000000000" pitchFamily="2" charset="0"/>
                    <a:cs typeface="Roboto" panose="02000000000000000000" pitchFamily="2" charset="0"/>
                  </a:rPr>
                  <a:t>Valor de l’empresa i estructures</a:t>
                </a:r>
              </a:p>
            </p:txBody>
          </p:sp>
          <p:cxnSp>
            <p:nvCxnSpPr>
              <p:cNvPr id="902" name="Conector recto 901">
                <a:extLst>
                  <a:ext uri="{FF2B5EF4-FFF2-40B4-BE49-F238E27FC236}">
                    <a16:creationId xmlns:a16="http://schemas.microsoft.com/office/drawing/2014/main" id="{7687287A-8621-5B51-65D8-C5CEDC52FD86}"/>
                  </a:ext>
                </a:extLst>
              </p:cNvPr>
              <p:cNvCxnSpPr/>
              <p:nvPr/>
            </p:nvCxnSpPr>
            <p:spPr>
              <a:xfrm>
                <a:off x="8315660" y="461263"/>
                <a:ext cx="0" cy="17043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906" name="Rectángulo 905">
                <a:extLst>
                  <a:ext uri="{FF2B5EF4-FFF2-40B4-BE49-F238E27FC236}">
                    <a16:creationId xmlns:a16="http://schemas.microsoft.com/office/drawing/2014/main" id="{B3714BEB-AA11-9CB6-2674-9FC9B553737A}"/>
                  </a:ext>
                </a:extLst>
              </p:cNvPr>
              <p:cNvSpPr>
                <a:spLocks/>
              </p:cNvSpPr>
              <p:nvPr/>
            </p:nvSpPr>
            <p:spPr>
              <a:xfrm>
                <a:off x="8274142" y="484226"/>
                <a:ext cx="1115476" cy="13849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sz="900" b="0" i="0" u="none" strike="noStrike" kern="1200" cap="none" spc="0" normalizeH="0" baseline="0">
                    <a:ln>
                      <a:noFill/>
                    </a:ln>
                    <a:solidFill>
                      <a:prstClr val="white"/>
                    </a:solidFill>
                    <a:effectLst/>
                    <a:uLnTx/>
                    <a:uFillTx/>
                    <a:latin typeface="Roboto"/>
                    <a:ea typeface="Roboto" panose="02000000000000000000" pitchFamily="2" charset="0"/>
                    <a:cs typeface="Roboto" panose="02000000000000000000" pitchFamily="2" charset="0"/>
                  </a:rPr>
                  <a:t>Fases del procés </a:t>
                </a:r>
              </a:p>
            </p:txBody>
          </p:sp>
          <p:cxnSp>
            <p:nvCxnSpPr>
              <p:cNvPr id="909" name="Conector recto 908">
                <a:extLst>
                  <a:ext uri="{FF2B5EF4-FFF2-40B4-BE49-F238E27FC236}">
                    <a16:creationId xmlns:a16="http://schemas.microsoft.com/office/drawing/2014/main" id="{4B18C556-3EFA-3FBF-1126-AC74742AD1E5}"/>
                  </a:ext>
                </a:extLst>
              </p:cNvPr>
              <p:cNvCxnSpPr/>
              <p:nvPr/>
            </p:nvCxnSpPr>
            <p:spPr>
              <a:xfrm>
                <a:off x="9345547" y="457485"/>
                <a:ext cx="0" cy="17043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910" name="Rectángulo 909">
                <a:extLst>
                  <a:ext uri="{FF2B5EF4-FFF2-40B4-BE49-F238E27FC236}">
                    <a16:creationId xmlns:a16="http://schemas.microsoft.com/office/drawing/2014/main" id="{803E305B-F413-3CCE-DC78-B048F4F56F2E}"/>
                  </a:ext>
                </a:extLst>
              </p:cNvPr>
              <p:cNvSpPr>
                <a:spLocks/>
              </p:cNvSpPr>
              <p:nvPr/>
            </p:nvSpPr>
            <p:spPr>
              <a:xfrm>
                <a:off x="9405839" y="484226"/>
                <a:ext cx="1115474" cy="13849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sz="900" b="0" i="0" u="none" strike="noStrike" kern="1200" cap="none" spc="0" normalizeH="0" baseline="0">
                    <a:ln>
                      <a:noFill/>
                    </a:ln>
                    <a:solidFill>
                      <a:prstClr val="white"/>
                    </a:solidFill>
                    <a:effectLst/>
                    <a:uLnTx/>
                    <a:uFillTx/>
                    <a:latin typeface="Roboto"/>
                    <a:ea typeface="Roboto" panose="02000000000000000000" pitchFamily="2" charset="0"/>
                    <a:cs typeface="Roboto" panose="02000000000000000000" pitchFamily="2" charset="0"/>
                  </a:rPr>
                  <a:t>Consideracions finals</a:t>
                </a:r>
              </a:p>
            </p:txBody>
          </p:sp>
        </p:grpSp>
        <p:cxnSp>
          <p:nvCxnSpPr>
            <p:cNvPr id="2" name="Conector recto 1">
              <a:extLst>
                <a:ext uri="{FF2B5EF4-FFF2-40B4-BE49-F238E27FC236}">
                  <a16:creationId xmlns:a16="http://schemas.microsoft.com/office/drawing/2014/main" id="{27F55F6F-BB58-BAE3-4A75-7673E45D3A87}"/>
                </a:ext>
              </a:extLst>
            </p:cNvPr>
            <p:cNvCxnSpPr/>
            <p:nvPr/>
          </p:nvCxnSpPr>
          <p:spPr>
            <a:xfrm>
              <a:off x="10082962" y="372855"/>
              <a:ext cx="0" cy="17043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0" name="Título 1">
            <a:extLst>
              <a:ext uri="{FF2B5EF4-FFF2-40B4-BE49-F238E27FC236}">
                <a16:creationId xmlns:a16="http://schemas.microsoft.com/office/drawing/2014/main" id="{6DBFF878-CF0D-6EBF-5821-B8A80C8C535D}"/>
              </a:ext>
            </a:extLst>
          </p:cNvPr>
          <p:cNvSpPr txBox="1">
            <a:spLocks/>
          </p:cNvSpPr>
          <p:nvPr/>
        </p:nvSpPr>
        <p:spPr>
          <a:xfrm>
            <a:off x="358870" y="544636"/>
            <a:ext cx="7456059" cy="41489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s-ES" sz="1600" b="1" dirty="0">
                <a:solidFill>
                  <a:schemeClr val="bg1"/>
                </a:solidFill>
                <a:latin typeface="+mn-lt"/>
                <a:ea typeface="Roboto" panose="02000000000000000000" pitchFamily="2" charset="0"/>
              </a:rPr>
              <a:t>Motivacions estratègiques</a:t>
            </a:r>
            <a:endParaRPr kumimoji="0" lang="es-ES" sz="1600" b="1" i="0" u="none" strike="noStrike" kern="1200" cap="none" spc="0" normalizeH="0" baseline="0" noProof="0" dirty="0">
              <a:ln>
                <a:noFill/>
              </a:ln>
              <a:solidFill>
                <a:schemeClr val="bg1"/>
              </a:solidFill>
              <a:effectLst/>
              <a:uLnTx/>
              <a:uFillTx/>
              <a:latin typeface="+mn-lt"/>
              <a:ea typeface="Roboto" panose="02000000000000000000" pitchFamily="2" charset="0"/>
            </a:endParaRPr>
          </a:p>
        </p:txBody>
      </p:sp>
      <p:sp>
        <p:nvSpPr>
          <p:cNvPr id="4" name="Rectángulo 3">
            <a:extLst>
              <a:ext uri="{FF2B5EF4-FFF2-40B4-BE49-F238E27FC236}">
                <a16:creationId xmlns:a16="http://schemas.microsoft.com/office/drawing/2014/main" id="{66A5C95F-7220-2924-6682-98E9371C2178}"/>
              </a:ext>
            </a:extLst>
          </p:cNvPr>
          <p:cNvSpPr/>
          <p:nvPr/>
        </p:nvSpPr>
        <p:spPr>
          <a:xfrm>
            <a:off x="0" y="4580360"/>
            <a:ext cx="12192000" cy="1846544"/>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5" name="Shape 124">
            <a:extLst>
              <a:ext uri="{FF2B5EF4-FFF2-40B4-BE49-F238E27FC236}">
                <a16:creationId xmlns:a16="http://schemas.microsoft.com/office/drawing/2014/main" id="{381CE885-480A-FD83-731B-503765A68C05}"/>
              </a:ext>
            </a:extLst>
          </p:cNvPr>
          <p:cNvSpPr/>
          <p:nvPr/>
        </p:nvSpPr>
        <p:spPr>
          <a:xfrm>
            <a:off x="2147973" y="4723548"/>
            <a:ext cx="6537241" cy="1410838"/>
          </a:xfrm>
          <a:prstGeom prst="rect">
            <a:avLst/>
          </a:prstGeom>
          <a:ln w="12700">
            <a:miter lim="400000"/>
          </a:ln>
          <a:extLst>
            <a:ext uri="{C572A759-6A51-4108-AA02-DFA0A04FC94B}">
              <ma14:wrappingTextBoxFlag xmlns:ma14="http://schemas.microsoft.com/office/mac/drawingml/2011/main" xmlns="" val="1"/>
            </a:ext>
          </a:extLst>
        </p:spPr>
        <p:txBody>
          <a:bodyPr wrap="square" lIns="40737" tIns="40737" rIns="40737" bIns="40737" anchor="ctr">
            <a:spAutoFit/>
          </a:bodyPr>
          <a:lstStyle/>
          <a:p>
            <a:pPr algn="just" defTabSz="366629">
              <a:lnSpc>
                <a:spcPct val="150000"/>
              </a:lnSpc>
              <a:defRPr sz="1600">
                <a:latin typeface="Nexa Light"/>
                <a:ea typeface="Nexa Light"/>
                <a:cs typeface="Nexa Light"/>
                <a:sym typeface="Nexa Light"/>
              </a:defRPr>
            </a:pPr>
            <a:r>
              <a:rPr lang="ca-ES" sz="2000" dirty="0">
                <a:solidFill>
                  <a:schemeClr val="bg2"/>
                </a:solidFill>
                <a:effectLst>
                  <a:outerShdw blurRad="50800" dist="38100" dir="2700000" algn="tl" rotWithShape="0">
                    <a:prstClr val="black">
                      <a:alpha val="40000"/>
                    </a:prstClr>
                  </a:outerShdw>
                </a:effectLst>
                <a:latin typeface="Roboto Black" panose="02000000000000000000" pitchFamily="2" charset="0"/>
                <a:ea typeface="Roboto Black" panose="02000000000000000000" pitchFamily="2" charset="0"/>
                <a:cs typeface="Roboto Black" panose="02000000000000000000" pitchFamily="2" charset="0"/>
              </a:rPr>
              <a:t>LES 3 LÒGIQUES</a:t>
            </a:r>
          </a:p>
          <a:p>
            <a:pPr marL="342900" indent="-342900" algn="just" defTabSz="366629">
              <a:lnSpc>
                <a:spcPct val="150000"/>
              </a:lnSpc>
              <a:buFont typeface="+mj-lt"/>
              <a:buAutoNum type="arabicPeriod"/>
              <a:defRPr sz="1600">
                <a:latin typeface="Nexa Light"/>
                <a:ea typeface="Nexa Light"/>
                <a:cs typeface="Nexa Light"/>
                <a:sym typeface="Nexa Light"/>
              </a:defRPr>
            </a:pPr>
            <a:r>
              <a:rPr lang="ca-ES" sz="1300" dirty="0">
                <a:solidFill>
                  <a:schemeClr val="bg1"/>
                </a:solidFill>
                <a:latin typeface="Roboto Medium" panose="02000000000000000000" pitchFamily="2" charset="0"/>
                <a:ea typeface="Roboto Medium" panose="02000000000000000000" pitchFamily="2" charset="0"/>
                <a:cs typeface="Roboto" panose="02000000000000000000" pitchFamily="2" charset="0"/>
              </a:rPr>
              <a:t>La lògica de l’inversor </a:t>
            </a:r>
            <a:r>
              <a:rPr lang="ca-ES" sz="1300" dirty="0">
                <a:solidFill>
                  <a:schemeClr val="bg1"/>
                </a:solidFill>
                <a:latin typeface="Roboto" panose="02000000000000000000" pitchFamily="2" charset="0"/>
                <a:ea typeface="Roboto" panose="02000000000000000000" pitchFamily="2" charset="0"/>
                <a:cs typeface="Roboto" panose="02000000000000000000" pitchFamily="2" charset="0"/>
              </a:rPr>
              <a:t>- </a:t>
            </a:r>
            <a:r>
              <a:rPr lang="ca-ES" sz="1300" dirty="0">
                <a:solidFill>
                  <a:schemeClr val="bg1"/>
                </a:solidFill>
                <a:latin typeface="Roboto Light" panose="02000000000000000000" pitchFamily="2" charset="0"/>
                <a:ea typeface="Roboto Light" panose="02000000000000000000" pitchFamily="2" charset="0"/>
                <a:cs typeface="Roboto" panose="02000000000000000000" pitchFamily="2" charset="0"/>
              </a:rPr>
              <a:t>Possibilitat d’adquirir a un preu inferior del preu de mercat.</a:t>
            </a:r>
          </a:p>
          <a:p>
            <a:pPr marL="342900" indent="-342900" algn="just" defTabSz="366629">
              <a:lnSpc>
                <a:spcPct val="150000"/>
              </a:lnSpc>
              <a:buFont typeface="+mj-lt"/>
              <a:buAutoNum type="arabicPeriod"/>
              <a:defRPr sz="1600">
                <a:latin typeface="Nexa Light"/>
                <a:ea typeface="Nexa Light"/>
                <a:cs typeface="Nexa Light"/>
                <a:sym typeface="Nexa Light"/>
              </a:defRPr>
            </a:pPr>
            <a:r>
              <a:rPr lang="ca-ES" sz="1300" dirty="0">
                <a:solidFill>
                  <a:schemeClr val="bg1"/>
                </a:solidFill>
                <a:latin typeface="Roboto Medium" panose="02000000000000000000" pitchFamily="2" charset="0"/>
                <a:ea typeface="Roboto Medium" panose="02000000000000000000" pitchFamily="2" charset="0"/>
                <a:cs typeface="Roboto" panose="02000000000000000000" pitchFamily="2" charset="0"/>
              </a:rPr>
              <a:t>La lògica financera </a:t>
            </a:r>
            <a:r>
              <a:rPr lang="ca-ES" sz="1300" dirty="0">
                <a:solidFill>
                  <a:schemeClr val="bg1"/>
                </a:solidFill>
                <a:latin typeface="Roboto" panose="02000000000000000000" pitchFamily="2" charset="0"/>
                <a:ea typeface="Roboto" panose="02000000000000000000" pitchFamily="2" charset="0"/>
                <a:cs typeface="Roboto" panose="02000000000000000000" pitchFamily="2" charset="0"/>
              </a:rPr>
              <a:t>- </a:t>
            </a:r>
            <a:r>
              <a:rPr lang="ca-ES" sz="1300" dirty="0">
                <a:solidFill>
                  <a:schemeClr val="bg1"/>
                </a:solidFill>
                <a:latin typeface="Roboto Light" panose="02000000000000000000" pitchFamily="2" charset="0"/>
                <a:ea typeface="Roboto Light" panose="02000000000000000000" pitchFamily="2" charset="0"/>
                <a:cs typeface="Roboto" panose="02000000000000000000" pitchFamily="2" charset="0"/>
              </a:rPr>
              <a:t>Canviar l’estructura financera.</a:t>
            </a:r>
          </a:p>
          <a:p>
            <a:pPr marL="342900" indent="-342900" algn="just" defTabSz="366629">
              <a:lnSpc>
                <a:spcPct val="150000"/>
              </a:lnSpc>
              <a:buFont typeface="+mj-lt"/>
              <a:buAutoNum type="arabicPeriod"/>
              <a:defRPr sz="1600">
                <a:latin typeface="Nexa Light"/>
                <a:ea typeface="Nexa Light"/>
                <a:cs typeface="Nexa Light"/>
                <a:sym typeface="Nexa Light"/>
              </a:defRPr>
            </a:pPr>
            <a:r>
              <a:rPr lang="ca-ES" sz="1300" dirty="0">
                <a:solidFill>
                  <a:schemeClr val="bg1"/>
                </a:solidFill>
                <a:latin typeface="Roboto Medium" panose="02000000000000000000" pitchFamily="2" charset="0"/>
                <a:ea typeface="Roboto Medium" panose="02000000000000000000" pitchFamily="2" charset="0"/>
                <a:cs typeface="Roboto" panose="02000000000000000000" pitchFamily="2" charset="0"/>
              </a:rPr>
              <a:t>La lògica de negoci </a:t>
            </a:r>
            <a:r>
              <a:rPr lang="ca-ES" sz="1300" dirty="0">
                <a:solidFill>
                  <a:schemeClr val="bg1"/>
                </a:solidFill>
                <a:latin typeface="Roboto" panose="02000000000000000000" pitchFamily="2" charset="0"/>
                <a:ea typeface="Roboto" panose="02000000000000000000" pitchFamily="2" charset="0"/>
                <a:cs typeface="Roboto" panose="02000000000000000000" pitchFamily="2" charset="0"/>
              </a:rPr>
              <a:t>- </a:t>
            </a:r>
            <a:r>
              <a:rPr lang="ca-ES" sz="1300" dirty="0">
                <a:solidFill>
                  <a:schemeClr val="bg1"/>
                </a:solidFill>
                <a:latin typeface="Roboto Light" panose="02000000000000000000" pitchFamily="2" charset="0"/>
                <a:ea typeface="Roboto Light" panose="02000000000000000000" pitchFamily="2" charset="0"/>
                <a:cs typeface="Roboto" panose="02000000000000000000" pitchFamily="2" charset="0"/>
              </a:rPr>
              <a:t>Canviar el negoci.</a:t>
            </a:r>
          </a:p>
        </p:txBody>
      </p:sp>
      <p:sp>
        <p:nvSpPr>
          <p:cNvPr id="8" name="Rectángulo 7">
            <a:extLst>
              <a:ext uri="{FF2B5EF4-FFF2-40B4-BE49-F238E27FC236}">
                <a16:creationId xmlns:a16="http://schemas.microsoft.com/office/drawing/2014/main" id="{8C150DB1-05FB-841C-51AF-E17F4607F183}"/>
              </a:ext>
            </a:extLst>
          </p:cNvPr>
          <p:cNvSpPr/>
          <p:nvPr/>
        </p:nvSpPr>
        <p:spPr>
          <a:xfrm>
            <a:off x="2147973" y="1101129"/>
            <a:ext cx="8145934" cy="486672"/>
          </a:xfrm>
          <a:prstGeom prst="rect">
            <a:avLst/>
          </a:prstGeom>
        </p:spPr>
        <p:txBody>
          <a:bodyPr wrap="square">
            <a:spAutoFit/>
          </a:bodyPr>
          <a:lstStyle/>
          <a:p>
            <a:pPr marL="285750" lvl="2" indent="-285750" defTabSz="366629">
              <a:lnSpc>
                <a:spcPct val="200000"/>
              </a:lnSpc>
              <a:buFont typeface="Montserrat Light" panose="00000400000000000000" pitchFamily="2" charset="0"/>
              <a:buChar char="▶"/>
              <a:defRPr sz="1600">
                <a:latin typeface="Nexa Light"/>
                <a:ea typeface="Nexa Light"/>
                <a:cs typeface="Nexa Light"/>
                <a:sym typeface="Nexa Light"/>
              </a:defRPr>
            </a:pPr>
            <a:r>
              <a:rPr lang="ca-ES" sz="1500" dirty="0">
                <a:solidFill>
                  <a:srgbClr val="514F4E"/>
                </a:solidFill>
                <a:latin typeface="Roboto Light" panose="02000000000000000000" pitchFamily="2" charset="0"/>
                <a:ea typeface="Roboto Light" panose="02000000000000000000" pitchFamily="2" charset="0"/>
                <a:cs typeface="Roboto" panose="02000000000000000000" pitchFamily="2" charset="0"/>
              </a:rPr>
              <a:t>Definir raons i objectius. Estratègia corporativa.</a:t>
            </a:r>
          </a:p>
        </p:txBody>
      </p:sp>
      <p:sp>
        <p:nvSpPr>
          <p:cNvPr id="11" name="Rectángulo 10">
            <a:extLst>
              <a:ext uri="{FF2B5EF4-FFF2-40B4-BE49-F238E27FC236}">
                <a16:creationId xmlns:a16="http://schemas.microsoft.com/office/drawing/2014/main" id="{5F5E75F5-355F-17AA-B828-CF0C5ABF59E5}"/>
              </a:ext>
            </a:extLst>
          </p:cNvPr>
          <p:cNvSpPr/>
          <p:nvPr/>
        </p:nvSpPr>
        <p:spPr>
          <a:xfrm>
            <a:off x="2013765" y="2230686"/>
            <a:ext cx="4572000" cy="486672"/>
          </a:xfrm>
          <a:prstGeom prst="rect">
            <a:avLst/>
          </a:prstGeom>
        </p:spPr>
        <p:txBody>
          <a:bodyPr>
            <a:spAutoFit/>
          </a:bodyPr>
          <a:lstStyle/>
          <a:p>
            <a:pPr marL="285750" lvl="2" indent="-285750" defTabSz="366629">
              <a:lnSpc>
                <a:spcPct val="200000"/>
              </a:lnSpc>
              <a:buFont typeface="Montserrat Light" panose="00000400000000000000" pitchFamily="2" charset="0"/>
              <a:buChar char="▶"/>
              <a:defRPr sz="1600">
                <a:latin typeface="Nexa Light"/>
                <a:ea typeface="Nexa Light"/>
                <a:cs typeface="Nexa Light"/>
                <a:sym typeface="Nexa Light"/>
              </a:defRPr>
            </a:pPr>
            <a:endParaRPr lang="ca-ES" sz="1500" dirty="0">
              <a:solidFill>
                <a:srgbClr val="514F4E"/>
              </a:solidFill>
              <a:latin typeface="Roboto Light" panose="02000000000000000000" pitchFamily="2" charset="0"/>
              <a:ea typeface="Roboto Light" panose="02000000000000000000" pitchFamily="2" charset="0"/>
              <a:cs typeface="Roboto" panose="02000000000000000000" pitchFamily="2" charset="0"/>
            </a:endParaRPr>
          </a:p>
        </p:txBody>
      </p:sp>
      <p:sp>
        <p:nvSpPr>
          <p:cNvPr id="12" name="CuadroTexto 11">
            <a:extLst>
              <a:ext uri="{FF2B5EF4-FFF2-40B4-BE49-F238E27FC236}">
                <a16:creationId xmlns:a16="http://schemas.microsoft.com/office/drawing/2014/main" id="{9612CDC5-709B-9A18-E174-091F1483A2DF}"/>
              </a:ext>
            </a:extLst>
          </p:cNvPr>
          <p:cNvSpPr txBox="1"/>
          <p:nvPr/>
        </p:nvSpPr>
        <p:spPr>
          <a:xfrm>
            <a:off x="2147973" y="1660362"/>
            <a:ext cx="6930638" cy="486672"/>
          </a:xfrm>
          <a:prstGeom prst="rect">
            <a:avLst/>
          </a:prstGeom>
          <a:noFill/>
        </p:spPr>
        <p:txBody>
          <a:bodyPr wrap="square">
            <a:spAutoFit/>
          </a:bodyPr>
          <a:lstStyle/>
          <a:p>
            <a:pPr marL="285750" lvl="2" indent="-285750" defTabSz="366629">
              <a:lnSpc>
                <a:spcPct val="200000"/>
              </a:lnSpc>
              <a:buFont typeface="Montserrat Light" panose="00000400000000000000" pitchFamily="2" charset="0"/>
              <a:buChar char="▶"/>
              <a:defRPr sz="1600">
                <a:latin typeface="Nexa Light"/>
                <a:ea typeface="Nexa Light"/>
                <a:cs typeface="Nexa Light"/>
                <a:sym typeface="Nexa Light"/>
              </a:defRPr>
            </a:pPr>
            <a:r>
              <a:rPr lang="ca-ES" sz="1500" dirty="0">
                <a:solidFill>
                  <a:srgbClr val="514F4E"/>
                </a:solidFill>
                <a:latin typeface="Roboto Light" panose="02000000000000000000" pitchFamily="2" charset="0"/>
                <a:ea typeface="Roboto Light" panose="02000000000000000000" pitchFamily="2" charset="0"/>
                <a:cs typeface="Roboto" panose="02000000000000000000" pitchFamily="2" charset="0"/>
              </a:rPr>
              <a:t>Valorar l’empresa.</a:t>
            </a:r>
          </a:p>
        </p:txBody>
      </p:sp>
      <p:sp>
        <p:nvSpPr>
          <p:cNvPr id="13" name="CuadroTexto 12">
            <a:extLst>
              <a:ext uri="{FF2B5EF4-FFF2-40B4-BE49-F238E27FC236}">
                <a16:creationId xmlns:a16="http://schemas.microsoft.com/office/drawing/2014/main" id="{0CE87D49-2A20-20B9-890B-4D294946E814}"/>
              </a:ext>
            </a:extLst>
          </p:cNvPr>
          <p:cNvSpPr txBox="1"/>
          <p:nvPr/>
        </p:nvSpPr>
        <p:spPr>
          <a:xfrm>
            <a:off x="2147973" y="2251152"/>
            <a:ext cx="8335824" cy="486672"/>
          </a:xfrm>
          <a:prstGeom prst="rect">
            <a:avLst/>
          </a:prstGeom>
          <a:noFill/>
        </p:spPr>
        <p:txBody>
          <a:bodyPr wrap="square">
            <a:spAutoFit/>
          </a:bodyPr>
          <a:lstStyle/>
          <a:p>
            <a:pPr marL="285750" lvl="2" indent="-285750" defTabSz="366629">
              <a:lnSpc>
                <a:spcPct val="200000"/>
              </a:lnSpc>
              <a:buFont typeface="Montserrat Light" panose="00000400000000000000" pitchFamily="2" charset="0"/>
              <a:buChar char="▶"/>
              <a:defRPr sz="1600">
                <a:latin typeface="Nexa Light"/>
                <a:ea typeface="Nexa Light"/>
                <a:cs typeface="Nexa Light"/>
                <a:sym typeface="Nexa Light"/>
              </a:defRPr>
            </a:pPr>
            <a:r>
              <a:rPr lang="ca-ES" sz="1500" dirty="0">
                <a:solidFill>
                  <a:srgbClr val="514F4E"/>
                </a:solidFill>
                <a:latin typeface="Roboto Light" panose="02000000000000000000" pitchFamily="2" charset="0"/>
                <a:ea typeface="Roboto Light" panose="02000000000000000000" pitchFamily="2" charset="0"/>
                <a:cs typeface="Roboto" panose="02000000000000000000" pitchFamily="2" charset="0"/>
              </a:rPr>
              <a:t>Confeccionar una llista de potencials inversors o empreses a comprar i analitzar-les.</a:t>
            </a:r>
          </a:p>
        </p:txBody>
      </p:sp>
      <p:sp>
        <p:nvSpPr>
          <p:cNvPr id="14" name="CuadroTexto 13">
            <a:extLst>
              <a:ext uri="{FF2B5EF4-FFF2-40B4-BE49-F238E27FC236}">
                <a16:creationId xmlns:a16="http://schemas.microsoft.com/office/drawing/2014/main" id="{DA8378D8-9B7F-CA40-479A-AFE436E491A6}"/>
              </a:ext>
            </a:extLst>
          </p:cNvPr>
          <p:cNvSpPr txBox="1"/>
          <p:nvPr/>
        </p:nvSpPr>
        <p:spPr>
          <a:xfrm>
            <a:off x="2147973" y="2819389"/>
            <a:ext cx="6930638" cy="486672"/>
          </a:xfrm>
          <a:prstGeom prst="rect">
            <a:avLst/>
          </a:prstGeom>
          <a:noFill/>
        </p:spPr>
        <p:txBody>
          <a:bodyPr wrap="square">
            <a:spAutoFit/>
          </a:bodyPr>
          <a:lstStyle/>
          <a:p>
            <a:pPr marL="285750" lvl="2" indent="-285750" defTabSz="366629">
              <a:lnSpc>
                <a:spcPct val="200000"/>
              </a:lnSpc>
              <a:buFont typeface="Montserrat Light" panose="00000400000000000000" pitchFamily="2" charset="0"/>
              <a:buChar char="▶"/>
              <a:defRPr sz="1600">
                <a:latin typeface="Nexa Light"/>
                <a:ea typeface="Nexa Light"/>
                <a:cs typeface="Nexa Light"/>
                <a:sym typeface="Nexa Light"/>
              </a:defRPr>
            </a:pPr>
            <a:r>
              <a:rPr lang="ca-ES" sz="1500" dirty="0">
                <a:solidFill>
                  <a:srgbClr val="514F4E"/>
                </a:solidFill>
                <a:latin typeface="Roboto Light" panose="02000000000000000000" pitchFamily="2" charset="0"/>
                <a:ea typeface="Roboto Light" panose="02000000000000000000" pitchFamily="2" charset="0"/>
                <a:cs typeface="Roboto" panose="02000000000000000000" pitchFamily="2" charset="0"/>
              </a:rPr>
              <a:t>Criteris d’inversió o desinversió definits.</a:t>
            </a:r>
          </a:p>
        </p:txBody>
      </p:sp>
      <p:sp>
        <p:nvSpPr>
          <p:cNvPr id="15" name="CuadroTexto 14">
            <a:extLst>
              <a:ext uri="{FF2B5EF4-FFF2-40B4-BE49-F238E27FC236}">
                <a16:creationId xmlns:a16="http://schemas.microsoft.com/office/drawing/2014/main" id="{F0A07AD5-8DFA-8EC6-D0DF-1F2523FD13D0}"/>
              </a:ext>
            </a:extLst>
          </p:cNvPr>
          <p:cNvSpPr txBox="1"/>
          <p:nvPr/>
        </p:nvSpPr>
        <p:spPr>
          <a:xfrm>
            <a:off x="2147973" y="3354420"/>
            <a:ext cx="6930638" cy="486672"/>
          </a:xfrm>
          <a:prstGeom prst="rect">
            <a:avLst/>
          </a:prstGeom>
          <a:noFill/>
        </p:spPr>
        <p:txBody>
          <a:bodyPr wrap="square">
            <a:spAutoFit/>
          </a:bodyPr>
          <a:lstStyle/>
          <a:p>
            <a:pPr marL="285750" lvl="2" indent="-285750" defTabSz="366629">
              <a:lnSpc>
                <a:spcPct val="200000"/>
              </a:lnSpc>
              <a:buFont typeface="Montserrat Light" panose="00000400000000000000" pitchFamily="2" charset="0"/>
              <a:buChar char="▶"/>
              <a:defRPr sz="1600">
                <a:latin typeface="Nexa Light"/>
                <a:ea typeface="Nexa Light"/>
                <a:cs typeface="Nexa Light"/>
                <a:sym typeface="Nexa Light"/>
              </a:defRPr>
            </a:pPr>
            <a:r>
              <a:rPr lang="ca-ES" sz="1500" dirty="0">
                <a:solidFill>
                  <a:srgbClr val="514F4E"/>
                </a:solidFill>
                <a:latin typeface="Roboto Light" panose="02000000000000000000" pitchFamily="2" charset="0"/>
                <a:ea typeface="Roboto Light" panose="02000000000000000000" pitchFamily="2" charset="0"/>
                <a:cs typeface="Roboto" panose="02000000000000000000" pitchFamily="2" charset="0"/>
              </a:rPr>
              <a:t>Confidencialitat </a:t>
            </a:r>
            <a:r>
              <a:rPr lang="ca-ES" sz="1500" i="1" dirty="0">
                <a:solidFill>
                  <a:srgbClr val="514F4E"/>
                </a:solidFill>
                <a:latin typeface="Roboto Light" panose="02000000000000000000" pitchFamily="2" charset="0"/>
                <a:ea typeface="Roboto Light" panose="02000000000000000000" pitchFamily="2" charset="0"/>
                <a:cs typeface="Roboto" panose="02000000000000000000" pitchFamily="2" charset="0"/>
              </a:rPr>
              <a:t>IN&amp;OUT</a:t>
            </a:r>
            <a:r>
              <a:rPr lang="ca-ES" sz="1500" dirty="0">
                <a:solidFill>
                  <a:srgbClr val="514F4E"/>
                </a:solidFill>
                <a:latin typeface="Roboto Light" panose="02000000000000000000" pitchFamily="2" charset="0"/>
                <a:ea typeface="Roboto Light" panose="02000000000000000000" pitchFamily="2" charset="0"/>
                <a:cs typeface="Roboto" panose="02000000000000000000" pitchFamily="2" charset="0"/>
              </a:rPr>
              <a:t>.</a:t>
            </a:r>
          </a:p>
        </p:txBody>
      </p:sp>
      <p:sp>
        <p:nvSpPr>
          <p:cNvPr id="16" name="CuadroTexto 15">
            <a:extLst>
              <a:ext uri="{FF2B5EF4-FFF2-40B4-BE49-F238E27FC236}">
                <a16:creationId xmlns:a16="http://schemas.microsoft.com/office/drawing/2014/main" id="{A6FC958A-E3ED-6028-D28B-CB9EED6EFA52}"/>
              </a:ext>
            </a:extLst>
          </p:cNvPr>
          <p:cNvSpPr txBox="1"/>
          <p:nvPr/>
        </p:nvSpPr>
        <p:spPr>
          <a:xfrm>
            <a:off x="2147973" y="3851486"/>
            <a:ext cx="6930638" cy="486672"/>
          </a:xfrm>
          <a:prstGeom prst="rect">
            <a:avLst/>
          </a:prstGeom>
          <a:noFill/>
        </p:spPr>
        <p:txBody>
          <a:bodyPr wrap="square">
            <a:spAutoFit/>
          </a:bodyPr>
          <a:lstStyle/>
          <a:p>
            <a:pPr marL="285750" lvl="2" indent="-285750" defTabSz="366629">
              <a:lnSpc>
                <a:spcPct val="200000"/>
              </a:lnSpc>
              <a:buFont typeface="Montserrat Light" panose="00000400000000000000" pitchFamily="2" charset="0"/>
              <a:buChar char="▶"/>
              <a:defRPr sz="1600">
                <a:latin typeface="Nexa Light"/>
                <a:ea typeface="Nexa Light"/>
                <a:cs typeface="Nexa Light"/>
                <a:sym typeface="Nexa Light"/>
              </a:defRPr>
            </a:pPr>
            <a:r>
              <a:rPr lang="ca-ES" sz="1500" dirty="0">
                <a:solidFill>
                  <a:srgbClr val="514F4E"/>
                </a:solidFill>
                <a:latin typeface="Roboto Light" panose="02000000000000000000" pitchFamily="2" charset="0"/>
                <a:ea typeface="Roboto Light" panose="02000000000000000000" pitchFamily="2" charset="0"/>
                <a:cs typeface="Roboto" panose="02000000000000000000" pitchFamily="2" charset="0"/>
              </a:rPr>
              <a:t>Equip Intern </a:t>
            </a:r>
            <a:r>
              <a:rPr lang="ca-ES" sz="1500" dirty="0" err="1">
                <a:solidFill>
                  <a:srgbClr val="514F4E"/>
                </a:solidFill>
                <a:latin typeface="Roboto Light" panose="02000000000000000000" pitchFamily="2" charset="0"/>
                <a:ea typeface="Roboto Light" panose="02000000000000000000" pitchFamily="2" charset="0"/>
                <a:cs typeface="Roboto" panose="02000000000000000000" pitchFamily="2" charset="0"/>
              </a:rPr>
              <a:t>Vs</a:t>
            </a:r>
            <a:r>
              <a:rPr lang="ca-ES" sz="1500" dirty="0">
                <a:solidFill>
                  <a:srgbClr val="514F4E"/>
                </a:solidFill>
                <a:latin typeface="Roboto Light" panose="02000000000000000000" pitchFamily="2" charset="0"/>
                <a:ea typeface="Roboto Light" panose="02000000000000000000" pitchFamily="2" charset="0"/>
                <a:cs typeface="Roboto" panose="02000000000000000000" pitchFamily="2" charset="0"/>
              </a:rPr>
              <a:t> Contractar Assessors.</a:t>
            </a:r>
          </a:p>
        </p:txBody>
      </p:sp>
    </p:spTree>
    <p:extLst>
      <p:ext uri="{BB962C8B-B14F-4D97-AF65-F5344CB8AC3E}">
        <p14:creationId xmlns:p14="http://schemas.microsoft.com/office/powerpoint/2010/main" val="27658848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BE573C-DC77-726F-8348-A7573B73A92E}"/>
            </a:ext>
          </a:extLst>
        </p:cNvPr>
        <p:cNvGrpSpPr/>
        <p:nvPr/>
      </p:nvGrpSpPr>
      <p:grpSpPr>
        <a:xfrm>
          <a:off x="0" y="0"/>
          <a:ext cx="0" cy="0"/>
          <a:chOff x="0" y="0"/>
          <a:chExt cx="0" cy="0"/>
        </a:xfrm>
      </p:grpSpPr>
      <p:grpSp>
        <p:nvGrpSpPr>
          <p:cNvPr id="7" name="Grupo 6">
            <a:extLst>
              <a:ext uri="{FF2B5EF4-FFF2-40B4-BE49-F238E27FC236}">
                <a16:creationId xmlns:a16="http://schemas.microsoft.com/office/drawing/2014/main" id="{63729B13-165F-524E-FDD0-BB524F5F092F}"/>
              </a:ext>
            </a:extLst>
          </p:cNvPr>
          <p:cNvGrpSpPr/>
          <p:nvPr/>
        </p:nvGrpSpPr>
        <p:grpSpPr>
          <a:xfrm>
            <a:off x="460177" y="166455"/>
            <a:ext cx="7731073" cy="236581"/>
            <a:chOff x="2351889" y="318468"/>
            <a:chExt cx="7731073" cy="236581"/>
          </a:xfrm>
        </p:grpSpPr>
        <p:grpSp>
          <p:nvGrpSpPr>
            <p:cNvPr id="6" name="Grupo 5">
              <a:extLst>
                <a:ext uri="{FF2B5EF4-FFF2-40B4-BE49-F238E27FC236}">
                  <a16:creationId xmlns:a16="http://schemas.microsoft.com/office/drawing/2014/main" id="{E39CCAC9-19BB-9678-EA0C-593C6BADD863}"/>
                </a:ext>
              </a:extLst>
            </p:cNvPr>
            <p:cNvGrpSpPr/>
            <p:nvPr/>
          </p:nvGrpSpPr>
          <p:grpSpPr>
            <a:xfrm>
              <a:off x="2351889" y="318468"/>
              <a:ext cx="7631108" cy="236581"/>
              <a:chOff x="2890205" y="396133"/>
              <a:chExt cx="7631108" cy="236581"/>
            </a:xfrm>
          </p:grpSpPr>
          <p:grpSp>
            <p:nvGrpSpPr>
              <p:cNvPr id="22" name="Grupo 21">
                <a:extLst>
                  <a:ext uri="{FF2B5EF4-FFF2-40B4-BE49-F238E27FC236}">
                    <a16:creationId xmlns:a16="http://schemas.microsoft.com/office/drawing/2014/main" id="{0F960C42-0945-983E-C205-6D21ACC0E6FC}"/>
                  </a:ext>
                </a:extLst>
              </p:cNvPr>
              <p:cNvGrpSpPr/>
              <p:nvPr/>
            </p:nvGrpSpPr>
            <p:grpSpPr>
              <a:xfrm>
                <a:off x="2890205" y="396133"/>
                <a:ext cx="3667876" cy="236581"/>
                <a:chOff x="7460519" y="1102823"/>
                <a:chExt cx="3667876" cy="236581"/>
              </a:xfrm>
            </p:grpSpPr>
            <p:cxnSp>
              <p:nvCxnSpPr>
                <p:cNvPr id="24" name="Conector recto 23">
                  <a:extLst>
                    <a:ext uri="{FF2B5EF4-FFF2-40B4-BE49-F238E27FC236}">
                      <a16:creationId xmlns:a16="http://schemas.microsoft.com/office/drawing/2014/main" id="{43AC8BAB-17C0-132E-3769-9E98C030D3CA}"/>
                    </a:ext>
                  </a:extLst>
                </p:cNvPr>
                <p:cNvCxnSpPr/>
                <p:nvPr/>
              </p:nvCxnSpPr>
              <p:spPr>
                <a:xfrm>
                  <a:off x="8250416" y="1102823"/>
                  <a:ext cx="0" cy="170432"/>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5" name="Conector recto 24">
                  <a:extLst>
                    <a:ext uri="{FF2B5EF4-FFF2-40B4-BE49-F238E27FC236}">
                      <a16:creationId xmlns:a16="http://schemas.microsoft.com/office/drawing/2014/main" id="{3FC9B1A9-F4B9-1A57-C3F2-5F2A26573E68}"/>
                    </a:ext>
                  </a:extLst>
                </p:cNvPr>
                <p:cNvCxnSpPr/>
                <p:nvPr/>
              </p:nvCxnSpPr>
              <p:spPr>
                <a:xfrm>
                  <a:off x="8811175" y="1102823"/>
                  <a:ext cx="0" cy="170432"/>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8" name="Conector recto 27">
                  <a:extLst>
                    <a:ext uri="{FF2B5EF4-FFF2-40B4-BE49-F238E27FC236}">
                      <a16:creationId xmlns:a16="http://schemas.microsoft.com/office/drawing/2014/main" id="{FDFCA92A-B936-B560-0E02-99DBD7D625E3}"/>
                    </a:ext>
                  </a:extLst>
                </p:cNvPr>
                <p:cNvCxnSpPr/>
                <p:nvPr/>
              </p:nvCxnSpPr>
              <p:spPr>
                <a:xfrm>
                  <a:off x="9424833" y="1102823"/>
                  <a:ext cx="0" cy="170432"/>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9" name="Conector recto 28">
                  <a:extLst>
                    <a:ext uri="{FF2B5EF4-FFF2-40B4-BE49-F238E27FC236}">
                      <a16:creationId xmlns:a16="http://schemas.microsoft.com/office/drawing/2014/main" id="{106927F9-1213-7781-E188-C0C6E37C48DC}"/>
                    </a:ext>
                  </a:extLst>
                </p:cNvPr>
                <p:cNvCxnSpPr/>
                <p:nvPr/>
              </p:nvCxnSpPr>
              <p:spPr>
                <a:xfrm>
                  <a:off x="9982386" y="1102823"/>
                  <a:ext cx="0" cy="170432"/>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0" name="Conector recto 29">
                  <a:extLst>
                    <a:ext uri="{FF2B5EF4-FFF2-40B4-BE49-F238E27FC236}">
                      <a16:creationId xmlns:a16="http://schemas.microsoft.com/office/drawing/2014/main" id="{A0ED80C4-562B-E9D4-4B79-13480E7139D6}"/>
                    </a:ext>
                  </a:extLst>
                </p:cNvPr>
                <p:cNvCxnSpPr/>
                <p:nvPr/>
              </p:nvCxnSpPr>
              <p:spPr>
                <a:xfrm>
                  <a:off x="10865349" y="1102823"/>
                  <a:ext cx="0" cy="170432"/>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35" name="Rectángulo 34">
                  <a:extLst>
                    <a:ext uri="{FF2B5EF4-FFF2-40B4-BE49-F238E27FC236}">
                      <a16:creationId xmlns:a16="http://schemas.microsoft.com/office/drawing/2014/main" id="{8FE0B42A-2D2C-F616-8EAC-9153161EA2CF}"/>
                    </a:ext>
                  </a:extLst>
                </p:cNvPr>
                <p:cNvSpPr>
                  <a:spLocks/>
                </p:cNvSpPr>
                <p:nvPr/>
              </p:nvSpPr>
              <p:spPr>
                <a:xfrm>
                  <a:off x="7503438" y="1190916"/>
                  <a:ext cx="676426" cy="13849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sz="900" i="0" u="none" strike="noStrike" kern="1200" cap="none" spc="0" normalizeH="0" baseline="0" dirty="0">
                      <a:ln>
                        <a:noFill/>
                      </a:ln>
                      <a:solidFill>
                        <a:schemeClr val="bg1"/>
                      </a:solidFill>
                      <a:effectLst/>
                      <a:uLnTx/>
                      <a:uFillTx/>
                      <a:latin typeface="Roboto"/>
                      <a:ea typeface="Roboto" panose="02000000000000000000" pitchFamily="2" charset="0"/>
                      <a:cs typeface="Roboto" panose="02000000000000000000" pitchFamily="2" charset="0"/>
                    </a:rPr>
                    <a:t>Tendències</a:t>
                  </a:r>
                </a:p>
              </p:txBody>
            </p:sp>
            <p:sp>
              <p:nvSpPr>
                <p:cNvPr id="39" name="Rectángulo 38">
                  <a:extLst>
                    <a:ext uri="{FF2B5EF4-FFF2-40B4-BE49-F238E27FC236}">
                      <a16:creationId xmlns:a16="http://schemas.microsoft.com/office/drawing/2014/main" id="{C3B5A83C-A2B9-E166-4AE9-106F0A28F9CA}"/>
                    </a:ext>
                  </a:extLst>
                </p:cNvPr>
                <p:cNvSpPr>
                  <a:spLocks/>
                </p:cNvSpPr>
                <p:nvPr/>
              </p:nvSpPr>
              <p:spPr>
                <a:xfrm>
                  <a:off x="8266247" y="1190916"/>
                  <a:ext cx="1460329" cy="13849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sz="900" i="0" u="none" strike="noStrike" kern="1200" cap="none" spc="0" normalizeH="0" baseline="0" dirty="0">
                      <a:ln>
                        <a:noFill/>
                      </a:ln>
                      <a:solidFill>
                        <a:schemeClr val="bg1"/>
                      </a:solidFill>
                      <a:effectLst/>
                      <a:uLnTx/>
                      <a:uFillTx/>
                      <a:latin typeface="Roboto"/>
                      <a:ea typeface="Roboto" panose="02000000000000000000" pitchFamily="2" charset="0"/>
                      <a:cs typeface="Roboto" panose="02000000000000000000" pitchFamily="2" charset="0"/>
                    </a:rPr>
                    <a:t>Motivacions Estratègiques</a:t>
                  </a:r>
                </a:p>
              </p:txBody>
            </p:sp>
            <p:sp>
              <p:nvSpPr>
                <p:cNvPr id="46" name="Rectángulo 45">
                  <a:extLst>
                    <a:ext uri="{FF2B5EF4-FFF2-40B4-BE49-F238E27FC236}">
                      <a16:creationId xmlns:a16="http://schemas.microsoft.com/office/drawing/2014/main" id="{A924C5D4-FE1D-0729-77C8-B2EA7AEFA7DE}"/>
                    </a:ext>
                  </a:extLst>
                </p:cNvPr>
                <p:cNvSpPr>
                  <a:spLocks/>
                </p:cNvSpPr>
                <p:nvPr/>
              </p:nvSpPr>
              <p:spPr>
                <a:xfrm>
                  <a:off x="9824199" y="1190916"/>
                  <a:ext cx="1258389" cy="13849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sz="900" b="1" i="0" u="none" strike="noStrike" kern="1200" cap="none" spc="0" normalizeH="0" baseline="0" dirty="0">
                      <a:ln>
                        <a:noFill/>
                      </a:ln>
                      <a:solidFill>
                        <a:schemeClr val="bg2"/>
                      </a:solidFill>
                      <a:effectLst/>
                      <a:uLnTx/>
                      <a:uFillTx/>
                      <a:latin typeface="Roboto"/>
                      <a:ea typeface="Roboto" panose="02000000000000000000" pitchFamily="2" charset="0"/>
                      <a:cs typeface="Roboto" panose="02000000000000000000" pitchFamily="2" charset="0"/>
                    </a:rPr>
                    <a:t>Consideracions Prèvies</a:t>
                  </a:r>
                </a:p>
              </p:txBody>
            </p:sp>
            <p:cxnSp>
              <p:nvCxnSpPr>
                <p:cNvPr id="898" name="Conector recto 897">
                  <a:extLst>
                    <a:ext uri="{FF2B5EF4-FFF2-40B4-BE49-F238E27FC236}">
                      <a16:creationId xmlns:a16="http://schemas.microsoft.com/office/drawing/2014/main" id="{7F35D6B0-978E-1DB7-8077-DFF1AE90EEC7}"/>
                    </a:ext>
                  </a:extLst>
                </p:cNvPr>
                <p:cNvCxnSpPr/>
                <p:nvPr/>
              </p:nvCxnSpPr>
              <p:spPr>
                <a:xfrm>
                  <a:off x="7460519" y="1168972"/>
                  <a:ext cx="0" cy="17043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05" name="Conector recto 904">
                  <a:extLst>
                    <a:ext uri="{FF2B5EF4-FFF2-40B4-BE49-F238E27FC236}">
                      <a16:creationId xmlns:a16="http://schemas.microsoft.com/office/drawing/2014/main" id="{73D8F25C-ED9E-DAC3-F21A-755DC42134D5}"/>
                    </a:ext>
                  </a:extLst>
                </p:cNvPr>
                <p:cNvCxnSpPr/>
                <p:nvPr/>
              </p:nvCxnSpPr>
              <p:spPr>
                <a:xfrm>
                  <a:off x="8223667" y="1164638"/>
                  <a:ext cx="0" cy="17043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08" name="Conector recto 907">
                  <a:extLst>
                    <a:ext uri="{FF2B5EF4-FFF2-40B4-BE49-F238E27FC236}">
                      <a16:creationId xmlns:a16="http://schemas.microsoft.com/office/drawing/2014/main" id="{1BAAF200-D368-1D49-2A72-CB7BBC1504B9}"/>
                    </a:ext>
                  </a:extLst>
                </p:cNvPr>
                <p:cNvCxnSpPr/>
                <p:nvPr/>
              </p:nvCxnSpPr>
              <p:spPr>
                <a:xfrm>
                  <a:off x="9768834" y="1168972"/>
                  <a:ext cx="0" cy="17043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18" name="Conector recto 917">
                  <a:extLst>
                    <a:ext uri="{FF2B5EF4-FFF2-40B4-BE49-F238E27FC236}">
                      <a16:creationId xmlns:a16="http://schemas.microsoft.com/office/drawing/2014/main" id="{8AC1A54B-BF57-75F7-B694-47BAD10702B5}"/>
                    </a:ext>
                  </a:extLst>
                </p:cNvPr>
                <p:cNvCxnSpPr/>
                <p:nvPr/>
              </p:nvCxnSpPr>
              <p:spPr>
                <a:xfrm>
                  <a:off x="11128395" y="1168972"/>
                  <a:ext cx="0" cy="17043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901" name="Rectángulo 900">
                <a:extLst>
                  <a:ext uri="{FF2B5EF4-FFF2-40B4-BE49-F238E27FC236}">
                    <a16:creationId xmlns:a16="http://schemas.microsoft.com/office/drawing/2014/main" id="{9E32791C-A07A-5671-9504-F602DF9EB695}"/>
                  </a:ext>
                </a:extLst>
              </p:cNvPr>
              <p:cNvSpPr>
                <a:spLocks/>
              </p:cNvSpPr>
              <p:nvPr/>
            </p:nvSpPr>
            <p:spPr>
              <a:xfrm>
                <a:off x="6597759" y="484226"/>
                <a:ext cx="1669876" cy="13849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sz="900" b="0" i="0" u="none" strike="noStrike" kern="1200" cap="none" spc="0" normalizeH="0" baseline="0">
                    <a:ln>
                      <a:noFill/>
                    </a:ln>
                    <a:solidFill>
                      <a:prstClr val="white"/>
                    </a:solidFill>
                    <a:effectLst/>
                    <a:uLnTx/>
                    <a:uFillTx/>
                    <a:latin typeface="Roboto"/>
                    <a:ea typeface="Roboto" panose="02000000000000000000" pitchFamily="2" charset="0"/>
                    <a:cs typeface="Roboto" panose="02000000000000000000" pitchFamily="2" charset="0"/>
                  </a:rPr>
                  <a:t>Valor de l’empresa i estructures</a:t>
                </a:r>
              </a:p>
            </p:txBody>
          </p:sp>
          <p:cxnSp>
            <p:nvCxnSpPr>
              <p:cNvPr id="902" name="Conector recto 901">
                <a:extLst>
                  <a:ext uri="{FF2B5EF4-FFF2-40B4-BE49-F238E27FC236}">
                    <a16:creationId xmlns:a16="http://schemas.microsoft.com/office/drawing/2014/main" id="{781B97BF-3A7E-C9E3-490F-7960C51C9C5B}"/>
                  </a:ext>
                </a:extLst>
              </p:cNvPr>
              <p:cNvCxnSpPr/>
              <p:nvPr/>
            </p:nvCxnSpPr>
            <p:spPr>
              <a:xfrm>
                <a:off x="8315660" y="461263"/>
                <a:ext cx="0" cy="17043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906" name="Rectángulo 905">
                <a:extLst>
                  <a:ext uri="{FF2B5EF4-FFF2-40B4-BE49-F238E27FC236}">
                    <a16:creationId xmlns:a16="http://schemas.microsoft.com/office/drawing/2014/main" id="{1A983130-DEAB-2FF5-EDB9-6EEBBA9E4CE1}"/>
                  </a:ext>
                </a:extLst>
              </p:cNvPr>
              <p:cNvSpPr>
                <a:spLocks/>
              </p:cNvSpPr>
              <p:nvPr/>
            </p:nvSpPr>
            <p:spPr>
              <a:xfrm>
                <a:off x="8274142" y="484226"/>
                <a:ext cx="1115476" cy="13849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sz="900" b="0" i="0" u="none" strike="noStrike" kern="1200" cap="none" spc="0" normalizeH="0" baseline="0">
                    <a:ln>
                      <a:noFill/>
                    </a:ln>
                    <a:solidFill>
                      <a:prstClr val="white"/>
                    </a:solidFill>
                    <a:effectLst/>
                    <a:uLnTx/>
                    <a:uFillTx/>
                    <a:latin typeface="Roboto"/>
                    <a:ea typeface="Roboto" panose="02000000000000000000" pitchFamily="2" charset="0"/>
                    <a:cs typeface="Roboto" panose="02000000000000000000" pitchFamily="2" charset="0"/>
                  </a:rPr>
                  <a:t>Fases del procés </a:t>
                </a:r>
              </a:p>
            </p:txBody>
          </p:sp>
          <p:cxnSp>
            <p:nvCxnSpPr>
              <p:cNvPr id="909" name="Conector recto 908">
                <a:extLst>
                  <a:ext uri="{FF2B5EF4-FFF2-40B4-BE49-F238E27FC236}">
                    <a16:creationId xmlns:a16="http://schemas.microsoft.com/office/drawing/2014/main" id="{31131108-6A5C-BC9A-9CC3-B812196DBF06}"/>
                  </a:ext>
                </a:extLst>
              </p:cNvPr>
              <p:cNvCxnSpPr/>
              <p:nvPr/>
            </p:nvCxnSpPr>
            <p:spPr>
              <a:xfrm>
                <a:off x="9345547" y="457485"/>
                <a:ext cx="0" cy="17043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910" name="Rectángulo 909">
                <a:extLst>
                  <a:ext uri="{FF2B5EF4-FFF2-40B4-BE49-F238E27FC236}">
                    <a16:creationId xmlns:a16="http://schemas.microsoft.com/office/drawing/2014/main" id="{8F925BB2-AA18-4434-683E-8AE932AF3A0F}"/>
                  </a:ext>
                </a:extLst>
              </p:cNvPr>
              <p:cNvSpPr>
                <a:spLocks/>
              </p:cNvSpPr>
              <p:nvPr/>
            </p:nvSpPr>
            <p:spPr>
              <a:xfrm>
                <a:off x="9405839" y="484226"/>
                <a:ext cx="1115474" cy="13849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sz="900" b="0" i="0" u="none" strike="noStrike" kern="1200" cap="none" spc="0" normalizeH="0" baseline="0">
                    <a:ln>
                      <a:noFill/>
                    </a:ln>
                    <a:solidFill>
                      <a:prstClr val="white"/>
                    </a:solidFill>
                    <a:effectLst/>
                    <a:uLnTx/>
                    <a:uFillTx/>
                    <a:latin typeface="Roboto"/>
                    <a:ea typeface="Roboto" panose="02000000000000000000" pitchFamily="2" charset="0"/>
                    <a:cs typeface="Roboto" panose="02000000000000000000" pitchFamily="2" charset="0"/>
                  </a:rPr>
                  <a:t>Consideracions finals</a:t>
                </a:r>
              </a:p>
            </p:txBody>
          </p:sp>
        </p:grpSp>
        <p:cxnSp>
          <p:nvCxnSpPr>
            <p:cNvPr id="2" name="Conector recto 1">
              <a:extLst>
                <a:ext uri="{FF2B5EF4-FFF2-40B4-BE49-F238E27FC236}">
                  <a16:creationId xmlns:a16="http://schemas.microsoft.com/office/drawing/2014/main" id="{F8C4943E-5094-9EAB-AFCE-749FA7738D8B}"/>
                </a:ext>
              </a:extLst>
            </p:cNvPr>
            <p:cNvCxnSpPr/>
            <p:nvPr/>
          </p:nvCxnSpPr>
          <p:spPr>
            <a:xfrm>
              <a:off x="10082962" y="372855"/>
              <a:ext cx="0" cy="17043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0" name="Título 1">
            <a:extLst>
              <a:ext uri="{FF2B5EF4-FFF2-40B4-BE49-F238E27FC236}">
                <a16:creationId xmlns:a16="http://schemas.microsoft.com/office/drawing/2014/main" id="{6CC45F1C-B09C-B636-FA5C-8CD53081D849}"/>
              </a:ext>
            </a:extLst>
          </p:cNvPr>
          <p:cNvSpPr txBox="1">
            <a:spLocks/>
          </p:cNvSpPr>
          <p:nvPr/>
        </p:nvSpPr>
        <p:spPr>
          <a:xfrm>
            <a:off x="358870" y="544636"/>
            <a:ext cx="7456059" cy="41489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s-ES" sz="1600" b="1" dirty="0">
                <a:solidFill>
                  <a:schemeClr val="bg1"/>
                </a:solidFill>
                <a:latin typeface="+mn-lt"/>
                <a:ea typeface="Roboto" panose="02000000000000000000" pitchFamily="2" charset="0"/>
              </a:rPr>
              <a:t>Tipologia </a:t>
            </a:r>
            <a:r>
              <a:rPr lang="es-ES" sz="1600" b="1" dirty="0" err="1">
                <a:solidFill>
                  <a:schemeClr val="bg1"/>
                </a:solidFill>
                <a:latin typeface="+mn-lt"/>
                <a:ea typeface="Roboto" panose="02000000000000000000" pitchFamily="2" charset="0"/>
              </a:rPr>
              <a:t>d’inversors</a:t>
            </a:r>
            <a:endParaRPr kumimoji="0" lang="es-ES" sz="1600" b="1" i="0" u="none" strike="noStrike" kern="1200" cap="none" spc="0" normalizeH="0" baseline="0" noProof="0" dirty="0">
              <a:ln>
                <a:noFill/>
              </a:ln>
              <a:solidFill>
                <a:schemeClr val="bg1"/>
              </a:solidFill>
              <a:effectLst/>
              <a:uLnTx/>
              <a:uFillTx/>
              <a:latin typeface="+mn-lt"/>
              <a:ea typeface="Roboto" panose="02000000000000000000" pitchFamily="2" charset="0"/>
            </a:endParaRPr>
          </a:p>
        </p:txBody>
      </p:sp>
      <p:sp>
        <p:nvSpPr>
          <p:cNvPr id="3" name="TextBox 19">
            <a:extLst>
              <a:ext uri="{FF2B5EF4-FFF2-40B4-BE49-F238E27FC236}">
                <a16:creationId xmlns:a16="http://schemas.microsoft.com/office/drawing/2014/main" id="{D9B9F3DB-CCCB-00A1-60A5-679DF8D57E9B}"/>
              </a:ext>
            </a:extLst>
          </p:cNvPr>
          <p:cNvSpPr txBox="1"/>
          <p:nvPr/>
        </p:nvSpPr>
        <p:spPr>
          <a:xfrm>
            <a:off x="4092341" y="1508279"/>
            <a:ext cx="2326429" cy="486000"/>
          </a:xfrm>
          <a:prstGeom prst="rect">
            <a:avLst/>
          </a:prstGeom>
          <a:solidFill>
            <a:schemeClr val="bg2">
              <a:lumMod val="20000"/>
              <a:lumOff val="80000"/>
            </a:schemeClr>
          </a:solidFill>
          <a:ln w="19050" cap="flat" cmpd="sng" algn="ctr">
            <a:noFill/>
            <a:prstDash val="solid"/>
            <a:round/>
            <a:headEnd type="none" w="med" len="med"/>
            <a:tailEnd type="none" w="med" len="med"/>
          </a:ln>
        </p:spPr>
        <p:txBody>
          <a:bodyPr wrap="square" lIns="91440" tIns="45720" rIns="91440" bIns="45720" rtlCol="0" anchor="ctr" anchorCtr="0">
            <a:noAutofit/>
            <a:scene3d>
              <a:camera prst="orthographicFront">
                <a:rot lat="0" lon="0" rev="0"/>
              </a:camera>
              <a:lightRig rig="threePt" dir="t"/>
            </a:scene3d>
          </a:bodyPr>
          <a:lstStyle/>
          <a:p>
            <a:pPr marL="0" marR="0" lvl="0" indent="0" algn="ctr" defTabSz="945947" rtl="0" eaLnBrk="1" fontAlgn="auto" latinLnBrk="0" hangingPunct="1">
              <a:lnSpc>
                <a:spcPct val="100000"/>
              </a:lnSpc>
              <a:spcBef>
                <a:spcPts val="0"/>
              </a:spcBef>
              <a:spcAft>
                <a:spcPts val="0"/>
              </a:spcAft>
              <a:buClrTx/>
              <a:buSzTx/>
              <a:buFontTx/>
              <a:buNone/>
              <a:tabLst/>
              <a:defRPr/>
            </a:pPr>
            <a:r>
              <a:rPr kumimoji="0" lang="es-ES" sz="1000" b="1" i="0" u="none" strike="noStrike" kern="0" cap="none" spc="0" normalizeH="0" baseline="0" noProof="0" dirty="0">
                <a:ln>
                  <a:noFill/>
                </a:ln>
                <a:effectLst/>
                <a:uLnTx/>
                <a:uFillTx/>
                <a:latin typeface="+mj-lt"/>
              </a:rPr>
              <a:t>Compres </a:t>
            </a:r>
            <a:r>
              <a:rPr kumimoji="0" lang="es-ES" sz="1000" b="1" i="0" u="none" strike="noStrike" kern="0" cap="none" spc="0" normalizeH="0" baseline="0" noProof="0" dirty="0" err="1">
                <a:ln>
                  <a:noFill/>
                </a:ln>
                <a:effectLst/>
                <a:uLnTx/>
                <a:uFillTx/>
                <a:latin typeface="+mj-lt"/>
              </a:rPr>
              <a:t>ajornades</a:t>
            </a:r>
            <a:r>
              <a:rPr kumimoji="0" lang="es-ES" sz="1000" b="1" i="0" u="none" strike="noStrike" kern="0" cap="none" spc="0" normalizeH="0" baseline="0" noProof="0" dirty="0">
                <a:ln>
                  <a:noFill/>
                </a:ln>
                <a:effectLst/>
                <a:uLnTx/>
                <a:uFillTx/>
                <a:latin typeface="+mj-lt"/>
              </a:rPr>
              <a:t>: </a:t>
            </a:r>
            <a:r>
              <a:rPr kumimoji="0" lang="es-ES" sz="1000" b="1" i="0" u="none" strike="noStrike" kern="0" cap="none" spc="0" normalizeH="0" baseline="0" noProof="0" dirty="0" err="1">
                <a:ln>
                  <a:noFill/>
                </a:ln>
                <a:effectLst/>
                <a:uLnTx/>
                <a:uFillTx/>
                <a:latin typeface="+mj-lt"/>
              </a:rPr>
              <a:t>adquisició</a:t>
            </a:r>
            <a:r>
              <a:rPr kumimoji="0" lang="es-ES" sz="1000" b="1" i="0" u="none" strike="noStrike" kern="0" cap="none" spc="0" normalizeH="0" baseline="0" noProof="0" dirty="0">
                <a:ln>
                  <a:noFill/>
                </a:ln>
                <a:effectLst/>
                <a:uLnTx/>
                <a:uFillTx/>
                <a:latin typeface="+mj-lt"/>
              </a:rPr>
              <a:t> del 50% + 25% + 25%</a:t>
            </a:r>
            <a:endParaRPr kumimoji="0" lang="nl-BE" sz="1000" b="1" i="0" u="none" strike="noStrike" kern="0" cap="none" spc="0" normalizeH="0" baseline="0" noProof="0" dirty="0">
              <a:ln>
                <a:noFill/>
              </a:ln>
              <a:effectLst/>
              <a:uLnTx/>
              <a:uFillTx/>
              <a:latin typeface="+mj-lt"/>
            </a:endParaRPr>
          </a:p>
        </p:txBody>
      </p:sp>
      <p:sp>
        <p:nvSpPr>
          <p:cNvPr id="9" name="TextBox 19">
            <a:extLst>
              <a:ext uri="{FF2B5EF4-FFF2-40B4-BE49-F238E27FC236}">
                <a16:creationId xmlns:a16="http://schemas.microsoft.com/office/drawing/2014/main" id="{939DFD14-345C-B83E-014C-51B92B54329A}"/>
              </a:ext>
            </a:extLst>
          </p:cNvPr>
          <p:cNvSpPr txBox="1"/>
          <p:nvPr/>
        </p:nvSpPr>
        <p:spPr>
          <a:xfrm>
            <a:off x="2066488" y="1508072"/>
            <a:ext cx="1951054" cy="484135"/>
          </a:xfrm>
          <a:prstGeom prst="rect">
            <a:avLst/>
          </a:prstGeom>
          <a:solidFill>
            <a:schemeClr val="bg2">
              <a:lumMod val="20000"/>
              <a:lumOff val="80000"/>
            </a:schemeClr>
          </a:solidFill>
          <a:ln w="19050" cap="flat" cmpd="sng" algn="ctr">
            <a:noFill/>
            <a:prstDash val="solid"/>
            <a:round/>
            <a:headEnd type="none" w="med" len="med"/>
            <a:tailEnd type="none" w="med" len="med"/>
          </a:ln>
        </p:spPr>
        <p:txBody>
          <a:bodyPr wrap="square" rtlCol="0" anchor="ctr" anchorCtr="0">
            <a:noAutofit/>
            <a:scene3d>
              <a:camera prst="orthographicFront">
                <a:rot lat="0" lon="0" rev="0"/>
              </a:camera>
              <a:lightRig rig="threePt" dir="t"/>
            </a:scene3d>
          </a:bodyPr>
          <a:lstStyle/>
          <a:p>
            <a:pPr algn="ctr"/>
            <a:r>
              <a:rPr lang="es-ES" sz="1000" b="1" dirty="0" err="1">
                <a:latin typeface="+mj-lt"/>
                <a:ea typeface="Roboto" panose="02000000000000000000" pitchFamily="2" charset="0"/>
                <a:cs typeface="Roboto" panose="02000000000000000000" pitchFamily="2" charset="0"/>
              </a:rPr>
              <a:t>Buy</a:t>
            </a:r>
            <a:r>
              <a:rPr lang="es-ES" sz="1000" b="1" dirty="0">
                <a:latin typeface="+mj-lt"/>
                <a:ea typeface="Roboto" panose="02000000000000000000" pitchFamily="2" charset="0"/>
                <a:cs typeface="Roboto" panose="02000000000000000000" pitchFamily="2" charset="0"/>
              </a:rPr>
              <a:t>&amp; </a:t>
            </a:r>
            <a:r>
              <a:rPr lang="es-ES" sz="1000" b="1" dirty="0" err="1">
                <a:latin typeface="+mj-lt"/>
                <a:ea typeface="Roboto" panose="02000000000000000000" pitchFamily="2" charset="0"/>
                <a:cs typeface="Roboto" panose="02000000000000000000" pitchFamily="2" charset="0"/>
              </a:rPr>
              <a:t>Build</a:t>
            </a:r>
            <a:r>
              <a:rPr lang="es-ES" sz="1000" b="1" dirty="0">
                <a:latin typeface="+mj-lt"/>
                <a:ea typeface="Roboto" panose="02000000000000000000" pitchFamily="2" charset="0"/>
                <a:cs typeface="Roboto" panose="02000000000000000000" pitchFamily="2" charset="0"/>
              </a:rPr>
              <a:t>: </a:t>
            </a:r>
            <a:r>
              <a:rPr lang="es-ES" sz="1000" b="1" dirty="0" err="1">
                <a:latin typeface="+mj-lt"/>
                <a:ea typeface="Roboto" panose="02000000000000000000" pitchFamily="2" charset="0"/>
                <a:cs typeface="Roboto" panose="02000000000000000000" pitchFamily="2" charset="0"/>
              </a:rPr>
              <a:t>Adquisició</a:t>
            </a:r>
            <a:r>
              <a:rPr lang="es-ES" sz="1000" b="1" dirty="0">
                <a:latin typeface="+mj-lt"/>
                <a:ea typeface="Roboto" panose="02000000000000000000" pitchFamily="2" charset="0"/>
                <a:cs typeface="Roboto" panose="02000000000000000000" pitchFamily="2" charset="0"/>
              </a:rPr>
              <a:t> del 100% </a:t>
            </a:r>
            <a:r>
              <a:rPr lang="es-ES" sz="1000" b="1" dirty="0" err="1">
                <a:latin typeface="+mj-lt"/>
                <a:ea typeface="Roboto" panose="02000000000000000000" pitchFamily="2" charset="0"/>
                <a:cs typeface="Roboto" panose="02000000000000000000" pitchFamily="2" charset="0"/>
              </a:rPr>
              <a:t>amb</a:t>
            </a:r>
            <a:r>
              <a:rPr lang="es-ES" sz="1000" b="1" dirty="0">
                <a:latin typeface="+mj-lt"/>
                <a:ea typeface="Roboto" panose="02000000000000000000" pitchFamily="2" charset="0"/>
                <a:cs typeface="Roboto" panose="02000000000000000000" pitchFamily="2" charset="0"/>
              </a:rPr>
              <a:t> </a:t>
            </a:r>
            <a:r>
              <a:rPr lang="es-ES" sz="1000" b="1" dirty="0" err="1">
                <a:latin typeface="+mj-lt"/>
                <a:ea typeface="Roboto" panose="02000000000000000000" pitchFamily="2" charset="0"/>
                <a:cs typeface="Roboto" panose="02000000000000000000" pitchFamily="2" charset="0"/>
              </a:rPr>
              <a:t>re-inversió</a:t>
            </a:r>
            <a:r>
              <a:rPr lang="es-ES" sz="1000" b="1" dirty="0">
                <a:latin typeface="+mj-lt"/>
                <a:ea typeface="Roboto" panose="02000000000000000000" pitchFamily="2" charset="0"/>
                <a:cs typeface="Roboto" panose="02000000000000000000" pitchFamily="2" charset="0"/>
              </a:rPr>
              <a:t> (20%)</a:t>
            </a:r>
          </a:p>
        </p:txBody>
      </p:sp>
      <p:sp>
        <p:nvSpPr>
          <p:cNvPr id="17" name="TextBox 19">
            <a:extLst>
              <a:ext uri="{FF2B5EF4-FFF2-40B4-BE49-F238E27FC236}">
                <a16:creationId xmlns:a16="http://schemas.microsoft.com/office/drawing/2014/main" id="{23C0C04C-7E90-4171-6D5D-F5878040EB8C}"/>
              </a:ext>
            </a:extLst>
          </p:cNvPr>
          <p:cNvSpPr txBox="1"/>
          <p:nvPr/>
        </p:nvSpPr>
        <p:spPr>
          <a:xfrm>
            <a:off x="2065559" y="1177484"/>
            <a:ext cx="7085030" cy="264253"/>
          </a:xfrm>
          <a:prstGeom prst="rect">
            <a:avLst/>
          </a:prstGeom>
          <a:solidFill>
            <a:schemeClr val="bg2"/>
          </a:solidFill>
          <a:ln w="19050" cap="flat" cmpd="sng" algn="ctr">
            <a:noFill/>
            <a:prstDash val="solid"/>
            <a:round/>
            <a:headEnd type="none" w="med" len="med"/>
            <a:tailEnd type="none" w="med" len="med"/>
          </a:ln>
        </p:spPr>
        <p:txBody>
          <a:bodyPr wrap="square" rtlCol="0" anchor="ctr" anchorCtr="0">
            <a:noAutofit/>
            <a:scene3d>
              <a:camera prst="orthographicFront">
                <a:rot lat="0" lon="0" rev="0"/>
              </a:camera>
              <a:lightRig rig="threePt" dir="t"/>
            </a:scene3d>
          </a:bodyPr>
          <a:lstStyle/>
          <a:p>
            <a:pPr algn="ctr"/>
            <a:r>
              <a:rPr lang="es-ES" sz="1000" b="1">
                <a:latin typeface="+mj-lt"/>
                <a:ea typeface="Roboto" panose="02000000000000000000" pitchFamily="2" charset="0"/>
                <a:cs typeface="Roboto" panose="02000000000000000000" pitchFamily="2" charset="0"/>
              </a:rPr>
              <a:t>Inversor Financiero</a:t>
            </a:r>
          </a:p>
        </p:txBody>
      </p:sp>
      <p:sp>
        <p:nvSpPr>
          <p:cNvPr id="18" name="TextBox 19">
            <a:extLst>
              <a:ext uri="{FF2B5EF4-FFF2-40B4-BE49-F238E27FC236}">
                <a16:creationId xmlns:a16="http://schemas.microsoft.com/office/drawing/2014/main" id="{831CA7E6-E4A9-1689-A93E-138EB03DF38B}"/>
              </a:ext>
            </a:extLst>
          </p:cNvPr>
          <p:cNvSpPr txBox="1"/>
          <p:nvPr/>
        </p:nvSpPr>
        <p:spPr>
          <a:xfrm>
            <a:off x="9230537" y="1177483"/>
            <a:ext cx="2516930" cy="264253"/>
          </a:xfrm>
          <a:prstGeom prst="rect">
            <a:avLst/>
          </a:prstGeom>
          <a:solidFill>
            <a:schemeClr val="bg2"/>
          </a:solidFill>
          <a:ln w="19050" cap="flat" cmpd="sng" algn="ctr">
            <a:noFill/>
            <a:prstDash val="solid"/>
            <a:round/>
            <a:headEnd type="none" w="med" len="med"/>
            <a:tailEnd type="none" w="med" len="med"/>
          </a:ln>
        </p:spPr>
        <p:txBody>
          <a:bodyPr wrap="square" rtlCol="0" anchor="ctr" anchorCtr="0">
            <a:noAutofit/>
            <a:scene3d>
              <a:camera prst="orthographicFront">
                <a:rot lat="0" lon="0" rev="0"/>
              </a:camera>
              <a:lightRig rig="threePt" dir="t"/>
            </a:scene3d>
          </a:bodyPr>
          <a:lstStyle/>
          <a:p>
            <a:pPr algn="ctr"/>
            <a:r>
              <a:rPr lang="es-ES" sz="1000" b="1">
                <a:latin typeface="+mj-lt"/>
                <a:ea typeface="Roboto" panose="02000000000000000000" pitchFamily="2" charset="0"/>
                <a:cs typeface="Roboto" panose="02000000000000000000" pitchFamily="2" charset="0"/>
              </a:rPr>
              <a:t>Inversor Estratégico </a:t>
            </a:r>
          </a:p>
        </p:txBody>
      </p:sp>
      <p:sp>
        <p:nvSpPr>
          <p:cNvPr id="19" name="TextBox 19">
            <a:extLst>
              <a:ext uri="{FF2B5EF4-FFF2-40B4-BE49-F238E27FC236}">
                <a16:creationId xmlns:a16="http://schemas.microsoft.com/office/drawing/2014/main" id="{F68B7773-B90F-8BDB-9FAB-C2C2E158F9C7}"/>
              </a:ext>
            </a:extLst>
          </p:cNvPr>
          <p:cNvSpPr txBox="1"/>
          <p:nvPr/>
        </p:nvSpPr>
        <p:spPr>
          <a:xfrm>
            <a:off x="9230536" y="1508072"/>
            <a:ext cx="2516930" cy="484135"/>
          </a:xfrm>
          <a:prstGeom prst="rect">
            <a:avLst/>
          </a:prstGeom>
          <a:solidFill>
            <a:schemeClr val="bg2">
              <a:lumMod val="20000"/>
              <a:lumOff val="80000"/>
            </a:schemeClr>
          </a:solidFill>
          <a:ln w="19050" cap="flat" cmpd="sng" algn="ctr">
            <a:noFill/>
            <a:prstDash val="solid"/>
            <a:round/>
            <a:headEnd type="none" w="med" len="med"/>
            <a:tailEnd type="none" w="med" len="med"/>
          </a:ln>
        </p:spPr>
        <p:txBody>
          <a:bodyPr wrap="square" rtlCol="0" anchor="ctr" anchorCtr="0">
            <a:noAutofit/>
            <a:scene3d>
              <a:camera prst="orthographicFront">
                <a:rot lat="0" lon="0" rev="0"/>
              </a:camera>
              <a:lightRig rig="threePt" dir="t"/>
            </a:scene3d>
          </a:bodyPr>
          <a:lstStyle/>
          <a:p>
            <a:pPr algn="ctr"/>
            <a:r>
              <a:rPr lang="es-ES" sz="1000" b="1" dirty="0" err="1">
                <a:latin typeface="+mj-lt"/>
                <a:ea typeface="Roboto" panose="02000000000000000000" pitchFamily="2" charset="0"/>
                <a:cs typeface="Roboto" panose="02000000000000000000" pitchFamily="2" charset="0"/>
              </a:rPr>
              <a:t>Adquisició</a:t>
            </a:r>
            <a:r>
              <a:rPr lang="es-ES" sz="1000" b="1" dirty="0">
                <a:latin typeface="+mj-lt"/>
                <a:ea typeface="Roboto" panose="02000000000000000000" pitchFamily="2" charset="0"/>
                <a:cs typeface="Roboto" panose="02000000000000000000" pitchFamily="2" charset="0"/>
              </a:rPr>
              <a:t> del 100% </a:t>
            </a:r>
            <a:r>
              <a:rPr lang="es-ES" sz="1000" b="1" dirty="0" err="1">
                <a:latin typeface="+mj-lt"/>
                <a:ea typeface="Roboto" panose="02000000000000000000" pitchFamily="2" charset="0"/>
                <a:cs typeface="Roboto" panose="02000000000000000000" pitchFamily="2" charset="0"/>
              </a:rPr>
              <a:t>amb</a:t>
            </a:r>
            <a:r>
              <a:rPr lang="es-ES" sz="1000" b="1" dirty="0">
                <a:latin typeface="+mj-lt"/>
                <a:ea typeface="Roboto" panose="02000000000000000000" pitchFamily="2" charset="0"/>
                <a:cs typeface="Roboto" panose="02000000000000000000" pitchFamily="2" charset="0"/>
              </a:rPr>
              <a:t> </a:t>
            </a:r>
            <a:r>
              <a:rPr lang="es-ES" sz="1000" b="1" dirty="0" err="1">
                <a:latin typeface="+mj-lt"/>
                <a:ea typeface="Roboto" panose="02000000000000000000" pitchFamily="2" charset="0"/>
                <a:cs typeface="Roboto" panose="02000000000000000000" pitchFamily="2" charset="0"/>
              </a:rPr>
              <a:t>Earn-out</a:t>
            </a:r>
            <a:endParaRPr lang="es-ES" sz="1000" b="1" dirty="0">
              <a:latin typeface="+mj-lt"/>
              <a:ea typeface="Roboto" panose="02000000000000000000" pitchFamily="2" charset="0"/>
              <a:cs typeface="Roboto" panose="02000000000000000000" pitchFamily="2" charset="0"/>
            </a:endParaRPr>
          </a:p>
        </p:txBody>
      </p:sp>
      <p:sp>
        <p:nvSpPr>
          <p:cNvPr id="20" name="Rectángulo 19">
            <a:extLst>
              <a:ext uri="{FF2B5EF4-FFF2-40B4-BE49-F238E27FC236}">
                <a16:creationId xmlns:a16="http://schemas.microsoft.com/office/drawing/2014/main" id="{7307E3F2-E467-42E1-D956-405657D26EC2}"/>
              </a:ext>
            </a:extLst>
          </p:cNvPr>
          <p:cNvSpPr/>
          <p:nvPr/>
        </p:nvSpPr>
        <p:spPr>
          <a:xfrm>
            <a:off x="370127" y="2079542"/>
            <a:ext cx="1609556" cy="128371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s-ES" sz="1000" b="1" dirty="0">
                <a:solidFill>
                  <a:schemeClr val="tx1"/>
                </a:solidFill>
                <a:latin typeface="+mj-lt"/>
              </a:rPr>
              <a:t>Estructura de la</a:t>
            </a:r>
          </a:p>
          <a:p>
            <a:pPr algn="ctr"/>
            <a:r>
              <a:rPr lang="es-ES" sz="1000" b="1" dirty="0">
                <a:solidFill>
                  <a:schemeClr val="tx1"/>
                </a:solidFill>
                <a:latin typeface="+mj-lt"/>
              </a:rPr>
              <a:t> </a:t>
            </a:r>
            <a:r>
              <a:rPr lang="es-ES" sz="1000" b="1" dirty="0" err="1">
                <a:solidFill>
                  <a:schemeClr val="tx1"/>
                </a:solidFill>
                <a:latin typeface="+mj-lt"/>
              </a:rPr>
              <a:t>transacció</a:t>
            </a:r>
            <a:endParaRPr lang="es-ES" sz="1000" b="1" dirty="0">
              <a:solidFill>
                <a:schemeClr val="tx1"/>
              </a:solidFill>
              <a:latin typeface="+mj-lt"/>
            </a:endParaRPr>
          </a:p>
        </p:txBody>
      </p:sp>
      <p:sp>
        <p:nvSpPr>
          <p:cNvPr id="21" name="Rectángulo 20">
            <a:extLst>
              <a:ext uri="{FF2B5EF4-FFF2-40B4-BE49-F238E27FC236}">
                <a16:creationId xmlns:a16="http://schemas.microsoft.com/office/drawing/2014/main" id="{C8F74111-EB81-BC1A-2788-D86F75D29892}"/>
              </a:ext>
            </a:extLst>
          </p:cNvPr>
          <p:cNvSpPr/>
          <p:nvPr/>
        </p:nvSpPr>
        <p:spPr>
          <a:xfrm>
            <a:off x="370127" y="3425258"/>
            <a:ext cx="1609556" cy="132255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s-ES" sz="1000" b="1" dirty="0">
                <a:solidFill>
                  <a:schemeClr val="tx1"/>
                </a:solidFill>
                <a:latin typeface="+mj-lt"/>
              </a:rPr>
              <a:t>Estructura de</a:t>
            </a:r>
          </a:p>
          <a:p>
            <a:pPr algn="ctr"/>
            <a:r>
              <a:rPr lang="es-ES" sz="1000" b="1" dirty="0">
                <a:solidFill>
                  <a:schemeClr val="tx1"/>
                </a:solidFill>
                <a:latin typeface="+mj-lt"/>
              </a:rPr>
              <a:t> </a:t>
            </a:r>
            <a:r>
              <a:rPr lang="es-ES" sz="1000" b="1" dirty="0" err="1">
                <a:solidFill>
                  <a:schemeClr val="tx1"/>
                </a:solidFill>
                <a:latin typeface="+mj-lt"/>
              </a:rPr>
              <a:t>pagaments</a:t>
            </a:r>
            <a:endParaRPr lang="es-ES" sz="1000" b="1" dirty="0">
              <a:solidFill>
                <a:schemeClr val="tx1"/>
              </a:solidFill>
              <a:latin typeface="+mj-lt"/>
            </a:endParaRPr>
          </a:p>
        </p:txBody>
      </p:sp>
      <p:sp>
        <p:nvSpPr>
          <p:cNvPr id="23" name="Rectángulo 22">
            <a:extLst>
              <a:ext uri="{FF2B5EF4-FFF2-40B4-BE49-F238E27FC236}">
                <a16:creationId xmlns:a16="http://schemas.microsoft.com/office/drawing/2014/main" id="{4DC2F08E-08CF-EB60-E06A-D239441E42DD}"/>
              </a:ext>
            </a:extLst>
          </p:cNvPr>
          <p:cNvSpPr/>
          <p:nvPr/>
        </p:nvSpPr>
        <p:spPr>
          <a:xfrm>
            <a:off x="370127" y="4809813"/>
            <a:ext cx="1609556" cy="6312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s-ES" sz="1000" b="1" dirty="0" err="1">
                <a:solidFill>
                  <a:schemeClr val="tx1"/>
                </a:solidFill>
                <a:latin typeface="+mj-lt"/>
              </a:rPr>
              <a:t>Equip</a:t>
            </a:r>
            <a:r>
              <a:rPr lang="es-ES" sz="1000" b="1" dirty="0">
                <a:solidFill>
                  <a:schemeClr val="tx1"/>
                </a:solidFill>
                <a:latin typeface="+mj-lt"/>
              </a:rPr>
              <a:t> </a:t>
            </a:r>
            <a:r>
              <a:rPr lang="es-ES" sz="1000" b="1" dirty="0" err="1">
                <a:solidFill>
                  <a:schemeClr val="tx1"/>
                </a:solidFill>
                <a:latin typeface="+mj-lt"/>
              </a:rPr>
              <a:t>Directiu</a:t>
            </a:r>
            <a:endParaRPr lang="es-ES" sz="1000" b="1" dirty="0">
              <a:solidFill>
                <a:schemeClr val="tx1"/>
              </a:solidFill>
              <a:latin typeface="+mj-lt"/>
            </a:endParaRPr>
          </a:p>
        </p:txBody>
      </p:sp>
      <p:sp>
        <p:nvSpPr>
          <p:cNvPr id="26" name="Rectángulo 25">
            <a:extLst>
              <a:ext uri="{FF2B5EF4-FFF2-40B4-BE49-F238E27FC236}">
                <a16:creationId xmlns:a16="http://schemas.microsoft.com/office/drawing/2014/main" id="{160585CE-7324-2E0A-91FD-2084222314B0}"/>
              </a:ext>
            </a:extLst>
          </p:cNvPr>
          <p:cNvSpPr/>
          <p:nvPr/>
        </p:nvSpPr>
        <p:spPr>
          <a:xfrm>
            <a:off x="370127" y="5503038"/>
            <a:ext cx="1609556" cy="1004196"/>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s-ES" sz="1000" b="1" dirty="0" err="1">
                <a:solidFill>
                  <a:schemeClr val="tx1"/>
                </a:solidFill>
                <a:latin typeface="+mj-lt"/>
              </a:rPr>
              <a:t>Avantatge</a:t>
            </a:r>
            <a:endParaRPr lang="es-ES" sz="1000" b="1" dirty="0">
              <a:solidFill>
                <a:schemeClr val="tx1"/>
              </a:solidFill>
              <a:latin typeface="+mj-lt"/>
            </a:endParaRPr>
          </a:p>
        </p:txBody>
      </p:sp>
      <p:sp>
        <p:nvSpPr>
          <p:cNvPr id="27" name="Rectángulo 26">
            <a:extLst>
              <a:ext uri="{FF2B5EF4-FFF2-40B4-BE49-F238E27FC236}">
                <a16:creationId xmlns:a16="http://schemas.microsoft.com/office/drawing/2014/main" id="{7A86CC66-E156-BBA9-91F4-807D016CEC32}"/>
              </a:ext>
            </a:extLst>
          </p:cNvPr>
          <p:cNvSpPr/>
          <p:nvPr/>
        </p:nvSpPr>
        <p:spPr>
          <a:xfrm>
            <a:off x="2066488" y="2079545"/>
            <a:ext cx="1951054" cy="1279383"/>
          </a:xfrm>
          <a:prstGeom prst="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846" marR="0" lvl="0" indent="-180846" algn="just" defTabSz="945947" rtl="0" eaLnBrk="1" fontAlgn="auto" latinLnBrk="0" hangingPunct="1">
              <a:lnSpc>
                <a:spcPct val="100000"/>
              </a:lnSpc>
              <a:spcBef>
                <a:spcPts val="0"/>
              </a:spcBef>
              <a:spcAft>
                <a:spcPts val="0"/>
              </a:spcAft>
              <a:buClrTx/>
              <a:buSzTx/>
              <a:buFontTx/>
              <a:buChar char="•"/>
              <a:tabLst/>
              <a:defRPr/>
            </a:pPr>
            <a:endParaRPr kumimoji="0" lang="es-ES" sz="1000" b="0" i="0" u="none" strike="noStrike" kern="0" cap="none" spc="0" normalizeH="0" baseline="0" noProof="0" dirty="0">
              <a:ln>
                <a:noFill/>
              </a:ln>
              <a:solidFill>
                <a:schemeClr val="tx1"/>
              </a:solidFill>
              <a:effectLst/>
              <a:uLnTx/>
              <a:uFillTx/>
              <a:latin typeface="+mj-lt"/>
            </a:endParaRPr>
          </a:p>
          <a:p>
            <a:pPr marL="180846" marR="0" lvl="0" indent="-180846" algn="just" defTabSz="945947" rtl="0" eaLnBrk="1" fontAlgn="auto" latinLnBrk="0" hangingPunct="1">
              <a:lnSpc>
                <a:spcPct val="100000"/>
              </a:lnSpc>
              <a:spcBef>
                <a:spcPts val="0"/>
              </a:spcBef>
              <a:spcAft>
                <a:spcPts val="0"/>
              </a:spcAft>
              <a:buClrTx/>
              <a:buSzTx/>
              <a:buFontTx/>
              <a:buChar char="•"/>
              <a:tabLst/>
              <a:defRPr/>
            </a:pPr>
            <a:r>
              <a:rPr kumimoji="0" lang="es-ES" sz="1000" b="0" i="0" u="none" strike="noStrike" kern="0" cap="none" spc="0" normalizeH="0" baseline="0" noProof="0" dirty="0" err="1">
                <a:ln>
                  <a:noFill/>
                </a:ln>
                <a:solidFill>
                  <a:schemeClr val="tx1"/>
                </a:solidFill>
                <a:effectLst/>
                <a:uLnTx/>
                <a:uFillTx/>
                <a:latin typeface="+mj-lt"/>
              </a:rPr>
              <a:t>Adquisició</a:t>
            </a:r>
            <a:r>
              <a:rPr kumimoji="0" lang="es-ES" sz="1000" b="0" i="0" u="none" strike="noStrike" kern="0" cap="none" spc="0" normalizeH="0" baseline="0" noProof="0" dirty="0">
                <a:ln>
                  <a:noFill/>
                </a:ln>
                <a:solidFill>
                  <a:schemeClr val="tx1"/>
                </a:solidFill>
                <a:effectLst/>
                <a:uLnTx/>
                <a:uFillTx/>
                <a:latin typeface="+mj-lt"/>
              </a:rPr>
              <a:t> del </a:t>
            </a:r>
            <a:r>
              <a:rPr kumimoji="0" lang="es-ES" sz="1000" b="1" i="0" u="none" strike="noStrike" kern="0" cap="none" spc="0" normalizeH="0" baseline="0" noProof="0" dirty="0">
                <a:ln>
                  <a:noFill/>
                </a:ln>
                <a:solidFill>
                  <a:schemeClr val="tx1"/>
                </a:solidFill>
                <a:effectLst/>
                <a:uLnTx/>
                <a:uFillTx/>
                <a:latin typeface="+mj-lt"/>
              </a:rPr>
              <a:t>100% de les </a:t>
            </a:r>
            <a:r>
              <a:rPr kumimoji="0" lang="es-ES" sz="1000" b="1" i="0" u="none" strike="noStrike" kern="0" cap="none" spc="0" normalizeH="0" baseline="0" noProof="0" dirty="0" err="1">
                <a:ln>
                  <a:noFill/>
                </a:ln>
                <a:solidFill>
                  <a:schemeClr val="tx1"/>
                </a:solidFill>
                <a:effectLst/>
                <a:uLnTx/>
                <a:uFillTx/>
                <a:latin typeface="+mj-lt"/>
              </a:rPr>
              <a:t>accions</a:t>
            </a:r>
            <a:r>
              <a:rPr kumimoji="0" lang="es-ES" sz="1000" b="1" i="0" u="none" strike="noStrike" kern="0" cap="none" spc="0" normalizeH="0" baseline="0" noProof="0" dirty="0">
                <a:ln>
                  <a:noFill/>
                </a:ln>
                <a:solidFill>
                  <a:schemeClr val="tx1"/>
                </a:solidFill>
                <a:effectLst/>
                <a:uLnTx/>
                <a:uFillTx/>
                <a:latin typeface="+mj-lt"/>
              </a:rPr>
              <a:t> </a:t>
            </a:r>
            <a:r>
              <a:rPr kumimoji="0" lang="es-ES" sz="1000" b="0" i="0" u="none" strike="noStrike" kern="0" cap="none" spc="0" normalizeH="0" baseline="0" noProof="0" dirty="0" err="1">
                <a:ln>
                  <a:noFill/>
                </a:ln>
                <a:solidFill>
                  <a:schemeClr val="tx1"/>
                </a:solidFill>
                <a:effectLst/>
                <a:uLnTx/>
                <a:uFillTx/>
                <a:latin typeface="+mj-lt"/>
              </a:rPr>
              <a:t>inicialment</a:t>
            </a:r>
            <a:r>
              <a:rPr kumimoji="0" lang="es-ES" sz="1000" b="0" i="0" u="none" strike="noStrike" kern="0" cap="none" spc="0" normalizeH="0" baseline="0" noProof="0" dirty="0">
                <a:ln>
                  <a:noFill/>
                </a:ln>
                <a:solidFill>
                  <a:schemeClr val="tx1"/>
                </a:solidFill>
                <a:effectLst/>
                <a:uLnTx/>
                <a:uFillTx/>
                <a:latin typeface="+mj-lt"/>
              </a:rPr>
              <a:t>.</a:t>
            </a:r>
          </a:p>
          <a:p>
            <a:pPr marL="180846" marR="0" lvl="0" indent="-180846" algn="just" defTabSz="945947" rtl="0" eaLnBrk="1" fontAlgn="auto" latinLnBrk="0" hangingPunct="1">
              <a:lnSpc>
                <a:spcPct val="100000"/>
              </a:lnSpc>
              <a:spcBef>
                <a:spcPts val="0"/>
              </a:spcBef>
              <a:spcAft>
                <a:spcPts val="0"/>
              </a:spcAft>
              <a:buClrTx/>
              <a:buSzTx/>
              <a:buFontTx/>
              <a:buChar char="•"/>
              <a:tabLst/>
              <a:defRPr/>
            </a:pPr>
            <a:r>
              <a:rPr kumimoji="0" lang="es-ES" sz="1000" b="1" i="0" u="none" strike="noStrike" kern="0" cap="none" spc="0" normalizeH="0" baseline="0" noProof="0" dirty="0" err="1">
                <a:ln>
                  <a:noFill/>
                </a:ln>
                <a:solidFill>
                  <a:schemeClr val="tx1"/>
                </a:solidFill>
                <a:effectLst/>
                <a:uLnTx/>
                <a:uFillTx/>
                <a:latin typeface="+mj-lt"/>
              </a:rPr>
              <a:t>Reinversió</a:t>
            </a:r>
            <a:r>
              <a:rPr kumimoji="0" lang="es-ES" sz="1000" b="0" i="0" u="none" strike="noStrike" kern="0" cap="none" spc="0" normalizeH="0" baseline="0" noProof="0" dirty="0">
                <a:ln>
                  <a:noFill/>
                </a:ln>
                <a:solidFill>
                  <a:schemeClr val="tx1"/>
                </a:solidFill>
                <a:effectLst/>
                <a:uLnTx/>
                <a:uFillTx/>
                <a:latin typeface="+mj-lt"/>
              </a:rPr>
              <a:t> al </a:t>
            </a:r>
            <a:r>
              <a:rPr kumimoji="0" lang="es-ES" sz="1000" b="0" i="0" u="none" strike="noStrike" kern="0" cap="none" spc="0" normalizeH="0" baseline="0" noProof="0" dirty="0" err="1">
                <a:ln>
                  <a:noFill/>
                </a:ln>
                <a:solidFill>
                  <a:schemeClr val="tx1"/>
                </a:solidFill>
                <a:effectLst/>
                <a:uLnTx/>
                <a:uFillTx/>
                <a:latin typeface="+mj-lt"/>
              </a:rPr>
              <a:t>Grup</a:t>
            </a:r>
            <a:r>
              <a:rPr kumimoji="0" lang="es-ES" sz="1000" b="0" i="0" u="none" strike="noStrike" kern="0" cap="none" spc="0" normalizeH="0" baseline="0" noProof="0" dirty="0">
                <a:ln>
                  <a:noFill/>
                </a:ln>
                <a:solidFill>
                  <a:schemeClr val="tx1"/>
                </a:solidFill>
                <a:effectLst/>
                <a:uLnTx/>
                <a:uFillTx/>
                <a:latin typeface="+mj-lt"/>
              </a:rPr>
              <a:t> </a:t>
            </a:r>
            <a:r>
              <a:rPr kumimoji="0" lang="es-ES" sz="1000" b="0" i="0" u="none" strike="noStrike" kern="0" cap="none" spc="0" normalizeH="0" baseline="0" noProof="0" dirty="0" err="1">
                <a:ln>
                  <a:noFill/>
                </a:ln>
                <a:solidFill>
                  <a:schemeClr val="tx1"/>
                </a:solidFill>
                <a:effectLst/>
                <a:uLnTx/>
                <a:uFillTx/>
                <a:latin typeface="+mj-lt"/>
              </a:rPr>
              <a:t>d’aproximadament</a:t>
            </a:r>
            <a:r>
              <a:rPr kumimoji="0" lang="es-ES" sz="1000" b="0" i="0" u="none" strike="noStrike" kern="0" cap="none" spc="0" normalizeH="0" baseline="0" noProof="0" dirty="0">
                <a:ln>
                  <a:noFill/>
                </a:ln>
                <a:solidFill>
                  <a:schemeClr val="tx1"/>
                </a:solidFill>
                <a:effectLst/>
                <a:uLnTx/>
                <a:uFillTx/>
                <a:latin typeface="+mj-lt"/>
              </a:rPr>
              <a:t> el 20%.</a:t>
            </a:r>
            <a:endParaRPr lang="es-ES" sz="1200" dirty="0">
              <a:latin typeface="+mj-lt"/>
            </a:endParaRPr>
          </a:p>
        </p:txBody>
      </p:sp>
      <p:sp>
        <p:nvSpPr>
          <p:cNvPr id="31" name="Rectángulo 30">
            <a:extLst>
              <a:ext uri="{FF2B5EF4-FFF2-40B4-BE49-F238E27FC236}">
                <a16:creationId xmlns:a16="http://schemas.microsoft.com/office/drawing/2014/main" id="{3DBAB03A-82D0-679C-7900-C9B35DAECCBB}"/>
              </a:ext>
            </a:extLst>
          </p:cNvPr>
          <p:cNvSpPr/>
          <p:nvPr/>
        </p:nvSpPr>
        <p:spPr>
          <a:xfrm>
            <a:off x="2065560" y="3425262"/>
            <a:ext cx="1951054" cy="1322555"/>
          </a:xfrm>
          <a:prstGeom prst="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846" marR="0" lvl="0" indent="-180846" algn="just" defTabSz="945947" rtl="0" eaLnBrk="1" fontAlgn="auto" latinLnBrk="0" hangingPunct="1">
              <a:lnSpc>
                <a:spcPct val="100000"/>
              </a:lnSpc>
              <a:spcBef>
                <a:spcPts val="0"/>
              </a:spcBef>
              <a:spcAft>
                <a:spcPts val="0"/>
              </a:spcAft>
              <a:buClrTx/>
              <a:buSzTx/>
              <a:buFontTx/>
              <a:buChar char="•"/>
              <a:tabLst/>
              <a:defRPr/>
            </a:pPr>
            <a:r>
              <a:rPr kumimoji="0" lang="es-ES" sz="990" b="1" i="0" u="none" strike="noStrike" kern="0" cap="none" spc="0" normalizeH="0" baseline="0" noProof="0" dirty="0" err="1">
                <a:ln>
                  <a:noFill/>
                </a:ln>
                <a:solidFill>
                  <a:schemeClr val="tx1"/>
                </a:solidFill>
                <a:effectLst/>
                <a:uLnTx/>
                <a:uFillTx/>
                <a:latin typeface="+mj-lt"/>
              </a:rPr>
              <a:t>Pagaments</a:t>
            </a:r>
            <a:r>
              <a:rPr kumimoji="0" lang="es-ES" sz="990" b="1" i="0" u="none" strike="noStrike" kern="0" cap="none" spc="0" normalizeH="0" baseline="0" noProof="0" dirty="0">
                <a:ln>
                  <a:noFill/>
                </a:ln>
                <a:solidFill>
                  <a:schemeClr val="tx1"/>
                </a:solidFill>
                <a:effectLst/>
                <a:uLnTx/>
                <a:uFillTx/>
                <a:latin typeface="+mj-lt"/>
              </a:rPr>
              <a:t> Variables – </a:t>
            </a:r>
            <a:r>
              <a:rPr kumimoji="0" lang="es-ES" sz="990" i="0" u="none" strike="noStrike" kern="0" cap="none" spc="0" normalizeH="0" baseline="0" noProof="0" dirty="0">
                <a:ln>
                  <a:noFill/>
                </a:ln>
                <a:solidFill>
                  <a:schemeClr val="tx1"/>
                </a:solidFill>
                <a:effectLst/>
                <a:uLnTx/>
                <a:uFillTx/>
                <a:latin typeface="+mj-lt"/>
              </a:rPr>
              <a:t>20% (</a:t>
            </a:r>
            <a:r>
              <a:rPr kumimoji="0" lang="es-ES" sz="990" i="0" u="none" strike="noStrike" kern="0" cap="none" spc="0" normalizeH="0" baseline="0" noProof="0" dirty="0" err="1">
                <a:ln>
                  <a:noFill/>
                </a:ln>
                <a:solidFill>
                  <a:schemeClr val="tx1"/>
                </a:solidFill>
                <a:effectLst/>
                <a:uLnTx/>
                <a:uFillTx/>
                <a:latin typeface="+mj-lt"/>
              </a:rPr>
              <a:t>Subjecte</a:t>
            </a:r>
            <a:r>
              <a:rPr kumimoji="0" lang="es-ES" sz="990" i="0" u="none" strike="noStrike" kern="0" cap="none" spc="0" normalizeH="0" baseline="0" noProof="0" dirty="0">
                <a:ln>
                  <a:noFill/>
                </a:ln>
                <a:solidFill>
                  <a:schemeClr val="tx1"/>
                </a:solidFill>
                <a:effectLst/>
                <a:uLnTx/>
                <a:uFillTx/>
                <a:latin typeface="+mj-lt"/>
              </a:rPr>
              <a:t> a BP</a:t>
            </a:r>
            <a:r>
              <a:rPr kumimoji="0" lang="es-ES" sz="990" b="1" i="0" u="none" strike="noStrike" kern="0" cap="none" spc="0" normalizeH="0" baseline="0" noProof="0" dirty="0">
                <a:ln>
                  <a:noFill/>
                </a:ln>
                <a:solidFill>
                  <a:schemeClr val="tx1"/>
                </a:solidFill>
                <a:effectLst/>
                <a:uLnTx/>
                <a:uFillTx/>
                <a:latin typeface="+mj-lt"/>
              </a:rPr>
              <a:t>)</a:t>
            </a:r>
          </a:p>
          <a:p>
            <a:pPr marL="447675" lvl="1" indent="-179388" algn="just" defTabSz="945947">
              <a:buFontTx/>
              <a:buChar char="•"/>
              <a:defRPr/>
            </a:pPr>
            <a:r>
              <a:rPr kumimoji="0" lang="es-ES" sz="990" i="0" u="none" strike="noStrike" kern="0" cap="none" spc="0" normalizeH="0" baseline="0" noProof="0" dirty="0" err="1">
                <a:ln>
                  <a:noFill/>
                </a:ln>
                <a:solidFill>
                  <a:schemeClr val="tx1"/>
                </a:solidFill>
                <a:effectLst/>
                <a:uLnTx/>
                <a:uFillTx/>
                <a:latin typeface="+mj-lt"/>
              </a:rPr>
              <a:t>Earn-Out</a:t>
            </a:r>
            <a:r>
              <a:rPr kumimoji="0" lang="es-ES" sz="990" i="0" u="none" strike="noStrike" kern="0" cap="none" spc="0" normalizeH="0" baseline="0" noProof="0" dirty="0">
                <a:ln>
                  <a:noFill/>
                </a:ln>
                <a:solidFill>
                  <a:schemeClr val="tx1"/>
                </a:solidFill>
                <a:effectLst/>
                <a:uLnTx/>
                <a:uFillTx/>
                <a:latin typeface="+mj-lt"/>
              </a:rPr>
              <a:t> </a:t>
            </a:r>
            <a:r>
              <a:rPr kumimoji="0" lang="es-ES" sz="990" i="0" u="none" strike="noStrike" kern="0" cap="none" spc="0" normalizeH="0" baseline="0" noProof="0" dirty="0" err="1">
                <a:ln>
                  <a:noFill/>
                </a:ln>
                <a:solidFill>
                  <a:schemeClr val="tx1"/>
                </a:solidFill>
                <a:effectLst/>
                <a:uLnTx/>
                <a:uFillTx/>
                <a:latin typeface="+mj-lt"/>
              </a:rPr>
              <a:t>any</a:t>
            </a:r>
            <a:r>
              <a:rPr kumimoji="0" lang="es-ES" sz="990" i="0" u="none" strike="noStrike" kern="0" cap="none" spc="0" normalizeH="0" baseline="0" noProof="0" dirty="0">
                <a:ln>
                  <a:noFill/>
                </a:ln>
                <a:solidFill>
                  <a:schemeClr val="tx1"/>
                </a:solidFill>
                <a:effectLst/>
                <a:uLnTx/>
                <a:uFillTx/>
                <a:latin typeface="+mj-lt"/>
              </a:rPr>
              <a:t> t+1</a:t>
            </a:r>
          </a:p>
          <a:p>
            <a:pPr marL="447675" lvl="1" indent="-179388" algn="just" defTabSz="945947">
              <a:buFontTx/>
              <a:buChar char="•"/>
              <a:defRPr/>
            </a:pPr>
            <a:r>
              <a:rPr kumimoji="0" lang="es-ES" sz="990" i="0" u="none" strike="noStrike" kern="0" cap="none" spc="0" normalizeH="0" baseline="0" noProof="0" dirty="0" err="1">
                <a:ln>
                  <a:noFill/>
                </a:ln>
                <a:solidFill>
                  <a:schemeClr val="tx1"/>
                </a:solidFill>
                <a:effectLst/>
                <a:uLnTx/>
                <a:uFillTx/>
                <a:latin typeface="+mj-lt"/>
              </a:rPr>
              <a:t>Earn-Out</a:t>
            </a:r>
            <a:r>
              <a:rPr kumimoji="0" lang="es-ES" sz="990" i="0" u="none" strike="noStrike" kern="0" cap="none" spc="0" normalizeH="0" baseline="0" noProof="0" dirty="0">
                <a:ln>
                  <a:noFill/>
                </a:ln>
                <a:solidFill>
                  <a:schemeClr val="tx1"/>
                </a:solidFill>
                <a:effectLst/>
                <a:uLnTx/>
                <a:uFillTx/>
                <a:latin typeface="+mj-lt"/>
              </a:rPr>
              <a:t> </a:t>
            </a:r>
            <a:r>
              <a:rPr kumimoji="0" lang="es-ES" sz="990" i="0" u="none" strike="noStrike" kern="0" cap="none" spc="0" normalizeH="0" baseline="0" noProof="0" dirty="0" err="1">
                <a:ln>
                  <a:noFill/>
                </a:ln>
                <a:solidFill>
                  <a:schemeClr val="tx1"/>
                </a:solidFill>
                <a:effectLst/>
                <a:uLnTx/>
                <a:uFillTx/>
                <a:latin typeface="+mj-lt"/>
              </a:rPr>
              <a:t>any</a:t>
            </a:r>
            <a:r>
              <a:rPr kumimoji="0" lang="es-ES" sz="990" i="0" u="none" strike="noStrike" kern="0" cap="none" spc="0" normalizeH="0" baseline="0" noProof="0" dirty="0">
                <a:ln>
                  <a:noFill/>
                </a:ln>
                <a:solidFill>
                  <a:schemeClr val="tx1"/>
                </a:solidFill>
                <a:effectLst/>
                <a:uLnTx/>
                <a:uFillTx/>
                <a:latin typeface="+mj-lt"/>
              </a:rPr>
              <a:t> t+2</a:t>
            </a:r>
          </a:p>
          <a:p>
            <a:pPr marL="180846" marR="0" lvl="0" indent="-180846" algn="just" defTabSz="945947" rtl="0" eaLnBrk="1" fontAlgn="auto" latinLnBrk="0" hangingPunct="1">
              <a:lnSpc>
                <a:spcPct val="100000"/>
              </a:lnSpc>
              <a:spcBef>
                <a:spcPts val="0"/>
              </a:spcBef>
              <a:spcAft>
                <a:spcPts val="0"/>
              </a:spcAft>
              <a:buClrTx/>
              <a:buSzTx/>
              <a:buFontTx/>
              <a:buChar char="•"/>
              <a:tabLst/>
              <a:defRPr/>
            </a:pPr>
            <a:r>
              <a:rPr kumimoji="0" lang="es-ES" sz="990" b="1" i="0" u="none" strike="noStrike" kern="0" cap="none" spc="0" normalizeH="0" baseline="0" noProof="0" dirty="0" err="1">
                <a:ln>
                  <a:noFill/>
                </a:ln>
                <a:solidFill>
                  <a:schemeClr val="tx1"/>
                </a:solidFill>
                <a:effectLst/>
                <a:uLnTx/>
                <a:uFillTx/>
                <a:latin typeface="+mj-lt"/>
              </a:rPr>
              <a:t>Pagament</a:t>
            </a:r>
            <a:r>
              <a:rPr kumimoji="0" lang="es-ES" sz="990" b="1" i="0" u="none" strike="noStrike" kern="0" cap="none" spc="0" normalizeH="0" baseline="0" noProof="0" dirty="0">
                <a:ln>
                  <a:noFill/>
                </a:ln>
                <a:solidFill>
                  <a:schemeClr val="tx1"/>
                </a:solidFill>
                <a:effectLst/>
                <a:uLnTx/>
                <a:uFillTx/>
                <a:latin typeface="+mj-lt"/>
              </a:rPr>
              <a:t> </a:t>
            </a:r>
            <a:r>
              <a:rPr kumimoji="0" lang="es-ES" sz="990" b="1" i="0" u="none" strike="noStrike" kern="0" cap="none" spc="0" normalizeH="0" baseline="0" noProof="0" dirty="0" err="1">
                <a:ln>
                  <a:noFill/>
                </a:ln>
                <a:solidFill>
                  <a:schemeClr val="tx1"/>
                </a:solidFill>
                <a:effectLst/>
                <a:uLnTx/>
                <a:uFillTx/>
                <a:latin typeface="+mj-lt"/>
              </a:rPr>
              <a:t>Fix</a:t>
            </a:r>
            <a:r>
              <a:rPr kumimoji="0" lang="es-ES" sz="990" b="1" i="0" u="none" strike="noStrike" kern="0" cap="none" spc="0" normalizeH="0" baseline="0" noProof="0" dirty="0">
                <a:ln>
                  <a:noFill/>
                </a:ln>
                <a:solidFill>
                  <a:schemeClr val="tx1"/>
                </a:solidFill>
                <a:effectLst/>
                <a:uLnTx/>
                <a:uFillTx/>
                <a:latin typeface="+mj-lt"/>
              </a:rPr>
              <a:t> al </a:t>
            </a:r>
            <a:r>
              <a:rPr kumimoji="0" lang="es-ES" sz="990" b="1" i="0" u="none" strike="noStrike" kern="0" cap="none" spc="0" normalizeH="0" baseline="0" noProof="0" dirty="0" err="1">
                <a:ln>
                  <a:noFill/>
                </a:ln>
                <a:solidFill>
                  <a:schemeClr val="tx1"/>
                </a:solidFill>
                <a:effectLst/>
                <a:uLnTx/>
                <a:uFillTx/>
                <a:latin typeface="+mj-lt"/>
              </a:rPr>
              <a:t>tancament</a:t>
            </a:r>
            <a:r>
              <a:rPr kumimoji="0" lang="es-ES" sz="990" b="1" i="0" u="none" strike="noStrike" kern="0" cap="none" spc="0" normalizeH="0" baseline="0" noProof="0" dirty="0">
                <a:ln>
                  <a:noFill/>
                </a:ln>
                <a:solidFill>
                  <a:schemeClr val="tx1"/>
                </a:solidFill>
                <a:effectLst/>
                <a:uLnTx/>
                <a:uFillTx/>
                <a:latin typeface="+mj-lt"/>
              </a:rPr>
              <a:t> </a:t>
            </a:r>
            <a:r>
              <a:rPr kumimoji="0" lang="es-ES" sz="990" i="0" u="none" strike="noStrike" kern="0" cap="none" spc="0" normalizeH="0" baseline="0" noProof="0" dirty="0">
                <a:ln>
                  <a:noFill/>
                </a:ln>
                <a:solidFill>
                  <a:schemeClr val="tx1"/>
                </a:solidFill>
                <a:effectLst/>
                <a:uLnTx/>
                <a:uFillTx/>
                <a:latin typeface="+mj-lt"/>
              </a:rPr>
              <a:t>– 70%</a:t>
            </a:r>
          </a:p>
          <a:p>
            <a:pPr marL="180846" marR="0" lvl="0" indent="-180846" algn="just" defTabSz="945947" rtl="0" eaLnBrk="1" fontAlgn="auto" latinLnBrk="0" hangingPunct="1">
              <a:lnSpc>
                <a:spcPct val="100000"/>
              </a:lnSpc>
              <a:spcBef>
                <a:spcPts val="0"/>
              </a:spcBef>
              <a:spcAft>
                <a:spcPts val="0"/>
              </a:spcAft>
              <a:buClrTx/>
              <a:buSzTx/>
              <a:buFontTx/>
              <a:buChar char="•"/>
              <a:tabLst/>
              <a:defRPr/>
            </a:pPr>
            <a:r>
              <a:rPr kumimoji="0" lang="es-ES" sz="990" b="1" i="0" u="none" strike="noStrike" kern="0" cap="none" spc="0" normalizeH="0" baseline="0" noProof="0" dirty="0" err="1">
                <a:ln>
                  <a:noFill/>
                </a:ln>
                <a:solidFill>
                  <a:schemeClr val="tx1"/>
                </a:solidFill>
                <a:effectLst/>
                <a:uLnTx/>
                <a:uFillTx/>
                <a:latin typeface="+mj-lt"/>
              </a:rPr>
              <a:t>Guany</a:t>
            </a:r>
            <a:r>
              <a:rPr kumimoji="0" lang="es-ES" sz="990" b="1" i="0" u="none" strike="noStrike" kern="0" cap="none" spc="0" normalizeH="0" baseline="0" noProof="0" dirty="0">
                <a:ln>
                  <a:noFill/>
                </a:ln>
                <a:solidFill>
                  <a:schemeClr val="tx1"/>
                </a:solidFill>
                <a:effectLst/>
                <a:uLnTx/>
                <a:uFillTx/>
                <a:latin typeface="+mj-lt"/>
              </a:rPr>
              <a:t> de la </a:t>
            </a:r>
            <a:r>
              <a:rPr kumimoji="0" lang="es-ES" sz="990" b="1" i="0" u="none" strike="noStrike" kern="0" cap="none" spc="0" normalizeH="0" baseline="0" noProof="0" dirty="0" err="1">
                <a:ln>
                  <a:noFill/>
                </a:ln>
                <a:solidFill>
                  <a:schemeClr val="tx1"/>
                </a:solidFill>
                <a:effectLst/>
                <a:uLnTx/>
                <a:uFillTx/>
                <a:latin typeface="+mj-lt"/>
              </a:rPr>
              <a:t>reinversió</a:t>
            </a:r>
            <a:r>
              <a:rPr kumimoji="0" lang="es-ES" sz="990" b="1" i="0" u="none" strike="noStrike" kern="0" cap="none" spc="0" normalizeH="0" baseline="0" noProof="0" dirty="0">
                <a:ln>
                  <a:noFill/>
                </a:ln>
                <a:solidFill>
                  <a:schemeClr val="tx1"/>
                </a:solidFill>
                <a:effectLst/>
                <a:uLnTx/>
                <a:uFillTx/>
                <a:latin typeface="+mj-lt"/>
              </a:rPr>
              <a:t> 10% </a:t>
            </a:r>
            <a:r>
              <a:rPr kumimoji="0" lang="es-ES" sz="990" i="0" u="none" strike="noStrike" kern="0" cap="none" spc="0" normalizeH="0" baseline="0" noProof="0" dirty="0">
                <a:ln>
                  <a:noFill/>
                </a:ln>
                <a:solidFill>
                  <a:schemeClr val="tx1"/>
                </a:solidFill>
                <a:effectLst/>
                <a:uLnTx/>
                <a:uFillTx/>
                <a:latin typeface="+mj-lt"/>
              </a:rPr>
              <a:t>(</a:t>
            </a:r>
            <a:r>
              <a:rPr kumimoji="0" lang="es-ES" sz="990" i="0" u="none" strike="noStrike" kern="0" cap="none" spc="0" normalizeH="0" baseline="0" noProof="0" dirty="0" err="1">
                <a:ln>
                  <a:noFill/>
                </a:ln>
                <a:solidFill>
                  <a:schemeClr val="tx1"/>
                </a:solidFill>
                <a:effectLst/>
                <a:uLnTx/>
                <a:uFillTx/>
                <a:latin typeface="+mj-lt"/>
              </a:rPr>
              <a:t>esperat</a:t>
            </a:r>
            <a:r>
              <a:rPr kumimoji="0" lang="es-ES" sz="990" i="0" u="none" strike="noStrike" kern="0" cap="none" spc="0" normalizeH="0" baseline="0" noProof="0" dirty="0">
                <a:ln>
                  <a:noFill/>
                </a:ln>
                <a:solidFill>
                  <a:schemeClr val="tx1"/>
                </a:solidFill>
                <a:effectLst/>
                <a:uLnTx/>
                <a:uFillTx/>
                <a:latin typeface="+mj-lt"/>
              </a:rPr>
              <a:t> x4) a la </a:t>
            </a:r>
            <a:r>
              <a:rPr kumimoji="0" lang="es-ES" sz="990" i="0" u="none" strike="noStrike" kern="0" cap="none" spc="0" normalizeH="0" baseline="0" noProof="0" dirty="0" err="1">
                <a:ln>
                  <a:noFill/>
                </a:ln>
                <a:solidFill>
                  <a:schemeClr val="tx1"/>
                </a:solidFill>
                <a:effectLst/>
                <a:uLnTx/>
                <a:uFillTx/>
                <a:latin typeface="+mj-lt"/>
              </a:rPr>
              <a:t>sortida</a:t>
            </a:r>
            <a:r>
              <a:rPr kumimoji="0" lang="es-ES" sz="990" i="0" u="none" strike="noStrike" kern="0" cap="none" spc="0" normalizeH="0" baseline="0" noProof="0" dirty="0">
                <a:ln>
                  <a:noFill/>
                </a:ln>
                <a:solidFill>
                  <a:schemeClr val="tx1"/>
                </a:solidFill>
                <a:effectLst/>
                <a:uLnTx/>
                <a:uFillTx/>
                <a:latin typeface="+mj-lt"/>
              </a:rPr>
              <a:t> del PE (4-5 </a:t>
            </a:r>
            <a:r>
              <a:rPr kumimoji="0" lang="es-ES" sz="990" i="0" u="none" strike="noStrike" kern="0" cap="none" spc="0" normalizeH="0" baseline="0" noProof="0" dirty="0" err="1">
                <a:ln>
                  <a:noFill/>
                </a:ln>
                <a:solidFill>
                  <a:schemeClr val="tx1"/>
                </a:solidFill>
                <a:effectLst/>
                <a:uLnTx/>
                <a:uFillTx/>
                <a:latin typeface="+mj-lt"/>
              </a:rPr>
              <a:t>anys</a:t>
            </a:r>
            <a:r>
              <a:rPr kumimoji="0" lang="es-ES" sz="990" i="0" u="none" strike="noStrike" kern="0" cap="none" spc="0" normalizeH="0" baseline="0" noProof="0" dirty="0">
                <a:ln>
                  <a:noFill/>
                </a:ln>
                <a:solidFill>
                  <a:schemeClr val="tx1"/>
                </a:solidFill>
                <a:effectLst/>
                <a:uLnTx/>
                <a:uFillTx/>
                <a:latin typeface="+mj-lt"/>
              </a:rPr>
              <a:t>)</a:t>
            </a:r>
          </a:p>
        </p:txBody>
      </p:sp>
      <p:sp>
        <p:nvSpPr>
          <p:cNvPr id="32" name="Rectángulo 31">
            <a:extLst>
              <a:ext uri="{FF2B5EF4-FFF2-40B4-BE49-F238E27FC236}">
                <a16:creationId xmlns:a16="http://schemas.microsoft.com/office/drawing/2014/main" id="{2CED2658-AB70-BDB6-788C-50C7B979117D}"/>
              </a:ext>
            </a:extLst>
          </p:cNvPr>
          <p:cNvSpPr/>
          <p:nvPr/>
        </p:nvSpPr>
        <p:spPr>
          <a:xfrm>
            <a:off x="2066488" y="4814151"/>
            <a:ext cx="1951054" cy="622558"/>
          </a:xfrm>
          <a:prstGeom prst="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marR="0" lvl="0" indent="-171450" algn="just" defTabSz="94594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000" b="0" i="0" u="none" strike="noStrike" kern="0" cap="none" spc="0" normalizeH="0" baseline="0" noProof="0" dirty="0" err="1">
                <a:ln>
                  <a:noFill/>
                </a:ln>
                <a:solidFill>
                  <a:schemeClr val="tx1"/>
                </a:solidFill>
                <a:effectLst/>
                <a:uLnTx/>
                <a:uFillTx/>
                <a:latin typeface="+mj-lt"/>
              </a:rPr>
              <a:t>Més</a:t>
            </a:r>
            <a:r>
              <a:rPr kumimoji="0" lang="es-ES" sz="1000" b="0" i="0" u="none" strike="noStrike" kern="0" cap="none" spc="0" normalizeH="0" baseline="0" noProof="0" dirty="0">
                <a:ln>
                  <a:noFill/>
                </a:ln>
                <a:solidFill>
                  <a:schemeClr val="tx1"/>
                </a:solidFill>
                <a:effectLst/>
                <a:uLnTx/>
                <a:uFillTx/>
                <a:latin typeface="+mj-lt"/>
              </a:rPr>
              <a:t> </a:t>
            </a:r>
            <a:r>
              <a:rPr kumimoji="0" lang="es-ES" sz="1000" b="1" i="0" u="none" strike="noStrike" kern="0" cap="none" spc="0" normalizeH="0" baseline="0" noProof="0" dirty="0" err="1">
                <a:ln>
                  <a:noFill/>
                </a:ln>
                <a:solidFill>
                  <a:schemeClr val="tx1"/>
                </a:solidFill>
                <a:effectLst/>
                <a:uLnTx/>
                <a:uFillTx/>
                <a:latin typeface="+mj-lt"/>
              </a:rPr>
              <a:t>dependència</a:t>
            </a:r>
            <a:r>
              <a:rPr kumimoji="0" lang="es-ES" sz="1000" b="0" i="0" u="none" strike="noStrike" kern="0" cap="none" spc="0" normalizeH="0" baseline="0" noProof="0" dirty="0">
                <a:ln>
                  <a:noFill/>
                </a:ln>
                <a:solidFill>
                  <a:schemeClr val="tx1"/>
                </a:solidFill>
                <a:effectLst/>
                <a:uLnTx/>
                <a:uFillTx/>
                <a:latin typeface="+mj-lt"/>
              </a:rPr>
              <a:t> de </a:t>
            </a:r>
            <a:r>
              <a:rPr kumimoji="0" lang="es-ES" sz="1000" b="0" i="0" u="none" strike="noStrike" kern="0" cap="none" spc="0" normalizeH="0" baseline="0" noProof="0" dirty="0" err="1">
                <a:ln>
                  <a:noFill/>
                </a:ln>
                <a:solidFill>
                  <a:schemeClr val="tx1"/>
                </a:solidFill>
                <a:effectLst/>
                <a:uLnTx/>
                <a:uFillTx/>
                <a:latin typeface="+mj-lt"/>
              </a:rPr>
              <a:t>l’equip</a:t>
            </a:r>
            <a:r>
              <a:rPr kumimoji="0" lang="es-ES" sz="1000" b="0" i="0" u="none" strike="noStrike" kern="0" cap="none" spc="0" normalizeH="0" baseline="0" noProof="0" dirty="0">
                <a:ln>
                  <a:noFill/>
                </a:ln>
                <a:solidFill>
                  <a:schemeClr val="tx1"/>
                </a:solidFill>
                <a:effectLst/>
                <a:uLnTx/>
                <a:uFillTx/>
                <a:latin typeface="+mj-lt"/>
              </a:rPr>
              <a:t> actual.</a:t>
            </a:r>
            <a:endParaRPr lang="es-ES" sz="1200" dirty="0">
              <a:latin typeface="+mj-lt"/>
            </a:endParaRPr>
          </a:p>
        </p:txBody>
      </p:sp>
      <p:sp>
        <p:nvSpPr>
          <p:cNvPr id="33" name="Rectángulo 32">
            <a:extLst>
              <a:ext uri="{FF2B5EF4-FFF2-40B4-BE49-F238E27FC236}">
                <a16:creationId xmlns:a16="http://schemas.microsoft.com/office/drawing/2014/main" id="{AE9587F2-CAC2-05D9-BB68-1A9F7BDC4753}"/>
              </a:ext>
            </a:extLst>
          </p:cNvPr>
          <p:cNvSpPr/>
          <p:nvPr/>
        </p:nvSpPr>
        <p:spPr>
          <a:xfrm>
            <a:off x="2066488" y="5503041"/>
            <a:ext cx="1951054" cy="1004197"/>
          </a:xfrm>
          <a:prstGeom prst="rect">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846" marR="0" lvl="0" indent="-180846" algn="just" defTabSz="945947" rtl="0" eaLnBrk="1" fontAlgn="auto" latinLnBrk="0" hangingPunct="1">
              <a:lnSpc>
                <a:spcPct val="100000"/>
              </a:lnSpc>
              <a:spcBef>
                <a:spcPts val="0"/>
              </a:spcBef>
              <a:spcAft>
                <a:spcPts val="0"/>
              </a:spcAft>
              <a:buClrTx/>
              <a:buSzTx/>
              <a:buFontTx/>
              <a:buChar char="•"/>
              <a:tabLst/>
              <a:defRPr/>
            </a:pPr>
            <a:endParaRPr kumimoji="0" lang="es-ES" sz="1000" b="0" i="0" u="none" strike="noStrike" kern="0" cap="none" spc="0" normalizeH="0" baseline="0" noProof="0" dirty="0">
              <a:ln>
                <a:noFill/>
              </a:ln>
              <a:solidFill>
                <a:schemeClr val="tx1"/>
              </a:solidFill>
              <a:effectLst/>
              <a:uLnTx/>
              <a:uFillTx/>
              <a:latin typeface="+mj-lt"/>
            </a:endParaRPr>
          </a:p>
          <a:p>
            <a:pPr marL="171450" marR="0" lvl="0" indent="-171450" algn="just" defTabSz="94594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000" b="0" i="0" u="none" strike="noStrike" kern="0" cap="none" spc="0" normalizeH="0" baseline="0" noProof="0" dirty="0" err="1">
                <a:ln>
                  <a:noFill/>
                </a:ln>
                <a:solidFill>
                  <a:schemeClr val="tx1"/>
                </a:solidFill>
                <a:effectLst/>
                <a:uLnTx/>
                <a:uFillTx/>
                <a:latin typeface="+mj-lt"/>
              </a:rPr>
              <a:t>Oportunidat</a:t>
            </a:r>
            <a:r>
              <a:rPr kumimoji="0" lang="es-ES" sz="1000" b="0" i="0" u="none" strike="noStrike" kern="0" cap="none" spc="0" normalizeH="0" baseline="0" noProof="0" dirty="0">
                <a:ln>
                  <a:noFill/>
                </a:ln>
                <a:solidFill>
                  <a:schemeClr val="tx1"/>
                </a:solidFill>
                <a:effectLst/>
                <a:uLnTx/>
                <a:uFillTx/>
                <a:latin typeface="+mj-lt"/>
              </a:rPr>
              <a:t> de </a:t>
            </a:r>
            <a:r>
              <a:rPr kumimoji="0" lang="es-ES" sz="1000" b="1" i="0" u="none" strike="noStrike" kern="0" cap="none" spc="0" normalizeH="0" baseline="0" noProof="0" dirty="0">
                <a:ln>
                  <a:noFill/>
                </a:ln>
                <a:solidFill>
                  <a:schemeClr val="tx1"/>
                </a:solidFill>
                <a:effectLst/>
                <a:uLnTx/>
                <a:uFillTx/>
                <a:latin typeface="+mj-lt"/>
              </a:rPr>
              <a:t>captar </a:t>
            </a:r>
            <a:r>
              <a:rPr kumimoji="0" lang="es-ES" sz="1000" b="1" i="0" u="none" strike="noStrike" kern="0" cap="none" spc="0" normalizeH="0" baseline="0" noProof="0" dirty="0" err="1">
                <a:ln>
                  <a:noFill/>
                </a:ln>
                <a:solidFill>
                  <a:schemeClr val="tx1"/>
                </a:solidFill>
                <a:effectLst/>
                <a:uLnTx/>
                <a:uFillTx/>
                <a:latin typeface="+mj-lt"/>
              </a:rPr>
              <a:t>generació</a:t>
            </a:r>
            <a:r>
              <a:rPr kumimoji="0" lang="es-ES" sz="1000" b="1" i="0" u="none" strike="noStrike" kern="0" cap="none" spc="0" normalizeH="0" baseline="0" noProof="0" dirty="0">
                <a:ln>
                  <a:noFill/>
                </a:ln>
                <a:solidFill>
                  <a:schemeClr val="tx1"/>
                </a:solidFill>
                <a:effectLst/>
                <a:uLnTx/>
                <a:uFillTx/>
                <a:latin typeface="+mj-lt"/>
              </a:rPr>
              <a:t> de valor del </a:t>
            </a:r>
            <a:r>
              <a:rPr kumimoji="0" lang="es-ES" sz="1000" b="1" i="0" u="none" strike="noStrike" kern="0" cap="none" spc="0" normalizeH="0" baseline="0" noProof="0" dirty="0" err="1">
                <a:ln>
                  <a:noFill/>
                </a:ln>
                <a:solidFill>
                  <a:schemeClr val="tx1"/>
                </a:solidFill>
                <a:effectLst/>
                <a:uLnTx/>
                <a:uFillTx/>
                <a:latin typeface="+mj-lt"/>
              </a:rPr>
              <a:t>grup</a:t>
            </a:r>
            <a:r>
              <a:rPr kumimoji="0" lang="es-ES" sz="1000" b="1" i="0" u="none" strike="noStrike" kern="0" cap="none" spc="0" normalizeH="0" baseline="0" noProof="0" dirty="0">
                <a:ln>
                  <a:noFill/>
                </a:ln>
                <a:solidFill>
                  <a:schemeClr val="tx1"/>
                </a:solidFill>
                <a:effectLst/>
                <a:uLnTx/>
                <a:uFillTx/>
                <a:latin typeface="+mj-lt"/>
              </a:rPr>
              <a:t>.</a:t>
            </a:r>
          </a:p>
          <a:p>
            <a:pPr algn="ctr"/>
            <a:endParaRPr lang="es-ES" sz="1200" dirty="0">
              <a:latin typeface="+mj-lt"/>
            </a:endParaRPr>
          </a:p>
        </p:txBody>
      </p:sp>
      <p:sp>
        <p:nvSpPr>
          <p:cNvPr id="34" name="Rectángulo 33">
            <a:extLst>
              <a:ext uri="{FF2B5EF4-FFF2-40B4-BE49-F238E27FC236}">
                <a16:creationId xmlns:a16="http://schemas.microsoft.com/office/drawing/2014/main" id="{144586D5-1FBA-0443-45D7-1BC3DC284F79}"/>
              </a:ext>
            </a:extLst>
          </p:cNvPr>
          <p:cNvSpPr/>
          <p:nvPr/>
        </p:nvSpPr>
        <p:spPr>
          <a:xfrm>
            <a:off x="9230536" y="2079546"/>
            <a:ext cx="2516929" cy="1279382"/>
          </a:xfrm>
          <a:prstGeom prst="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marR="0" lvl="0" indent="-171450" algn="l" defTabSz="94594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000" b="0" i="0" u="none" strike="noStrike" kern="0" cap="none" spc="0" normalizeH="0" baseline="0" noProof="0" dirty="0" err="1">
                <a:ln>
                  <a:noFill/>
                </a:ln>
                <a:solidFill>
                  <a:schemeClr val="tx1"/>
                </a:solidFill>
                <a:effectLst/>
                <a:uLnTx/>
                <a:uFillTx/>
                <a:latin typeface="+mj-lt"/>
              </a:rPr>
              <a:t>Adquisició</a:t>
            </a:r>
            <a:r>
              <a:rPr kumimoji="0" lang="es-ES" sz="1000" b="0" i="0" u="none" strike="noStrike" kern="0" cap="none" spc="0" normalizeH="0" baseline="0" noProof="0" dirty="0">
                <a:ln>
                  <a:noFill/>
                </a:ln>
                <a:solidFill>
                  <a:schemeClr val="tx1"/>
                </a:solidFill>
                <a:effectLst/>
                <a:uLnTx/>
                <a:uFillTx/>
                <a:latin typeface="+mj-lt"/>
              </a:rPr>
              <a:t> del </a:t>
            </a:r>
            <a:r>
              <a:rPr kumimoji="0" lang="es-ES" sz="1000" b="1" i="0" u="none" strike="noStrike" kern="0" cap="none" spc="0" normalizeH="0" baseline="0" noProof="0" dirty="0">
                <a:ln>
                  <a:noFill/>
                </a:ln>
                <a:solidFill>
                  <a:schemeClr val="tx1"/>
                </a:solidFill>
                <a:effectLst/>
                <a:uLnTx/>
                <a:uFillTx/>
                <a:latin typeface="+mj-lt"/>
              </a:rPr>
              <a:t>100% de les </a:t>
            </a:r>
            <a:r>
              <a:rPr kumimoji="0" lang="es-ES" sz="1000" b="1" i="0" u="none" strike="noStrike" kern="0" cap="none" spc="0" normalizeH="0" baseline="0" noProof="0" dirty="0" err="1">
                <a:ln>
                  <a:noFill/>
                </a:ln>
                <a:solidFill>
                  <a:schemeClr val="tx1"/>
                </a:solidFill>
                <a:effectLst/>
                <a:uLnTx/>
                <a:uFillTx/>
                <a:latin typeface="+mj-lt"/>
              </a:rPr>
              <a:t>accions</a:t>
            </a:r>
            <a:r>
              <a:rPr kumimoji="0" lang="es-ES" sz="1000" b="1" i="0" u="none" strike="noStrike" kern="0" cap="none" spc="0" normalizeH="0" baseline="0" noProof="0" dirty="0">
                <a:ln>
                  <a:noFill/>
                </a:ln>
                <a:solidFill>
                  <a:schemeClr val="tx1"/>
                </a:solidFill>
                <a:effectLst/>
                <a:uLnTx/>
                <a:uFillTx/>
                <a:latin typeface="+mj-lt"/>
              </a:rPr>
              <a:t> des del </a:t>
            </a:r>
            <a:r>
              <a:rPr kumimoji="0" lang="es-ES" sz="1000" b="1" i="0" u="none" strike="noStrike" kern="0" cap="none" spc="0" normalizeH="0" baseline="0" noProof="0" dirty="0" err="1">
                <a:ln>
                  <a:noFill/>
                </a:ln>
                <a:solidFill>
                  <a:schemeClr val="tx1"/>
                </a:solidFill>
                <a:effectLst/>
                <a:uLnTx/>
                <a:uFillTx/>
                <a:latin typeface="+mj-lt"/>
              </a:rPr>
              <a:t>començament</a:t>
            </a:r>
            <a:r>
              <a:rPr kumimoji="0" lang="es-ES" sz="1000" b="1" i="0" u="none" strike="noStrike" kern="0" cap="none" spc="0" normalizeH="0" baseline="0" noProof="0" dirty="0">
                <a:ln>
                  <a:noFill/>
                </a:ln>
                <a:solidFill>
                  <a:schemeClr val="tx1"/>
                </a:solidFill>
                <a:effectLst/>
                <a:uLnTx/>
                <a:uFillTx/>
                <a:latin typeface="+mj-lt"/>
              </a:rPr>
              <a:t>.</a:t>
            </a:r>
          </a:p>
        </p:txBody>
      </p:sp>
      <p:sp>
        <p:nvSpPr>
          <p:cNvPr id="36" name="Rectángulo 35">
            <a:extLst>
              <a:ext uri="{FF2B5EF4-FFF2-40B4-BE49-F238E27FC236}">
                <a16:creationId xmlns:a16="http://schemas.microsoft.com/office/drawing/2014/main" id="{63B3F461-D01F-A206-81F0-51FD80BD013E}"/>
              </a:ext>
            </a:extLst>
          </p:cNvPr>
          <p:cNvSpPr/>
          <p:nvPr/>
        </p:nvSpPr>
        <p:spPr>
          <a:xfrm>
            <a:off x="9230535" y="3425262"/>
            <a:ext cx="2516929" cy="1322555"/>
          </a:xfrm>
          <a:prstGeom prst="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846" marR="0" lvl="0" indent="-180846" algn="l" defTabSz="945947" rtl="0" eaLnBrk="1" fontAlgn="auto" latinLnBrk="0" hangingPunct="1">
              <a:spcBef>
                <a:spcPts val="0"/>
              </a:spcBef>
              <a:spcAft>
                <a:spcPts val="0"/>
              </a:spcAft>
              <a:buClrTx/>
              <a:buSzTx/>
              <a:buFontTx/>
              <a:buChar char="•"/>
              <a:tabLst/>
              <a:defRPr/>
            </a:pPr>
            <a:r>
              <a:rPr kumimoji="0" lang="es-ES" sz="1000" b="1" i="0" u="none" strike="noStrike" kern="0" cap="none" spc="0" normalizeH="0" baseline="0" noProof="0" dirty="0" err="1">
                <a:ln>
                  <a:noFill/>
                </a:ln>
                <a:solidFill>
                  <a:schemeClr val="tx1"/>
                </a:solidFill>
                <a:effectLst/>
                <a:uLnTx/>
                <a:uFillTx/>
                <a:latin typeface="+mj-lt"/>
              </a:rPr>
              <a:t>Pagament</a:t>
            </a:r>
            <a:r>
              <a:rPr kumimoji="0" lang="es-ES" sz="1000" b="1" i="0" u="none" strike="noStrike" kern="0" cap="none" spc="0" normalizeH="0" baseline="0" noProof="0" dirty="0">
                <a:ln>
                  <a:noFill/>
                </a:ln>
                <a:solidFill>
                  <a:schemeClr val="tx1"/>
                </a:solidFill>
                <a:effectLst/>
                <a:uLnTx/>
                <a:uFillTx/>
                <a:latin typeface="+mj-lt"/>
              </a:rPr>
              <a:t> </a:t>
            </a:r>
            <a:r>
              <a:rPr kumimoji="0" lang="es-ES" sz="1000" b="1" i="0" u="none" strike="noStrike" kern="0" cap="none" spc="0" normalizeH="0" baseline="0" noProof="0" dirty="0" err="1">
                <a:ln>
                  <a:noFill/>
                </a:ln>
                <a:solidFill>
                  <a:schemeClr val="tx1"/>
                </a:solidFill>
                <a:effectLst/>
                <a:uLnTx/>
                <a:uFillTx/>
                <a:latin typeface="+mj-lt"/>
              </a:rPr>
              <a:t>fixe</a:t>
            </a:r>
            <a:r>
              <a:rPr kumimoji="0" lang="es-ES" sz="1000" b="1" i="0" u="none" strike="noStrike" kern="0" cap="none" spc="0" normalizeH="0" baseline="0" noProof="0" dirty="0">
                <a:ln>
                  <a:noFill/>
                </a:ln>
                <a:solidFill>
                  <a:schemeClr val="tx1"/>
                </a:solidFill>
                <a:effectLst/>
                <a:uLnTx/>
                <a:uFillTx/>
                <a:latin typeface="+mj-lt"/>
              </a:rPr>
              <a:t> </a:t>
            </a:r>
            <a:r>
              <a:rPr kumimoji="0" lang="es-ES" sz="1000" b="0" i="0" u="none" strike="noStrike" kern="0" cap="none" spc="0" normalizeH="0" baseline="0" noProof="0" dirty="0">
                <a:ln>
                  <a:noFill/>
                </a:ln>
                <a:solidFill>
                  <a:schemeClr val="tx1"/>
                </a:solidFill>
                <a:effectLst/>
                <a:uLnTx/>
                <a:uFillTx/>
                <a:latin typeface="+mj-lt"/>
              </a:rPr>
              <a:t>al </a:t>
            </a:r>
            <a:r>
              <a:rPr kumimoji="0" lang="es-ES" sz="1000" b="0" i="0" u="none" strike="noStrike" kern="0" cap="none" spc="0" normalizeH="0" baseline="0" noProof="0" dirty="0" err="1">
                <a:ln>
                  <a:noFill/>
                </a:ln>
                <a:solidFill>
                  <a:schemeClr val="tx1"/>
                </a:solidFill>
                <a:effectLst/>
                <a:uLnTx/>
                <a:uFillTx/>
                <a:latin typeface="+mj-lt"/>
              </a:rPr>
              <a:t>tancament</a:t>
            </a:r>
            <a:r>
              <a:rPr kumimoji="0" lang="es-ES" sz="1000" b="0" i="0" u="none" strike="noStrike" kern="0" cap="none" spc="0" normalizeH="0" baseline="0" noProof="0" dirty="0">
                <a:ln>
                  <a:noFill/>
                </a:ln>
                <a:solidFill>
                  <a:schemeClr val="tx1"/>
                </a:solidFill>
                <a:effectLst/>
                <a:uLnTx/>
                <a:uFillTx/>
                <a:latin typeface="+mj-lt"/>
              </a:rPr>
              <a:t> – 80%</a:t>
            </a:r>
          </a:p>
          <a:p>
            <a:pPr marL="180846" marR="0" lvl="0" indent="-180846" algn="l" defTabSz="945947" rtl="0" eaLnBrk="1" fontAlgn="auto" latinLnBrk="0" hangingPunct="1">
              <a:spcBef>
                <a:spcPts val="0"/>
              </a:spcBef>
              <a:spcAft>
                <a:spcPts val="0"/>
              </a:spcAft>
              <a:buClrTx/>
              <a:buSzTx/>
              <a:buFontTx/>
              <a:buChar char="•"/>
              <a:tabLst/>
              <a:defRPr/>
            </a:pPr>
            <a:r>
              <a:rPr kumimoji="0" lang="es-ES" sz="1000" b="1" i="0" u="none" strike="noStrike" kern="0" cap="none" spc="0" normalizeH="0" baseline="0" noProof="0" dirty="0" err="1">
                <a:ln>
                  <a:noFill/>
                </a:ln>
                <a:solidFill>
                  <a:schemeClr val="tx1"/>
                </a:solidFill>
                <a:effectLst/>
                <a:uLnTx/>
                <a:uFillTx/>
                <a:latin typeface="+mj-lt"/>
              </a:rPr>
              <a:t>Pagaments</a:t>
            </a:r>
            <a:r>
              <a:rPr kumimoji="0" lang="es-ES" sz="1000" b="1" i="0" u="none" strike="noStrike" kern="0" cap="none" spc="0" normalizeH="0" baseline="0" noProof="0" dirty="0">
                <a:ln>
                  <a:noFill/>
                </a:ln>
                <a:solidFill>
                  <a:schemeClr val="tx1"/>
                </a:solidFill>
                <a:effectLst/>
                <a:uLnTx/>
                <a:uFillTx/>
                <a:latin typeface="+mj-lt"/>
              </a:rPr>
              <a:t> Variables – </a:t>
            </a:r>
            <a:r>
              <a:rPr kumimoji="0" lang="es-ES" sz="1000" b="0" i="0" u="none" strike="noStrike" kern="0" cap="none" spc="0" normalizeH="0" baseline="0" noProof="0" dirty="0">
                <a:ln>
                  <a:noFill/>
                </a:ln>
                <a:solidFill>
                  <a:schemeClr val="tx1"/>
                </a:solidFill>
                <a:effectLst/>
                <a:uLnTx/>
                <a:uFillTx/>
                <a:latin typeface="+mj-lt"/>
              </a:rPr>
              <a:t>20% (Su</a:t>
            </a:r>
            <a:r>
              <a:rPr lang="es-ES" sz="1000" kern="0" dirty="0">
                <a:solidFill>
                  <a:schemeClr val="tx1"/>
                </a:solidFill>
                <a:latin typeface="+mj-lt"/>
              </a:rPr>
              <a:t>b</a:t>
            </a:r>
            <a:r>
              <a:rPr kumimoji="0" lang="es-ES" sz="1000" b="0" i="0" u="none" strike="noStrike" kern="0" cap="none" spc="0" normalizeH="0" baseline="0" noProof="0" dirty="0" err="1">
                <a:ln>
                  <a:noFill/>
                </a:ln>
                <a:solidFill>
                  <a:schemeClr val="tx1"/>
                </a:solidFill>
                <a:effectLst/>
                <a:uLnTx/>
                <a:uFillTx/>
                <a:latin typeface="+mj-lt"/>
              </a:rPr>
              <a:t>jecte</a:t>
            </a:r>
            <a:r>
              <a:rPr kumimoji="0" lang="es-ES" sz="1000" b="0" i="0" u="none" strike="noStrike" kern="0" cap="none" spc="0" normalizeH="0" baseline="0" noProof="0" dirty="0">
                <a:ln>
                  <a:noFill/>
                </a:ln>
                <a:solidFill>
                  <a:schemeClr val="tx1"/>
                </a:solidFill>
                <a:effectLst/>
                <a:uLnTx/>
                <a:uFillTx/>
                <a:latin typeface="+mj-lt"/>
              </a:rPr>
              <a:t> BP)</a:t>
            </a:r>
          </a:p>
          <a:p>
            <a:pPr marL="638046" marR="0" lvl="1" indent="-180846" algn="l" defTabSz="945947" rtl="0" eaLnBrk="1" fontAlgn="auto" latinLnBrk="0" hangingPunct="1">
              <a:spcBef>
                <a:spcPts val="0"/>
              </a:spcBef>
              <a:spcAft>
                <a:spcPts val="0"/>
              </a:spcAft>
              <a:buClrTx/>
              <a:buSzTx/>
              <a:buFontTx/>
              <a:buChar char="•"/>
              <a:tabLst/>
              <a:defRPr/>
            </a:pPr>
            <a:r>
              <a:rPr kumimoji="0" lang="es-ES" sz="1000" b="0" i="0" u="none" strike="noStrike" kern="0" cap="none" spc="0" normalizeH="0" baseline="0" noProof="0" dirty="0" err="1">
                <a:ln>
                  <a:noFill/>
                </a:ln>
                <a:solidFill>
                  <a:schemeClr val="tx1"/>
                </a:solidFill>
                <a:effectLst/>
                <a:uLnTx/>
                <a:uFillTx/>
                <a:latin typeface="+mj-lt"/>
              </a:rPr>
              <a:t>Earn-Out</a:t>
            </a:r>
            <a:r>
              <a:rPr kumimoji="0" lang="es-ES" sz="1000" b="0" i="0" u="none" strike="noStrike" kern="0" cap="none" spc="0" normalizeH="0" baseline="0" noProof="0" dirty="0">
                <a:ln>
                  <a:noFill/>
                </a:ln>
                <a:solidFill>
                  <a:schemeClr val="tx1"/>
                </a:solidFill>
                <a:effectLst/>
                <a:uLnTx/>
                <a:uFillTx/>
                <a:latin typeface="+mj-lt"/>
              </a:rPr>
              <a:t> año t+1</a:t>
            </a:r>
          </a:p>
          <a:p>
            <a:pPr marL="638046" marR="0" lvl="1" indent="-180846" algn="l" defTabSz="945947" rtl="0" eaLnBrk="1" fontAlgn="auto" latinLnBrk="0" hangingPunct="1">
              <a:spcBef>
                <a:spcPts val="0"/>
              </a:spcBef>
              <a:spcAft>
                <a:spcPts val="0"/>
              </a:spcAft>
              <a:buClrTx/>
              <a:buSzTx/>
              <a:buFontTx/>
              <a:buChar char="•"/>
              <a:tabLst/>
              <a:defRPr/>
            </a:pPr>
            <a:r>
              <a:rPr kumimoji="0" lang="es-ES" sz="1000" b="0" i="0" u="none" strike="noStrike" kern="0" cap="none" spc="0" normalizeH="0" baseline="0" noProof="0" dirty="0" err="1">
                <a:ln>
                  <a:noFill/>
                </a:ln>
                <a:solidFill>
                  <a:schemeClr val="tx1"/>
                </a:solidFill>
                <a:effectLst/>
                <a:uLnTx/>
                <a:uFillTx/>
                <a:latin typeface="+mj-lt"/>
              </a:rPr>
              <a:t>Earn-Out</a:t>
            </a:r>
            <a:r>
              <a:rPr kumimoji="0" lang="es-ES" sz="1000" b="0" i="0" u="none" strike="noStrike" kern="0" cap="none" spc="0" normalizeH="0" baseline="0" noProof="0" dirty="0">
                <a:ln>
                  <a:noFill/>
                </a:ln>
                <a:solidFill>
                  <a:schemeClr val="tx1"/>
                </a:solidFill>
                <a:effectLst/>
                <a:uLnTx/>
                <a:uFillTx/>
                <a:latin typeface="+mj-lt"/>
              </a:rPr>
              <a:t> año t+2</a:t>
            </a:r>
          </a:p>
        </p:txBody>
      </p:sp>
      <p:sp>
        <p:nvSpPr>
          <p:cNvPr id="37" name="Rectángulo 36">
            <a:extLst>
              <a:ext uri="{FF2B5EF4-FFF2-40B4-BE49-F238E27FC236}">
                <a16:creationId xmlns:a16="http://schemas.microsoft.com/office/drawing/2014/main" id="{F142F9A8-5FD8-E723-4FEF-99DACA4CD7F4}"/>
              </a:ext>
            </a:extLst>
          </p:cNvPr>
          <p:cNvSpPr/>
          <p:nvPr/>
        </p:nvSpPr>
        <p:spPr>
          <a:xfrm>
            <a:off x="9230809" y="4814151"/>
            <a:ext cx="2516929" cy="622558"/>
          </a:xfrm>
          <a:prstGeom prst="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marR="0" lvl="0" indent="-171450" algn="l" defTabSz="94594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000" b="0" i="0" u="none" strike="noStrike" kern="0" cap="none" spc="0" normalizeH="0" baseline="0" noProof="0" dirty="0">
                <a:ln>
                  <a:noFill/>
                </a:ln>
                <a:solidFill>
                  <a:schemeClr val="tx1"/>
                </a:solidFill>
                <a:effectLst/>
                <a:uLnTx/>
                <a:uFillTx/>
                <a:latin typeface="+mj-lt"/>
              </a:rPr>
              <a:t>Potencial </a:t>
            </a:r>
            <a:r>
              <a:rPr kumimoji="0" lang="es-ES" sz="1000" b="1" i="0" u="none" strike="noStrike" kern="0" cap="none" spc="0" normalizeH="0" baseline="0" noProof="0" dirty="0">
                <a:ln>
                  <a:noFill/>
                </a:ln>
                <a:solidFill>
                  <a:schemeClr val="tx1"/>
                </a:solidFill>
                <a:effectLst/>
                <a:uLnTx/>
                <a:uFillTx/>
                <a:latin typeface="+mj-lt"/>
              </a:rPr>
              <a:t>menor </a:t>
            </a:r>
            <a:r>
              <a:rPr kumimoji="0" lang="es-ES" sz="1000" b="1" i="0" u="none" strike="noStrike" kern="0" cap="none" spc="0" normalizeH="0" baseline="0" noProof="0" dirty="0" err="1">
                <a:ln>
                  <a:noFill/>
                </a:ln>
                <a:solidFill>
                  <a:schemeClr val="tx1"/>
                </a:solidFill>
                <a:effectLst/>
                <a:uLnTx/>
                <a:uFillTx/>
                <a:latin typeface="+mj-lt"/>
              </a:rPr>
              <a:t>permanència</a:t>
            </a:r>
            <a:r>
              <a:rPr kumimoji="0" lang="es-ES" sz="1000" b="1" i="0" u="none" strike="noStrike" kern="0" cap="none" spc="0" normalizeH="0" baseline="0" noProof="0" dirty="0">
                <a:ln>
                  <a:noFill/>
                </a:ln>
                <a:solidFill>
                  <a:schemeClr val="tx1"/>
                </a:solidFill>
                <a:effectLst/>
                <a:uLnTx/>
                <a:uFillTx/>
                <a:latin typeface="+mj-lt"/>
              </a:rPr>
              <a:t> i </a:t>
            </a:r>
            <a:r>
              <a:rPr kumimoji="0" lang="es-ES" sz="1000" b="1" i="0" u="none" strike="noStrike" kern="0" cap="none" spc="0" normalizeH="0" baseline="0" noProof="0" dirty="0" err="1">
                <a:ln>
                  <a:noFill/>
                </a:ln>
                <a:solidFill>
                  <a:schemeClr val="tx1"/>
                </a:solidFill>
                <a:effectLst/>
                <a:uLnTx/>
                <a:uFillTx/>
                <a:latin typeface="+mj-lt"/>
              </a:rPr>
              <a:t>dependència</a:t>
            </a:r>
            <a:r>
              <a:rPr kumimoji="0" lang="es-ES" sz="1000" b="1" i="0" u="none" strike="noStrike" kern="0" cap="none" spc="0" normalizeH="0" baseline="0" noProof="0" dirty="0">
                <a:ln>
                  <a:noFill/>
                </a:ln>
                <a:solidFill>
                  <a:schemeClr val="tx1"/>
                </a:solidFill>
                <a:effectLst/>
                <a:uLnTx/>
                <a:uFillTx/>
                <a:latin typeface="+mj-lt"/>
              </a:rPr>
              <a:t>.</a:t>
            </a:r>
            <a:endParaRPr lang="es-ES" sz="1200" b="1" dirty="0">
              <a:latin typeface="+mj-lt"/>
            </a:endParaRPr>
          </a:p>
        </p:txBody>
      </p:sp>
      <p:sp>
        <p:nvSpPr>
          <p:cNvPr id="38" name="Rectángulo 37">
            <a:extLst>
              <a:ext uri="{FF2B5EF4-FFF2-40B4-BE49-F238E27FC236}">
                <a16:creationId xmlns:a16="http://schemas.microsoft.com/office/drawing/2014/main" id="{F968D3B8-6E8B-237F-742D-83AEF31512DF}"/>
              </a:ext>
            </a:extLst>
          </p:cNvPr>
          <p:cNvSpPr/>
          <p:nvPr/>
        </p:nvSpPr>
        <p:spPr>
          <a:xfrm>
            <a:off x="9230535" y="5503041"/>
            <a:ext cx="2516929" cy="1004197"/>
          </a:xfrm>
          <a:prstGeom prst="rect">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marR="0" lvl="0" indent="-171450" algn="l" defTabSz="94594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000" b="0" i="0" u="none" strike="noStrike" kern="0" cap="none" spc="0" normalizeH="0" baseline="0" noProof="0" dirty="0">
                <a:ln>
                  <a:noFill/>
                </a:ln>
                <a:solidFill>
                  <a:schemeClr val="tx1"/>
                </a:solidFill>
                <a:effectLst/>
                <a:uLnTx/>
                <a:uFillTx/>
                <a:latin typeface="+mj-lt"/>
              </a:rPr>
              <a:t>Es </a:t>
            </a:r>
            <a:r>
              <a:rPr kumimoji="0" lang="es-ES" sz="1000" b="0" i="0" u="none" strike="noStrike" kern="0" cap="none" spc="0" normalizeH="0" baseline="0" noProof="0" dirty="0" err="1">
                <a:ln>
                  <a:noFill/>
                </a:ln>
                <a:solidFill>
                  <a:schemeClr val="tx1"/>
                </a:solidFill>
                <a:effectLst/>
                <a:uLnTx/>
                <a:uFillTx/>
                <a:latin typeface="+mj-lt"/>
              </a:rPr>
              <a:t>preveu</a:t>
            </a:r>
            <a:r>
              <a:rPr kumimoji="0" lang="es-ES" sz="1000" b="0" i="0" u="none" strike="noStrike" kern="0" cap="none" spc="0" normalizeH="0" baseline="0" noProof="0" dirty="0">
                <a:ln>
                  <a:noFill/>
                </a:ln>
                <a:solidFill>
                  <a:schemeClr val="tx1"/>
                </a:solidFill>
                <a:effectLst/>
                <a:uLnTx/>
                <a:uFillTx/>
                <a:latin typeface="+mj-lt"/>
              </a:rPr>
              <a:t> un preu </a:t>
            </a:r>
            <a:r>
              <a:rPr kumimoji="0" lang="es-ES" sz="1000" b="1" i="0" u="none" strike="noStrike" kern="0" cap="none" spc="0" normalizeH="0" baseline="0" noProof="0" dirty="0" err="1">
                <a:ln>
                  <a:noFill/>
                </a:ln>
                <a:solidFill>
                  <a:schemeClr val="tx1"/>
                </a:solidFill>
                <a:effectLst/>
                <a:uLnTx/>
                <a:uFillTx/>
                <a:latin typeface="+mj-lt"/>
              </a:rPr>
              <a:t>més</a:t>
            </a:r>
            <a:r>
              <a:rPr kumimoji="0" lang="es-ES" sz="1000" b="1" i="0" u="none" strike="noStrike" kern="0" cap="none" spc="0" normalizeH="0" baseline="0" noProof="0" dirty="0">
                <a:ln>
                  <a:noFill/>
                </a:ln>
                <a:solidFill>
                  <a:schemeClr val="tx1"/>
                </a:solidFill>
                <a:effectLst/>
                <a:uLnTx/>
                <a:uFillTx/>
                <a:latin typeface="+mj-lt"/>
              </a:rPr>
              <a:t> </a:t>
            </a:r>
            <a:r>
              <a:rPr kumimoji="0" lang="es-ES" sz="1000" b="1" i="0" u="none" strike="noStrike" kern="0" cap="none" spc="0" normalizeH="0" baseline="0" noProof="0" dirty="0" err="1">
                <a:ln>
                  <a:noFill/>
                </a:ln>
                <a:solidFill>
                  <a:schemeClr val="tx1"/>
                </a:solidFill>
                <a:effectLst/>
                <a:uLnTx/>
                <a:uFillTx/>
                <a:latin typeface="+mj-lt"/>
              </a:rPr>
              <a:t>elevat</a:t>
            </a:r>
            <a:r>
              <a:rPr kumimoji="0" lang="es-ES" sz="1000" b="1" i="0" u="none" strike="noStrike" kern="0" cap="none" spc="0" normalizeH="0" baseline="0" noProof="0" dirty="0">
                <a:ln>
                  <a:noFill/>
                </a:ln>
                <a:solidFill>
                  <a:schemeClr val="tx1"/>
                </a:solidFill>
                <a:effectLst/>
                <a:uLnTx/>
                <a:uFillTx/>
                <a:latin typeface="+mj-lt"/>
              </a:rPr>
              <a:t> a </a:t>
            </a:r>
            <a:r>
              <a:rPr kumimoji="0" lang="es-ES" sz="1000" b="1" i="0" u="none" strike="noStrike" kern="0" cap="none" spc="0" normalizeH="0" baseline="0" noProof="0" dirty="0" err="1">
                <a:ln>
                  <a:noFill/>
                </a:ln>
                <a:solidFill>
                  <a:schemeClr val="tx1"/>
                </a:solidFill>
                <a:effectLst/>
                <a:uLnTx/>
                <a:uFillTx/>
                <a:latin typeface="+mj-lt"/>
              </a:rPr>
              <a:t>l'inici</a:t>
            </a:r>
            <a:r>
              <a:rPr kumimoji="0" lang="es-ES" sz="1000" b="0" i="0" u="none" strike="noStrike" kern="0" cap="none" spc="0" normalizeH="0" baseline="0" noProof="0" dirty="0">
                <a:ln>
                  <a:noFill/>
                </a:ln>
                <a:solidFill>
                  <a:schemeClr val="tx1"/>
                </a:solidFill>
                <a:effectLst/>
                <a:uLnTx/>
                <a:uFillTx/>
                <a:latin typeface="+mj-lt"/>
              </a:rPr>
              <a:t>.</a:t>
            </a:r>
            <a:endParaRPr lang="es-ES" sz="1200" dirty="0">
              <a:latin typeface="+mj-lt"/>
            </a:endParaRPr>
          </a:p>
        </p:txBody>
      </p:sp>
      <p:sp>
        <p:nvSpPr>
          <p:cNvPr id="40" name="Rectángulo 39">
            <a:extLst>
              <a:ext uri="{FF2B5EF4-FFF2-40B4-BE49-F238E27FC236}">
                <a16:creationId xmlns:a16="http://schemas.microsoft.com/office/drawing/2014/main" id="{85577933-0230-B739-85BD-BD79172BEEEF}"/>
              </a:ext>
            </a:extLst>
          </p:cNvPr>
          <p:cNvSpPr/>
          <p:nvPr/>
        </p:nvSpPr>
        <p:spPr>
          <a:xfrm>
            <a:off x="370127" y="1186537"/>
            <a:ext cx="1608628" cy="80567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800" dirty="0">
                <a:solidFill>
                  <a:schemeClr val="tx1"/>
                </a:solidFill>
                <a:latin typeface="+mj-lt"/>
              </a:rPr>
              <a:t>Si la </a:t>
            </a:r>
            <a:r>
              <a:rPr lang="es-ES" sz="800" dirty="0" err="1">
                <a:solidFill>
                  <a:schemeClr val="tx1"/>
                </a:solidFill>
                <a:latin typeface="+mj-lt"/>
              </a:rPr>
              <a:t>teva</a:t>
            </a:r>
            <a:r>
              <a:rPr lang="es-ES" sz="800" dirty="0">
                <a:solidFill>
                  <a:schemeClr val="tx1"/>
                </a:solidFill>
                <a:latin typeface="+mj-lt"/>
              </a:rPr>
              <a:t> </a:t>
            </a:r>
            <a:r>
              <a:rPr lang="es-ES" sz="800" b="1" dirty="0">
                <a:solidFill>
                  <a:schemeClr val="tx1"/>
                </a:solidFill>
                <a:latin typeface="+mj-lt"/>
              </a:rPr>
              <a:t>empresa </a:t>
            </a:r>
            <a:r>
              <a:rPr lang="es-ES" sz="800" b="1" dirty="0" err="1">
                <a:solidFill>
                  <a:schemeClr val="tx1"/>
                </a:solidFill>
                <a:latin typeface="+mj-lt"/>
              </a:rPr>
              <a:t>està</a:t>
            </a:r>
            <a:r>
              <a:rPr lang="es-ES" sz="800" b="1" dirty="0">
                <a:solidFill>
                  <a:schemeClr val="tx1"/>
                </a:solidFill>
                <a:latin typeface="+mj-lt"/>
              </a:rPr>
              <a:t> </a:t>
            </a:r>
            <a:r>
              <a:rPr lang="es-ES" sz="800" b="1" dirty="0" err="1">
                <a:solidFill>
                  <a:schemeClr val="tx1"/>
                </a:solidFill>
                <a:latin typeface="+mj-lt"/>
              </a:rPr>
              <a:t>creixent</a:t>
            </a:r>
            <a:r>
              <a:rPr lang="es-ES" sz="800" dirty="0">
                <a:solidFill>
                  <a:schemeClr val="tx1"/>
                </a:solidFill>
                <a:latin typeface="+mj-lt"/>
              </a:rPr>
              <a:t>, </a:t>
            </a:r>
            <a:r>
              <a:rPr lang="es-ES" sz="800" dirty="0" err="1">
                <a:solidFill>
                  <a:schemeClr val="tx1"/>
                </a:solidFill>
                <a:latin typeface="+mj-lt"/>
              </a:rPr>
              <a:t>és</a:t>
            </a:r>
            <a:r>
              <a:rPr lang="es-ES" sz="800" dirty="0">
                <a:solidFill>
                  <a:schemeClr val="tx1"/>
                </a:solidFill>
                <a:latin typeface="+mj-lt"/>
              </a:rPr>
              <a:t> un bon </a:t>
            </a:r>
            <a:r>
              <a:rPr lang="es-ES" sz="800" dirty="0" err="1">
                <a:solidFill>
                  <a:schemeClr val="tx1"/>
                </a:solidFill>
                <a:latin typeface="+mj-lt"/>
              </a:rPr>
              <a:t>moment</a:t>
            </a:r>
            <a:r>
              <a:rPr lang="es-ES" sz="800" dirty="0">
                <a:solidFill>
                  <a:schemeClr val="tx1"/>
                </a:solidFill>
                <a:latin typeface="+mj-lt"/>
              </a:rPr>
              <a:t> per </a:t>
            </a:r>
            <a:r>
              <a:rPr lang="es-ES" sz="800" b="1" dirty="0" err="1">
                <a:solidFill>
                  <a:schemeClr val="tx1"/>
                </a:solidFill>
                <a:latin typeface="+mj-lt"/>
              </a:rPr>
              <a:t>vendre</a:t>
            </a:r>
            <a:r>
              <a:rPr lang="es-ES" sz="800" dirty="0">
                <a:solidFill>
                  <a:schemeClr val="tx1"/>
                </a:solidFill>
                <a:latin typeface="+mj-lt"/>
              </a:rPr>
              <a:t>. Hi ha </a:t>
            </a:r>
            <a:r>
              <a:rPr lang="es-ES" sz="800" b="1" dirty="0">
                <a:solidFill>
                  <a:schemeClr val="tx1"/>
                </a:solidFill>
                <a:latin typeface="+mj-lt"/>
              </a:rPr>
              <a:t>estructures</a:t>
            </a:r>
            <a:r>
              <a:rPr lang="es-ES" sz="800" dirty="0">
                <a:solidFill>
                  <a:schemeClr val="tx1"/>
                </a:solidFill>
                <a:latin typeface="+mj-lt"/>
              </a:rPr>
              <a:t> que et </a:t>
            </a:r>
            <a:r>
              <a:rPr lang="es-ES" sz="800" dirty="0" err="1">
                <a:solidFill>
                  <a:schemeClr val="tx1"/>
                </a:solidFill>
                <a:latin typeface="+mj-lt"/>
              </a:rPr>
              <a:t>permetran</a:t>
            </a:r>
            <a:r>
              <a:rPr lang="es-ES" sz="800" dirty="0">
                <a:solidFill>
                  <a:schemeClr val="tx1"/>
                </a:solidFill>
                <a:latin typeface="+mj-lt"/>
              </a:rPr>
              <a:t> </a:t>
            </a:r>
            <a:r>
              <a:rPr lang="es-ES" sz="800" b="1" dirty="0" err="1">
                <a:solidFill>
                  <a:schemeClr val="tx1"/>
                </a:solidFill>
                <a:latin typeface="+mj-lt"/>
              </a:rPr>
              <a:t>monetitzar</a:t>
            </a:r>
            <a:r>
              <a:rPr lang="es-ES" sz="800" dirty="0">
                <a:solidFill>
                  <a:schemeClr val="tx1"/>
                </a:solidFill>
                <a:latin typeface="+mj-lt"/>
              </a:rPr>
              <a:t> </a:t>
            </a:r>
            <a:r>
              <a:rPr lang="es-ES" sz="800" b="1" dirty="0" err="1">
                <a:solidFill>
                  <a:schemeClr val="tx1"/>
                </a:solidFill>
                <a:latin typeface="+mj-lt"/>
              </a:rPr>
              <a:t>l’històric</a:t>
            </a:r>
            <a:r>
              <a:rPr lang="es-ES" sz="800" dirty="0">
                <a:solidFill>
                  <a:schemeClr val="tx1"/>
                </a:solidFill>
                <a:latin typeface="+mj-lt"/>
              </a:rPr>
              <a:t> i captar gran </a:t>
            </a:r>
            <a:r>
              <a:rPr lang="es-ES" sz="800" b="1" dirty="0" err="1">
                <a:solidFill>
                  <a:schemeClr val="tx1"/>
                </a:solidFill>
                <a:latin typeface="+mj-lt"/>
              </a:rPr>
              <a:t>part</a:t>
            </a:r>
            <a:r>
              <a:rPr lang="es-ES" sz="800" b="1" dirty="0">
                <a:solidFill>
                  <a:schemeClr val="tx1"/>
                </a:solidFill>
                <a:latin typeface="+mj-lt"/>
              </a:rPr>
              <a:t> del valor del </a:t>
            </a:r>
            <a:r>
              <a:rPr lang="es-ES" sz="800" b="1" dirty="0" err="1">
                <a:solidFill>
                  <a:schemeClr val="tx1"/>
                </a:solidFill>
                <a:latin typeface="+mj-lt"/>
              </a:rPr>
              <a:t>creixement</a:t>
            </a:r>
            <a:r>
              <a:rPr lang="es-ES" sz="800" b="1" dirty="0">
                <a:solidFill>
                  <a:schemeClr val="tx1"/>
                </a:solidFill>
                <a:latin typeface="+mj-lt"/>
              </a:rPr>
              <a:t> </a:t>
            </a:r>
            <a:r>
              <a:rPr lang="es-ES" sz="800" b="1" dirty="0" err="1">
                <a:solidFill>
                  <a:schemeClr val="tx1"/>
                </a:solidFill>
                <a:latin typeface="+mj-lt"/>
              </a:rPr>
              <a:t>futur</a:t>
            </a:r>
            <a:r>
              <a:rPr lang="es-ES" sz="800" b="1" dirty="0">
                <a:solidFill>
                  <a:schemeClr val="tx1"/>
                </a:solidFill>
                <a:latin typeface="+mj-lt"/>
              </a:rPr>
              <a:t>.</a:t>
            </a:r>
          </a:p>
        </p:txBody>
      </p:sp>
      <p:grpSp>
        <p:nvGrpSpPr>
          <p:cNvPr id="41" name="Grupo 40">
            <a:extLst>
              <a:ext uri="{FF2B5EF4-FFF2-40B4-BE49-F238E27FC236}">
                <a16:creationId xmlns:a16="http://schemas.microsoft.com/office/drawing/2014/main" id="{26A8E5B2-1CAC-EE8E-09CA-C5F71AEBDB98}"/>
              </a:ext>
            </a:extLst>
          </p:cNvPr>
          <p:cNvGrpSpPr/>
          <p:nvPr/>
        </p:nvGrpSpPr>
        <p:grpSpPr>
          <a:xfrm>
            <a:off x="300501" y="1101129"/>
            <a:ext cx="144000" cy="144000"/>
            <a:chOff x="8541455" y="2939838"/>
            <a:chExt cx="216000" cy="188921"/>
          </a:xfrm>
        </p:grpSpPr>
        <p:sp>
          <p:nvSpPr>
            <p:cNvPr id="42" name="Elipse 41">
              <a:extLst>
                <a:ext uri="{FF2B5EF4-FFF2-40B4-BE49-F238E27FC236}">
                  <a16:creationId xmlns:a16="http://schemas.microsoft.com/office/drawing/2014/main" id="{55D9C972-388A-6C48-A885-9FB13B1FAFC6}"/>
                </a:ext>
              </a:extLst>
            </p:cNvPr>
            <p:cNvSpPr/>
            <p:nvPr/>
          </p:nvSpPr>
          <p:spPr>
            <a:xfrm>
              <a:off x="8541455" y="2939838"/>
              <a:ext cx="216000" cy="188921"/>
            </a:xfrm>
            <a:prstGeom prst="ellipse">
              <a:avLst/>
            </a:prstGeom>
            <a:solidFill>
              <a:srgbClr val="FFFF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a:latin typeface="+mj-lt"/>
                </a:rPr>
                <a:t>c</a:t>
              </a:r>
            </a:p>
          </p:txBody>
        </p:sp>
        <p:pic>
          <p:nvPicPr>
            <p:cNvPr id="43" name="Gráfico 42" descr="Signo de exclamación con relleno sólido">
              <a:extLst>
                <a:ext uri="{FF2B5EF4-FFF2-40B4-BE49-F238E27FC236}">
                  <a16:creationId xmlns:a16="http://schemas.microsoft.com/office/drawing/2014/main" id="{AC1ADC40-C403-309A-C2CB-F2E996218FD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55248" y="2939838"/>
              <a:ext cx="188921" cy="188921"/>
            </a:xfrm>
            <a:prstGeom prst="rect">
              <a:avLst/>
            </a:prstGeom>
          </p:spPr>
        </p:pic>
      </p:grpSp>
      <p:sp>
        <p:nvSpPr>
          <p:cNvPr id="44" name="Rectángulo 43">
            <a:extLst>
              <a:ext uri="{FF2B5EF4-FFF2-40B4-BE49-F238E27FC236}">
                <a16:creationId xmlns:a16="http://schemas.microsoft.com/office/drawing/2014/main" id="{334DD47F-2C67-0A40-36F3-A85AEA3E745A}"/>
              </a:ext>
            </a:extLst>
          </p:cNvPr>
          <p:cNvSpPr/>
          <p:nvPr/>
        </p:nvSpPr>
        <p:spPr>
          <a:xfrm>
            <a:off x="4084102" y="2079542"/>
            <a:ext cx="2326429" cy="1279382"/>
          </a:xfrm>
          <a:prstGeom prst="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846" indent="-180846" defTabSz="945947">
              <a:buFontTx/>
              <a:buChar char="•"/>
              <a:defRPr/>
            </a:pPr>
            <a:r>
              <a:rPr kumimoji="0" lang="es-ES" sz="1000" b="0" i="0" u="none" strike="noStrike" kern="0" cap="none" spc="0" normalizeH="0" baseline="0" noProof="0" dirty="0" err="1">
                <a:ln>
                  <a:noFill/>
                </a:ln>
                <a:solidFill>
                  <a:schemeClr val="tx1"/>
                </a:solidFill>
                <a:effectLst/>
                <a:uLnTx/>
                <a:uFillTx/>
                <a:latin typeface="+mj-lt"/>
              </a:rPr>
              <a:t>Adquisició</a:t>
            </a:r>
            <a:r>
              <a:rPr kumimoji="0" lang="es-ES" sz="1000" b="0" i="0" u="none" strike="noStrike" kern="0" cap="none" spc="0" normalizeH="0" baseline="0" noProof="0" dirty="0">
                <a:ln>
                  <a:noFill/>
                </a:ln>
                <a:solidFill>
                  <a:schemeClr val="tx1"/>
                </a:solidFill>
                <a:effectLst/>
                <a:uLnTx/>
                <a:uFillTx/>
                <a:latin typeface="+mj-lt"/>
              </a:rPr>
              <a:t> de la </a:t>
            </a:r>
            <a:r>
              <a:rPr kumimoji="0" lang="es-ES" sz="1000" b="1" i="0" u="none" strike="noStrike" kern="0" cap="none" spc="0" normalizeH="0" baseline="0" noProof="0" dirty="0" err="1">
                <a:ln>
                  <a:noFill/>
                </a:ln>
                <a:solidFill>
                  <a:schemeClr val="tx1"/>
                </a:solidFill>
                <a:effectLst/>
                <a:uLnTx/>
                <a:uFillTx/>
                <a:latin typeface="+mj-lt"/>
              </a:rPr>
              <a:t>majoria</a:t>
            </a:r>
            <a:r>
              <a:rPr kumimoji="0" lang="es-ES" sz="1000" b="1" i="0" u="none" strike="noStrike" kern="0" cap="none" spc="0" normalizeH="0" baseline="0" noProof="0" dirty="0">
                <a:ln>
                  <a:noFill/>
                </a:ln>
                <a:solidFill>
                  <a:schemeClr val="tx1"/>
                </a:solidFill>
                <a:effectLst/>
                <a:uLnTx/>
                <a:uFillTx/>
                <a:latin typeface="+mj-lt"/>
              </a:rPr>
              <a:t> (50%) </a:t>
            </a:r>
            <a:r>
              <a:rPr kumimoji="0" lang="es-ES" sz="1000" b="0" i="0" u="none" strike="noStrike" kern="0" cap="none" spc="0" normalizeH="0" baseline="0" noProof="0" dirty="0">
                <a:ln>
                  <a:noFill/>
                </a:ln>
                <a:solidFill>
                  <a:schemeClr val="tx1"/>
                </a:solidFill>
                <a:effectLst/>
                <a:uLnTx/>
                <a:uFillTx/>
                <a:latin typeface="+mj-lt"/>
              </a:rPr>
              <a:t>de les </a:t>
            </a:r>
            <a:r>
              <a:rPr kumimoji="0" lang="es-ES" sz="1000" b="0" i="0" u="none" strike="noStrike" kern="0" cap="none" spc="0" normalizeH="0" baseline="0" noProof="0" dirty="0" err="1">
                <a:ln>
                  <a:noFill/>
                </a:ln>
                <a:solidFill>
                  <a:schemeClr val="tx1"/>
                </a:solidFill>
                <a:effectLst/>
                <a:uLnTx/>
                <a:uFillTx/>
                <a:latin typeface="+mj-lt"/>
              </a:rPr>
              <a:t>accions</a:t>
            </a:r>
            <a:r>
              <a:rPr kumimoji="0" lang="es-ES" sz="1000" b="0" i="0" u="none" strike="noStrike" kern="0" cap="none" spc="0" normalizeH="0" baseline="0" noProof="0" dirty="0">
                <a:ln>
                  <a:noFill/>
                </a:ln>
                <a:solidFill>
                  <a:schemeClr val="tx1"/>
                </a:solidFill>
                <a:effectLst/>
                <a:uLnTx/>
                <a:uFillTx/>
                <a:latin typeface="+mj-lt"/>
              </a:rPr>
              <a:t> d’ </a:t>
            </a:r>
            <a:r>
              <a:rPr kumimoji="0" lang="es-ES" sz="1000" b="0" i="0" u="none" strike="noStrike" kern="0" cap="none" spc="0" normalizeH="0" baseline="0" noProof="0" dirty="0" err="1">
                <a:ln>
                  <a:noFill/>
                </a:ln>
                <a:solidFill>
                  <a:schemeClr val="tx1"/>
                </a:solidFill>
                <a:effectLst/>
                <a:uLnTx/>
                <a:uFillTx/>
                <a:latin typeface="+mj-lt"/>
              </a:rPr>
              <a:t>inici</a:t>
            </a:r>
            <a:r>
              <a:rPr kumimoji="0" lang="es-ES" sz="1000" b="0" i="0" u="none" strike="noStrike" kern="0" cap="none" spc="0" normalizeH="0" baseline="0" noProof="0" dirty="0">
                <a:ln>
                  <a:noFill/>
                </a:ln>
                <a:solidFill>
                  <a:schemeClr val="tx1"/>
                </a:solidFill>
                <a:effectLst/>
                <a:uLnTx/>
                <a:uFillTx/>
                <a:latin typeface="+mj-lt"/>
              </a:rPr>
              <a:t>.</a:t>
            </a:r>
          </a:p>
          <a:p>
            <a:pPr marL="180846" indent="-180846" defTabSz="945947">
              <a:buFontTx/>
              <a:buChar char="•"/>
              <a:defRPr/>
            </a:pPr>
            <a:r>
              <a:rPr kumimoji="0" lang="es-ES" sz="1000" b="0" i="0" u="none" strike="noStrike" kern="0" cap="none" spc="0" normalizeH="0" baseline="0" noProof="0" dirty="0" err="1">
                <a:ln>
                  <a:noFill/>
                </a:ln>
                <a:solidFill>
                  <a:schemeClr val="tx1"/>
                </a:solidFill>
                <a:effectLst/>
                <a:uLnTx/>
                <a:uFillTx/>
                <a:latin typeface="+mj-lt"/>
              </a:rPr>
              <a:t>Adquisició</a:t>
            </a:r>
            <a:r>
              <a:rPr kumimoji="0" lang="es-ES" sz="1000" b="0" i="0" u="none" strike="noStrike" kern="0" cap="none" spc="0" normalizeH="0" baseline="0" noProof="0" dirty="0">
                <a:ln>
                  <a:noFill/>
                </a:ln>
                <a:solidFill>
                  <a:schemeClr val="tx1"/>
                </a:solidFill>
                <a:effectLst/>
                <a:uLnTx/>
                <a:uFillTx/>
                <a:latin typeface="+mj-lt"/>
              </a:rPr>
              <a:t> del </a:t>
            </a:r>
            <a:r>
              <a:rPr kumimoji="0" lang="es-ES" sz="1000" b="1" i="0" u="none" strike="noStrike" kern="0" cap="none" spc="0" normalizeH="0" baseline="0" noProof="0" dirty="0">
                <a:ln>
                  <a:noFill/>
                </a:ln>
                <a:solidFill>
                  <a:schemeClr val="tx1"/>
                </a:solidFill>
                <a:effectLst/>
                <a:uLnTx/>
                <a:uFillTx/>
                <a:latin typeface="+mj-lt"/>
              </a:rPr>
              <a:t>50% </a:t>
            </a:r>
            <a:r>
              <a:rPr kumimoji="0" lang="es-ES" sz="1000" b="1" i="0" u="none" strike="noStrike" kern="0" cap="none" spc="0" normalizeH="0" baseline="0" noProof="0" dirty="0" err="1">
                <a:ln>
                  <a:noFill/>
                </a:ln>
                <a:solidFill>
                  <a:schemeClr val="tx1"/>
                </a:solidFill>
                <a:effectLst/>
                <a:uLnTx/>
                <a:uFillTx/>
                <a:latin typeface="+mj-lt"/>
              </a:rPr>
              <a:t>restant</a:t>
            </a:r>
            <a:r>
              <a:rPr kumimoji="0" lang="es-ES" sz="1000" b="1" i="0" u="none" strike="noStrike" kern="0" cap="none" spc="0" normalizeH="0" baseline="0" noProof="0" dirty="0">
                <a:ln>
                  <a:noFill/>
                </a:ln>
                <a:solidFill>
                  <a:schemeClr val="tx1"/>
                </a:solidFill>
                <a:effectLst/>
                <a:uLnTx/>
                <a:uFillTx/>
                <a:latin typeface="+mj-lt"/>
              </a:rPr>
              <a:t> en </a:t>
            </a:r>
            <a:r>
              <a:rPr lang="es-ES" sz="1000" b="1" kern="0" dirty="0" err="1">
                <a:solidFill>
                  <a:schemeClr val="tx1"/>
                </a:solidFill>
                <a:latin typeface="+mj-lt"/>
              </a:rPr>
              <a:t>els</a:t>
            </a:r>
            <a:r>
              <a:rPr kumimoji="0" lang="es-ES" sz="1000" b="1" i="0" u="none" strike="noStrike" kern="0" cap="none" spc="0" normalizeH="0" baseline="0" noProof="0" dirty="0">
                <a:ln>
                  <a:noFill/>
                </a:ln>
                <a:solidFill>
                  <a:schemeClr val="tx1"/>
                </a:solidFill>
                <a:effectLst/>
                <a:uLnTx/>
                <a:uFillTx/>
                <a:latin typeface="+mj-lt"/>
              </a:rPr>
              <a:t> dos </a:t>
            </a:r>
            <a:r>
              <a:rPr kumimoji="0" lang="es-ES" sz="1000" b="1" i="0" u="none" strike="noStrike" kern="0" cap="none" spc="0" normalizeH="0" baseline="0" noProof="0" dirty="0" err="1">
                <a:ln>
                  <a:noFill/>
                </a:ln>
                <a:solidFill>
                  <a:schemeClr val="tx1"/>
                </a:solidFill>
                <a:effectLst/>
                <a:uLnTx/>
                <a:uFillTx/>
                <a:latin typeface="+mj-lt"/>
              </a:rPr>
              <a:t>próxims</a:t>
            </a:r>
            <a:r>
              <a:rPr kumimoji="0" lang="es-ES" sz="1000" b="1" i="0" u="none" strike="noStrike" kern="0" cap="none" spc="0" normalizeH="0" baseline="0" noProof="0" dirty="0">
                <a:ln>
                  <a:noFill/>
                </a:ln>
                <a:solidFill>
                  <a:schemeClr val="tx1"/>
                </a:solidFill>
                <a:effectLst/>
                <a:uLnTx/>
                <a:uFillTx/>
                <a:latin typeface="+mj-lt"/>
              </a:rPr>
              <a:t> </a:t>
            </a:r>
            <a:r>
              <a:rPr kumimoji="0" lang="es-ES" sz="1000" b="1" i="0" u="none" strike="noStrike" kern="0" cap="none" spc="0" normalizeH="0" baseline="0" noProof="0" dirty="0" err="1">
                <a:ln>
                  <a:noFill/>
                </a:ln>
                <a:solidFill>
                  <a:schemeClr val="tx1"/>
                </a:solidFill>
                <a:effectLst/>
                <a:uLnTx/>
                <a:uFillTx/>
                <a:latin typeface="+mj-lt"/>
              </a:rPr>
              <a:t>anys</a:t>
            </a:r>
            <a:r>
              <a:rPr kumimoji="0" lang="es-ES" sz="1000" b="1" i="0" u="none" strike="noStrike" kern="0" cap="none" spc="0" normalizeH="0" baseline="0" noProof="0" dirty="0">
                <a:ln>
                  <a:noFill/>
                </a:ln>
                <a:solidFill>
                  <a:schemeClr val="tx1"/>
                </a:solidFill>
                <a:effectLst/>
                <a:uLnTx/>
                <a:uFillTx/>
                <a:latin typeface="+mj-lt"/>
              </a:rPr>
              <a:t>  </a:t>
            </a:r>
            <a:r>
              <a:rPr kumimoji="0" lang="es-ES" sz="1000" b="0" i="0" u="none" strike="noStrike" kern="0" cap="none" spc="0" normalizeH="0" baseline="0" noProof="0" dirty="0">
                <a:ln>
                  <a:noFill/>
                </a:ln>
                <a:solidFill>
                  <a:schemeClr val="tx1"/>
                </a:solidFill>
                <a:effectLst/>
                <a:uLnTx/>
                <a:uFillTx/>
                <a:latin typeface="+mj-lt"/>
              </a:rPr>
              <a:t>(</a:t>
            </a:r>
            <a:r>
              <a:rPr kumimoji="0" lang="es-ES" sz="1000" b="0" i="0" u="none" strike="noStrike" kern="0" cap="none" spc="0" normalizeH="0" baseline="0" noProof="0" dirty="0" err="1">
                <a:ln>
                  <a:noFill/>
                </a:ln>
                <a:solidFill>
                  <a:schemeClr val="tx1"/>
                </a:solidFill>
                <a:effectLst/>
                <a:uLnTx/>
                <a:uFillTx/>
                <a:latin typeface="+mj-lt"/>
              </a:rPr>
              <a:t>mitjançant</a:t>
            </a:r>
            <a:r>
              <a:rPr kumimoji="0" lang="es-ES" sz="1000" b="0" i="0" u="none" strike="noStrike" kern="0" cap="none" spc="0" normalizeH="0" baseline="0" noProof="0" dirty="0">
                <a:ln>
                  <a:noFill/>
                </a:ln>
                <a:solidFill>
                  <a:schemeClr val="tx1"/>
                </a:solidFill>
                <a:effectLst/>
                <a:uLnTx/>
                <a:uFillTx/>
                <a:latin typeface="+mj-lt"/>
              </a:rPr>
              <a:t> </a:t>
            </a:r>
            <a:r>
              <a:rPr kumimoji="0" lang="es-ES" sz="1000" b="0" i="0" u="none" strike="noStrike" kern="0" cap="none" spc="0" normalizeH="0" baseline="0" noProof="0" dirty="0" err="1">
                <a:ln>
                  <a:noFill/>
                </a:ln>
                <a:solidFill>
                  <a:schemeClr val="tx1"/>
                </a:solidFill>
                <a:effectLst/>
                <a:uLnTx/>
                <a:uFillTx/>
                <a:latin typeface="+mj-lt"/>
              </a:rPr>
              <a:t>put</a:t>
            </a:r>
            <a:r>
              <a:rPr kumimoji="0" lang="es-ES" sz="1000" b="0" i="0" u="none" strike="noStrike" kern="0" cap="none" spc="0" normalizeH="0" baseline="0" noProof="0" dirty="0">
                <a:ln>
                  <a:noFill/>
                </a:ln>
                <a:solidFill>
                  <a:schemeClr val="tx1"/>
                </a:solidFill>
                <a:effectLst/>
                <a:uLnTx/>
                <a:uFillTx/>
                <a:latin typeface="+mj-lt"/>
              </a:rPr>
              <a:t>/</a:t>
            </a:r>
            <a:r>
              <a:rPr kumimoji="0" lang="es-ES" sz="1000" b="0" i="0" u="none" strike="noStrike" kern="0" cap="none" spc="0" normalizeH="0" baseline="0" noProof="0" dirty="0" err="1">
                <a:ln>
                  <a:noFill/>
                </a:ln>
                <a:solidFill>
                  <a:schemeClr val="tx1"/>
                </a:solidFill>
                <a:effectLst/>
                <a:uLnTx/>
                <a:uFillTx/>
                <a:latin typeface="+mj-lt"/>
              </a:rPr>
              <a:t>call</a:t>
            </a:r>
            <a:r>
              <a:rPr kumimoji="0" lang="es-ES" sz="1000" b="0" i="0" u="none" strike="noStrike" kern="0" cap="none" spc="0" normalizeH="0" baseline="0" noProof="0" dirty="0">
                <a:ln>
                  <a:noFill/>
                </a:ln>
                <a:solidFill>
                  <a:schemeClr val="tx1"/>
                </a:solidFill>
                <a:effectLst/>
                <a:uLnTx/>
                <a:uFillTx/>
                <a:latin typeface="+mj-lt"/>
              </a:rPr>
              <a:t> </a:t>
            </a:r>
            <a:r>
              <a:rPr kumimoji="0" lang="es-ES" sz="1000" b="0" i="0" u="none" strike="noStrike" kern="0" cap="none" spc="0" normalizeH="0" baseline="0" noProof="0" dirty="0" err="1">
                <a:ln>
                  <a:noFill/>
                </a:ln>
                <a:solidFill>
                  <a:schemeClr val="tx1"/>
                </a:solidFill>
                <a:effectLst/>
                <a:uLnTx/>
                <a:uFillTx/>
                <a:latin typeface="+mj-lt"/>
              </a:rPr>
              <a:t>options</a:t>
            </a:r>
            <a:r>
              <a:rPr kumimoji="0" lang="es-ES" sz="1000" b="0" i="0" u="none" strike="noStrike" kern="0" cap="none" spc="0" normalizeH="0" baseline="0" noProof="0" dirty="0">
                <a:ln>
                  <a:noFill/>
                </a:ln>
                <a:solidFill>
                  <a:schemeClr val="tx1"/>
                </a:solidFill>
                <a:effectLst/>
                <a:uLnTx/>
                <a:uFillTx/>
                <a:latin typeface="+mj-lt"/>
              </a:rPr>
              <a:t> i un </a:t>
            </a:r>
            <a:r>
              <a:rPr kumimoji="0" lang="es-ES" sz="1000" b="0" i="0" u="none" strike="noStrike" kern="0" cap="none" spc="0" normalizeH="0" baseline="0" noProof="0" dirty="0" err="1">
                <a:ln>
                  <a:noFill/>
                </a:ln>
                <a:solidFill>
                  <a:schemeClr val="tx1"/>
                </a:solidFill>
                <a:effectLst/>
                <a:uLnTx/>
                <a:uFillTx/>
                <a:latin typeface="+mj-lt"/>
              </a:rPr>
              <a:t>mecanisme</a:t>
            </a:r>
            <a:r>
              <a:rPr kumimoji="0" lang="es-ES" sz="1000" b="0" i="0" u="none" strike="noStrike" kern="0" cap="none" spc="0" normalizeH="0" baseline="0" noProof="0" dirty="0">
                <a:ln>
                  <a:noFill/>
                </a:ln>
                <a:solidFill>
                  <a:schemeClr val="tx1"/>
                </a:solidFill>
                <a:effectLst/>
                <a:uLnTx/>
                <a:uFillTx/>
                <a:latin typeface="+mj-lt"/>
              </a:rPr>
              <a:t> de </a:t>
            </a:r>
            <a:r>
              <a:rPr kumimoji="0" lang="es-ES" sz="1000" b="0" i="0" u="none" strike="noStrike" kern="0" cap="none" spc="0" normalizeH="0" baseline="0" noProof="0" dirty="0" err="1">
                <a:ln>
                  <a:noFill/>
                </a:ln>
                <a:solidFill>
                  <a:schemeClr val="tx1"/>
                </a:solidFill>
                <a:effectLst/>
                <a:uLnTx/>
                <a:uFillTx/>
                <a:latin typeface="+mj-lt"/>
              </a:rPr>
              <a:t>valoració</a:t>
            </a:r>
            <a:r>
              <a:rPr kumimoji="0" lang="es-ES" sz="1000" b="0" i="0" u="none" strike="noStrike" kern="0" cap="none" spc="0" normalizeH="0" baseline="0" noProof="0" dirty="0">
                <a:ln>
                  <a:noFill/>
                </a:ln>
                <a:solidFill>
                  <a:schemeClr val="tx1"/>
                </a:solidFill>
                <a:effectLst/>
                <a:uLnTx/>
                <a:uFillTx/>
                <a:latin typeface="+mj-lt"/>
              </a:rPr>
              <a:t> </a:t>
            </a:r>
            <a:r>
              <a:rPr kumimoji="0" lang="es-ES" sz="1000" b="0" i="0" u="none" strike="noStrike" kern="0" cap="none" spc="0" normalizeH="0" baseline="0" noProof="0" dirty="0" err="1">
                <a:ln>
                  <a:noFill/>
                </a:ln>
                <a:solidFill>
                  <a:schemeClr val="tx1"/>
                </a:solidFill>
                <a:effectLst/>
                <a:uLnTx/>
                <a:uFillTx/>
                <a:latin typeface="+mj-lt"/>
              </a:rPr>
              <a:t>pre-acordat</a:t>
            </a:r>
            <a:r>
              <a:rPr kumimoji="0" lang="es-ES" sz="1000" b="0" i="0" u="none" strike="noStrike" kern="0" cap="none" spc="0" normalizeH="0" baseline="0" noProof="0" dirty="0">
                <a:ln>
                  <a:noFill/>
                </a:ln>
                <a:solidFill>
                  <a:schemeClr val="tx1"/>
                </a:solidFill>
                <a:effectLst/>
                <a:uLnTx/>
                <a:uFillTx/>
                <a:latin typeface="+mj-lt"/>
              </a:rPr>
              <a:t>):</a:t>
            </a:r>
          </a:p>
          <a:p>
            <a:pPr marL="638046" lvl="1" indent="-180846" defTabSz="945947">
              <a:buFontTx/>
              <a:buChar char="•"/>
              <a:defRPr/>
            </a:pPr>
            <a:r>
              <a:rPr kumimoji="0" lang="es-ES" sz="1000" b="0" i="0" u="none" strike="noStrike" kern="0" cap="none" spc="0" normalizeH="0" baseline="0" noProof="0" dirty="0">
                <a:ln>
                  <a:noFill/>
                </a:ln>
                <a:solidFill>
                  <a:schemeClr val="tx1"/>
                </a:solidFill>
                <a:effectLst/>
                <a:uLnTx/>
                <a:uFillTx/>
                <a:latin typeface="+mj-lt"/>
              </a:rPr>
              <a:t>Compra del 25% en t+1</a:t>
            </a:r>
          </a:p>
          <a:p>
            <a:pPr marL="638046" lvl="1" indent="-180846" defTabSz="945947">
              <a:buFontTx/>
              <a:buChar char="•"/>
              <a:defRPr/>
            </a:pPr>
            <a:r>
              <a:rPr kumimoji="0" lang="es-ES" sz="1000" b="0" i="0" u="none" strike="noStrike" kern="0" cap="none" spc="0" normalizeH="0" baseline="0" noProof="0" dirty="0">
                <a:ln>
                  <a:noFill/>
                </a:ln>
                <a:solidFill>
                  <a:schemeClr val="tx1"/>
                </a:solidFill>
                <a:effectLst/>
                <a:uLnTx/>
                <a:uFillTx/>
                <a:latin typeface="+mj-lt"/>
              </a:rPr>
              <a:t>Compra del 25% en t+2</a:t>
            </a:r>
          </a:p>
        </p:txBody>
      </p:sp>
      <p:sp>
        <p:nvSpPr>
          <p:cNvPr id="45" name="Rectángulo 44">
            <a:extLst>
              <a:ext uri="{FF2B5EF4-FFF2-40B4-BE49-F238E27FC236}">
                <a16:creationId xmlns:a16="http://schemas.microsoft.com/office/drawing/2014/main" id="{005032C0-BAD5-B51D-36D9-F8897737FD42}"/>
              </a:ext>
            </a:extLst>
          </p:cNvPr>
          <p:cNvSpPr/>
          <p:nvPr/>
        </p:nvSpPr>
        <p:spPr>
          <a:xfrm>
            <a:off x="4082246" y="3425258"/>
            <a:ext cx="2326429" cy="1322555"/>
          </a:xfrm>
          <a:prstGeom prst="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just" defTabSz="945947">
              <a:buFont typeface="Arial" panose="020B0604020202020204" pitchFamily="34" charset="0"/>
              <a:buChar char="•"/>
              <a:defRPr/>
            </a:pPr>
            <a:r>
              <a:rPr lang="es-ES" sz="1000" b="1" kern="0" dirty="0" err="1">
                <a:solidFill>
                  <a:schemeClr val="tx1"/>
                </a:solidFill>
                <a:latin typeface="+mj-lt"/>
              </a:rPr>
              <a:t>Pagament</a:t>
            </a:r>
            <a:r>
              <a:rPr lang="es-ES" sz="1000" b="1" kern="0" dirty="0">
                <a:solidFill>
                  <a:schemeClr val="tx1"/>
                </a:solidFill>
                <a:latin typeface="+mj-lt"/>
              </a:rPr>
              <a:t> </a:t>
            </a:r>
            <a:r>
              <a:rPr lang="es-ES" sz="1000" b="1" kern="0" dirty="0" err="1">
                <a:solidFill>
                  <a:schemeClr val="tx1"/>
                </a:solidFill>
                <a:latin typeface="+mj-lt"/>
              </a:rPr>
              <a:t>Fixe</a:t>
            </a:r>
            <a:r>
              <a:rPr lang="es-ES" sz="1000" b="1" kern="0" dirty="0">
                <a:solidFill>
                  <a:schemeClr val="tx1"/>
                </a:solidFill>
                <a:latin typeface="+mj-lt"/>
              </a:rPr>
              <a:t> 50% </a:t>
            </a:r>
            <a:r>
              <a:rPr lang="es-ES" sz="1000" b="1" kern="0" dirty="0" err="1">
                <a:solidFill>
                  <a:schemeClr val="tx1"/>
                </a:solidFill>
                <a:latin typeface="+mj-lt"/>
              </a:rPr>
              <a:t>inici</a:t>
            </a:r>
            <a:endParaRPr lang="es-ES" sz="1000" b="1" kern="0" dirty="0">
              <a:solidFill>
                <a:schemeClr val="tx1"/>
              </a:solidFill>
              <a:latin typeface="+mj-lt"/>
            </a:endParaRPr>
          </a:p>
          <a:p>
            <a:pPr marL="180846" indent="-180846" algn="just" defTabSz="945947">
              <a:buFontTx/>
              <a:buChar char="•"/>
              <a:defRPr/>
            </a:pPr>
            <a:r>
              <a:rPr lang="es-ES" sz="1000" b="1" kern="0" dirty="0" err="1">
                <a:solidFill>
                  <a:schemeClr val="tx1"/>
                </a:solidFill>
                <a:latin typeface="+mj-lt"/>
              </a:rPr>
              <a:t>Pagament</a:t>
            </a:r>
            <a:r>
              <a:rPr lang="es-ES" sz="1000" b="1" kern="0" dirty="0">
                <a:solidFill>
                  <a:schemeClr val="tx1"/>
                </a:solidFill>
                <a:latin typeface="+mj-lt"/>
              </a:rPr>
              <a:t> variable </a:t>
            </a:r>
            <a:r>
              <a:rPr lang="es-ES" sz="1000" kern="0" dirty="0">
                <a:solidFill>
                  <a:schemeClr val="tx1"/>
                </a:solidFill>
                <a:latin typeface="+mj-lt"/>
              </a:rPr>
              <a:t>(</a:t>
            </a:r>
            <a:r>
              <a:rPr lang="es-ES" sz="1000" kern="0" dirty="0" err="1">
                <a:solidFill>
                  <a:schemeClr val="tx1"/>
                </a:solidFill>
                <a:latin typeface="+mj-lt"/>
              </a:rPr>
              <a:t>Subjecte</a:t>
            </a:r>
            <a:r>
              <a:rPr lang="es-ES" sz="1000" kern="0" dirty="0">
                <a:solidFill>
                  <a:schemeClr val="tx1"/>
                </a:solidFill>
                <a:latin typeface="+mj-lt"/>
              </a:rPr>
              <a:t> BP):</a:t>
            </a:r>
          </a:p>
          <a:p>
            <a:pPr marL="638046" lvl="1" indent="-180846" algn="just" defTabSz="945947">
              <a:buFontTx/>
              <a:buChar char="•"/>
              <a:defRPr/>
            </a:pPr>
            <a:r>
              <a:rPr lang="es-ES" sz="1000" kern="0" dirty="0">
                <a:solidFill>
                  <a:schemeClr val="tx1"/>
                </a:solidFill>
                <a:latin typeface="+mj-lt"/>
              </a:rPr>
              <a:t>25% en t+1</a:t>
            </a:r>
          </a:p>
          <a:p>
            <a:pPr marL="638046" lvl="1" indent="-180846" algn="just" defTabSz="945947">
              <a:buFontTx/>
              <a:buChar char="•"/>
              <a:defRPr/>
            </a:pPr>
            <a:r>
              <a:rPr lang="es-ES" sz="1000" kern="0" dirty="0">
                <a:solidFill>
                  <a:schemeClr val="tx1"/>
                </a:solidFill>
                <a:latin typeface="+mj-lt"/>
              </a:rPr>
              <a:t>25% en t+2</a:t>
            </a:r>
          </a:p>
        </p:txBody>
      </p:sp>
      <p:sp>
        <p:nvSpPr>
          <p:cNvPr id="47" name="Rectángulo 46">
            <a:extLst>
              <a:ext uri="{FF2B5EF4-FFF2-40B4-BE49-F238E27FC236}">
                <a16:creationId xmlns:a16="http://schemas.microsoft.com/office/drawing/2014/main" id="{BB1CDC7E-2FE3-9E5A-8715-4136CAF37DE9}"/>
              </a:ext>
            </a:extLst>
          </p:cNvPr>
          <p:cNvSpPr/>
          <p:nvPr/>
        </p:nvSpPr>
        <p:spPr>
          <a:xfrm>
            <a:off x="4082246" y="4814147"/>
            <a:ext cx="2326429" cy="622558"/>
          </a:xfrm>
          <a:prstGeom prst="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846" marR="0" lvl="0" indent="-180846" algn="just" defTabSz="945947" rtl="0" eaLnBrk="1" fontAlgn="auto" latinLnBrk="0" hangingPunct="1">
              <a:lnSpc>
                <a:spcPct val="100000"/>
              </a:lnSpc>
              <a:spcBef>
                <a:spcPts val="0"/>
              </a:spcBef>
              <a:spcAft>
                <a:spcPts val="0"/>
              </a:spcAft>
              <a:buClrTx/>
              <a:buSzTx/>
              <a:buFontTx/>
              <a:buChar char="•"/>
              <a:tabLst/>
              <a:defRPr/>
            </a:pPr>
            <a:endParaRPr kumimoji="0" lang="es-ES" sz="1000" b="0" i="0" u="none" strike="noStrike" kern="0" cap="none" spc="0" normalizeH="0" baseline="0" noProof="0" dirty="0">
              <a:ln>
                <a:noFill/>
              </a:ln>
              <a:solidFill>
                <a:schemeClr val="tx1"/>
              </a:solidFill>
              <a:effectLst/>
              <a:uLnTx/>
              <a:uFillTx/>
              <a:latin typeface="+mj-lt"/>
            </a:endParaRPr>
          </a:p>
          <a:p>
            <a:pPr marL="171450" marR="0" lvl="0" indent="-171450" algn="just" defTabSz="94594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000" b="0" i="0" u="none" strike="noStrike" kern="0" cap="none" spc="0" normalizeH="0" baseline="0" noProof="0" dirty="0" err="1">
                <a:ln>
                  <a:noFill/>
                </a:ln>
                <a:solidFill>
                  <a:schemeClr val="tx1"/>
                </a:solidFill>
                <a:effectLst/>
                <a:uLnTx/>
                <a:uFillTx/>
                <a:latin typeface="+mj-lt"/>
              </a:rPr>
              <a:t>Més</a:t>
            </a:r>
            <a:r>
              <a:rPr kumimoji="0" lang="es-ES" sz="1000" b="0" i="0" u="none" strike="noStrike" kern="0" cap="none" spc="0" normalizeH="0" baseline="0" noProof="0" dirty="0">
                <a:ln>
                  <a:noFill/>
                </a:ln>
                <a:solidFill>
                  <a:schemeClr val="tx1"/>
                </a:solidFill>
                <a:effectLst/>
                <a:uLnTx/>
                <a:uFillTx/>
                <a:latin typeface="+mj-lt"/>
              </a:rPr>
              <a:t> </a:t>
            </a:r>
            <a:r>
              <a:rPr kumimoji="0" lang="es-ES" sz="1000" b="1" i="0" u="none" strike="noStrike" kern="0" cap="none" spc="0" normalizeH="0" baseline="0" noProof="0" dirty="0" err="1">
                <a:ln>
                  <a:noFill/>
                </a:ln>
                <a:solidFill>
                  <a:schemeClr val="tx1"/>
                </a:solidFill>
                <a:effectLst/>
                <a:uLnTx/>
                <a:uFillTx/>
                <a:latin typeface="+mj-lt"/>
              </a:rPr>
              <a:t>dependència</a:t>
            </a:r>
            <a:r>
              <a:rPr kumimoji="0" lang="es-ES" sz="1000" b="0" i="0" u="none" strike="noStrike" kern="0" cap="none" spc="0" normalizeH="0" baseline="0" noProof="0" dirty="0">
                <a:ln>
                  <a:noFill/>
                </a:ln>
                <a:solidFill>
                  <a:schemeClr val="tx1"/>
                </a:solidFill>
                <a:effectLst/>
                <a:uLnTx/>
                <a:uFillTx/>
                <a:latin typeface="+mj-lt"/>
              </a:rPr>
              <a:t> de </a:t>
            </a:r>
            <a:r>
              <a:rPr kumimoji="0" lang="es-ES" sz="1000" b="0" i="0" u="none" strike="noStrike" kern="0" cap="none" spc="0" normalizeH="0" baseline="0" noProof="0" dirty="0" err="1">
                <a:ln>
                  <a:noFill/>
                </a:ln>
                <a:solidFill>
                  <a:schemeClr val="tx1"/>
                </a:solidFill>
                <a:effectLst/>
                <a:uLnTx/>
                <a:uFillTx/>
                <a:latin typeface="+mj-lt"/>
              </a:rPr>
              <a:t>l’equip</a:t>
            </a:r>
            <a:r>
              <a:rPr kumimoji="0" lang="es-ES" sz="1000" b="0" i="0" u="none" strike="noStrike" kern="0" cap="none" spc="0" normalizeH="0" baseline="0" noProof="0" dirty="0">
                <a:ln>
                  <a:noFill/>
                </a:ln>
                <a:solidFill>
                  <a:schemeClr val="tx1"/>
                </a:solidFill>
                <a:effectLst/>
                <a:uLnTx/>
                <a:uFillTx/>
                <a:latin typeface="+mj-lt"/>
              </a:rPr>
              <a:t> actual.</a:t>
            </a:r>
            <a:endParaRPr lang="es-ES" sz="1200" dirty="0">
              <a:latin typeface="+mj-lt"/>
            </a:endParaRPr>
          </a:p>
          <a:p>
            <a:pPr algn="ctr"/>
            <a:endParaRPr lang="es-ES" sz="1200" dirty="0">
              <a:latin typeface="+mj-lt"/>
            </a:endParaRPr>
          </a:p>
        </p:txBody>
      </p:sp>
      <p:sp>
        <p:nvSpPr>
          <p:cNvPr id="48" name="Rectángulo 47">
            <a:extLst>
              <a:ext uri="{FF2B5EF4-FFF2-40B4-BE49-F238E27FC236}">
                <a16:creationId xmlns:a16="http://schemas.microsoft.com/office/drawing/2014/main" id="{402F3BED-CBDB-84F3-0058-904F45A46E32}"/>
              </a:ext>
            </a:extLst>
          </p:cNvPr>
          <p:cNvSpPr/>
          <p:nvPr/>
        </p:nvSpPr>
        <p:spPr>
          <a:xfrm>
            <a:off x="4082246" y="5503037"/>
            <a:ext cx="2326429" cy="1004197"/>
          </a:xfrm>
          <a:prstGeom prst="rect">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846" marR="0" lvl="0" indent="-180846" algn="just" defTabSz="945947" rtl="0" eaLnBrk="1" fontAlgn="auto" latinLnBrk="0" hangingPunct="1">
              <a:lnSpc>
                <a:spcPct val="100000"/>
              </a:lnSpc>
              <a:spcBef>
                <a:spcPts val="0"/>
              </a:spcBef>
              <a:spcAft>
                <a:spcPts val="0"/>
              </a:spcAft>
              <a:buClrTx/>
              <a:buSzTx/>
              <a:buFontTx/>
              <a:buChar char="•"/>
              <a:tabLst/>
              <a:defRPr/>
            </a:pPr>
            <a:endParaRPr kumimoji="0" lang="es-ES" sz="1000" b="0" i="0" u="none" strike="noStrike" kern="0" cap="none" spc="0" normalizeH="0" baseline="0" noProof="0" dirty="0">
              <a:ln>
                <a:noFill/>
              </a:ln>
              <a:solidFill>
                <a:schemeClr val="tx1"/>
              </a:solidFill>
              <a:effectLst/>
              <a:uLnTx/>
              <a:uFillTx/>
              <a:latin typeface="+mj-lt"/>
            </a:endParaRPr>
          </a:p>
          <a:p>
            <a:pPr marL="171450" marR="0" lvl="0" indent="-171450" algn="l" defTabSz="94594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000" kern="0" dirty="0">
                <a:solidFill>
                  <a:schemeClr val="tx1"/>
                </a:solidFill>
                <a:latin typeface="+mj-lt"/>
              </a:rPr>
              <a:t>É</a:t>
            </a:r>
            <a:r>
              <a:rPr kumimoji="0" lang="es-ES" sz="1000" b="0" i="0" u="none" strike="noStrike" kern="0" cap="none" spc="0" normalizeH="0" baseline="0" noProof="0" dirty="0">
                <a:ln>
                  <a:noFill/>
                </a:ln>
                <a:solidFill>
                  <a:schemeClr val="tx1"/>
                </a:solidFill>
                <a:effectLst/>
                <a:uLnTx/>
                <a:uFillTx/>
                <a:latin typeface="+mj-lt"/>
              </a:rPr>
              <a:t>s el que </a:t>
            </a:r>
            <a:r>
              <a:rPr kumimoji="0" lang="es-ES" sz="1000" b="1" i="0" u="none" strike="noStrike" kern="0" cap="none" spc="0" normalizeH="0" baseline="0" noProof="0" dirty="0" err="1">
                <a:ln>
                  <a:noFill/>
                </a:ln>
                <a:solidFill>
                  <a:schemeClr val="tx1"/>
                </a:solidFill>
                <a:effectLst/>
                <a:uLnTx/>
                <a:uFillTx/>
                <a:latin typeface="+mj-lt"/>
              </a:rPr>
              <a:t>permet</a:t>
            </a:r>
            <a:r>
              <a:rPr kumimoji="0" lang="es-ES" sz="1000" b="1" i="0" u="none" strike="noStrike" kern="0" cap="none" spc="0" normalizeH="0" baseline="0" noProof="0" dirty="0">
                <a:ln>
                  <a:noFill/>
                </a:ln>
                <a:solidFill>
                  <a:schemeClr val="tx1"/>
                </a:solidFill>
                <a:effectLst/>
                <a:uLnTx/>
                <a:uFillTx/>
                <a:latin typeface="+mj-lt"/>
              </a:rPr>
              <a:t> </a:t>
            </a:r>
            <a:r>
              <a:rPr kumimoji="0" lang="es-ES" sz="1000" b="1" i="0" u="none" strike="noStrike" kern="0" cap="none" spc="0" normalizeH="0" baseline="0" noProof="0" dirty="0" err="1">
                <a:ln>
                  <a:noFill/>
                </a:ln>
                <a:solidFill>
                  <a:schemeClr val="tx1"/>
                </a:solidFill>
                <a:effectLst/>
                <a:uLnTx/>
                <a:uFillTx/>
                <a:latin typeface="+mj-lt"/>
              </a:rPr>
              <a:t>canalitzar</a:t>
            </a:r>
            <a:r>
              <a:rPr kumimoji="0" lang="es-ES" sz="1000" b="1" i="0" u="none" strike="noStrike" kern="0" cap="none" spc="0" normalizeH="0" baseline="0" noProof="0" dirty="0">
                <a:ln>
                  <a:noFill/>
                </a:ln>
                <a:solidFill>
                  <a:schemeClr val="tx1"/>
                </a:solidFill>
                <a:effectLst/>
                <a:uLnTx/>
                <a:uFillTx/>
                <a:latin typeface="+mj-lt"/>
              </a:rPr>
              <a:t> </a:t>
            </a:r>
            <a:r>
              <a:rPr kumimoji="0" lang="es-ES" sz="1000" b="1" i="0" u="none" strike="noStrike" kern="0" cap="none" spc="0" normalizeH="0" baseline="0" noProof="0" dirty="0" err="1">
                <a:ln>
                  <a:noFill/>
                </a:ln>
                <a:solidFill>
                  <a:schemeClr val="tx1"/>
                </a:solidFill>
                <a:effectLst/>
                <a:uLnTx/>
                <a:uFillTx/>
                <a:latin typeface="+mj-lt"/>
              </a:rPr>
              <a:t>més</a:t>
            </a:r>
            <a:r>
              <a:rPr kumimoji="0" lang="es-ES" sz="1000" b="1" i="0" u="none" strike="noStrike" kern="0" cap="none" spc="0" normalizeH="0" baseline="0" noProof="0" dirty="0">
                <a:ln>
                  <a:noFill/>
                </a:ln>
                <a:solidFill>
                  <a:schemeClr val="tx1"/>
                </a:solidFill>
                <a:effectLst/>
                <a:uLnTx/>
                <a:uFillTx/>
                <a:latin typeface="+mj-lt"/>
              </a:rPr>
              <a:t> valor </a:t>
            </a:r>
            <a:r>
              <a:rPr kumimoji="0" lang="es-ES" sz="1000" b="0" i="0" u="none" strike="noStrike" kern="0" cap="none" spc="0" normalizeH="0" baseline="0" noProof="0" dirty="0">
                <a:ln>
                  <a:noFill/>
                </a:ln>
                <a:solidFill>
                  <a:schemeClr val="tx1"/>
                </a:solidFill>
                <a:effectLst/>
                <a:uLnTx/>
                <a:uFillTx/>
                <a:latin typeface="+mj-lt"/>
              </a:rPr>
              <a:t>sobre el </a:t>
            </a:r>
            <a:r>
              <a:rPr kumimoji="0" lang="es-ES" sz="1000" b="0" i="0" u="none" strike="noStrike" kern="0" cap="none" spc="0" normalizeH="0" baseline="0" noProof="0" dirty="0" err="1">
                <a:ln>
                  <a:noFill/>
                </a:ln>
                <a:solidFill>
                  <a:schemeClr val="tx1"/>
                </a:solidFill>
                <a:effectLst/>
                <a:uLnTx/>
                <a:uFillTx/>
                <a:latin typeface="+mj-lt"/>
              </a:rPr>
              <a:t>futur</a:t>
            </a:r>
            <a:r>
              <a:rPr kumimoji="0" lang="es-ES" sz="1000" b="0" i="0" u="none" strike="noStrike" kern="0" cap="none" spc="0" normalizeH="0" baseline="0" noProof="0" dirty="0">
                <a:ln>
                  <a:noFill/>
                </a:ln>
                <a:solidFill>
                  <a:schemeClr val="tx1"/>
                </a:solidFill>
                <a:effectLst/>
                <a:uLnTx/>
                <a:uFillTx/>
                <a:latin typeface="+mj-lt"/>
              </a:rPr>
              <a:t> (50%).</a:t>
            </a:r>
          </a:p>
          <a:p>
            <a:pPr algn="ctr"/>
            <a:endParaRPr lang="es-ES" sz="1200" dirty="0">
              <a:latin typeface="+mj-lt"/>
            </a:endParaRPr>
          </a:p>
        </p:txBody>
      </p:sp>
      <p:sp>
        <p:nvSpPr>
          <p:cNvPr id="49" name="TextBox 19">
            <a:extLst>
              <a:ext uri="{FF2B5EF4-FFF2-40B4-BE49-F238E27FC236}">
                <a16:creationId xmlns:a16="http://schemas.microsoft.com/office/drawing/2014/main" id="{32A7713E-4FDF-82C3-1FBA-7C4824ACC220}"/>
              </a:ext>
            </a:extLst>
          </p:cNvPr>
          <p:cNvSpPr txBox="1"/>
          <p:nvPr/>
        </p:nvSpPr>
        <p:spPr>
          <a:xfrm>
            <a:off x="6492789" y="1508275"/>
            <a:ext cx="2657800" cy="486000"/>
          </a:xfrm>
          <a:prstGeom prst="rect">
            <a:avLst/>
          </a:prstGeom>
          <a:solidFill>
            <a:schemeClr val="bg2">
              <a:lumMod val="20000"/>
              <a:lumOff val="80000"/>
            </a:schemeClr>
          </a:solidFill>
          <a:ln w="19050" cap="flat" cmpd="sng" algn="ctr">
            <a:noFill/>
            <a:prstDash val="solid"/>
            <a:round/>
            <a:headEnd type="none" w="med" len="med"/>
            <a:tailEnd type="none" w="med" len="med"/>
          </a:ln>
        </p:spPr>
        <p:txBody>
          <a:bodyPr wrap="square" lIns="91440" tIns="45720" rIns="91440" bIns="45720" rtlCol="0" anchor="ctr" anchorCtr="0">
            <a:noAutofit/>
            <a:scene3d>
              <a:camera prst="orthographicFront">
                <a:rot lat="0" lon="0" rev="0"/>
              </a:camera>
              <a:lightRig rig="threePt" dir="t"/>
            </a:scene3d>
          </a:bodyPr>
          <a:lstStyle/>
          <a:p>
            <a:pPr marL="0" marR="0" lvl="0" indent="0" algn="ctr" defTabSz="945947" rtl="0" eaLnBrk="1" fontAlgn="auto" latinLnBrk="0" hangingPunct="1">
              <a:lnSpc>
                <a:spcPct val="100000"/>
              </a:lnSpc>
              <a:spcBef>
                <a:spcPts val="0"/>
              </a:spcBef>
              <a:spcAft>
                <a:spcPts val="0"/>
              </a:spcAft>
              <a:buClrTx/>
              <a:buSzTx/>
              <a:buFontTx/>
              <a:buNone/>
              <a:tabLst/>
              <a:defRPr/>
            </a:pPr>
            <a:r>
              <a:rPr kumimoji="0" lang="es-ES" sz="1000" b="1" i="0" u="none" strike="noStrike" kern="0" cap="none" spc="0" normalizeH="0" baseline="0" noProof="0" dirty="0" err="1">
                <a:ln>
                  <a:noFill/>
                </a:ln>
                <a:effectLst/>
                <a:uLnTx/>
                <a:uFillTx/>
                <a:latin typeface="+mj-lt"/>
              </a:rPr>
              <a:t>Mix</a:t>
            </a:r>
            <a:r>
              <a:rPr kumimoji="0" lang="es-ES" sz="1000" b="1" i="0" u="none" strike="noStrike" kern="0" cap="none" spc="0" normalizeH="0" baseline="0" noProof="0" dirty="0">
                <a:ln>
                  <a:noFill/>
                </a:ln>
                <a:effectLst/>
                <a:uLnTx/>
                <a:uFillTx/>
                <a:latin typeface="+mj-lt"/>
              </a:rPr>
              <a:t> entre capital i </a:t>
            </a:r>
            <a:r>
              <a:rPr kumimoji="0" lang="es-ES" sz="1000" b="1" i="0" u="none" strike="noStrike" kern="0" cap="none" spc="0" normalizeH="0" baseline="0" noProof="0" dirty="0" err="1">
                <a:ln>
                  <a:noFill/>
                </a:ln>
                <a:effectLst/>
                <a:uLnTx/>
                <a:uFillTx/>
                <a:latin typeface="+mj-lt"/>
              </a:rPr>
              <a:t>finançament</a:t>
            </a:r>
            <a:r>
              <a:rPr kumimoji="0" lang="es-ES" sz="1000" b="1" i="0" u="none" strike="noStrike" kern="0" cap="none" spc="0" normalizeH="0" baseline="0" noProof="0" dirty="0">
                <a:ln>
                  <a:noFill/>
                </a:ln>
                <a:effectLst/>
                <a:uLnTx/>
                <a:uFillTx/>
                <a:latin typeface="+mj-lt"/>
              </a:rPr>
              <a:t>: </a:t>
            </a:r>
            <a:r>
              <a:rPr kumimoji="0" lang="es-ES" sz="1000" b="1" i="0" u="none" strike="noStrike" kern="0" cap="none" spc="0" normalizeH="0" baseline="0" noProof="0" dirty="0" err="1">
                <a:ln>
                  <a:noFill/>
                </a:ln>
                <a:effectLst/>
                <a:uLnTx/>
                <a:uFillTx/>
                <a:latin typeface="+mj-lt"/>
              </a:rPr>
              <a:t>ampliació</a:t>
            </a:r>
            <a:r>
              <a:rPr kumimoji="0" lang="es-ES" sz="1000" b="1" i="0" u="none" strike="noStrike" kern="0" cap="none" spc="0" normalizeH="0" baseline="0" noProof="0" dirty="0">
                <a:ln>
                  <a:noFill/>
                </a:ln>
                <a:effectLst/>
                <a:uLnTx/>
                <a:uFillTx/>
                <a:latin typeface="+mj-lt"/>
              </a:rPr>
              <a:t> de capital (&lt;50%) i/o </a:t>
            </a:r>
            <a:r>
              <a:rPr kumimoji="0" lang="es-ES" sz="1000" b="1" i="0" u="none" strike="noStrike" kern="0" cap="none" spc="0" normalizeH="0" baseline="0" noProof="0" dirty="0" err="1">
                <a:ln>
                  <a:noFill/>
                </a:ln>
                <a:effectLst/>
                <a:uLnTx/>
                <a:uFillTx/>
                <a:latin typeface="+mj-lt"/>
              </a:rPr>
              <a:t>préstec</a:t>
            </a:r>
            <a:r>
              <a:rPr kumimoji="0" lang="es-ES" sz="1000" b="1" i="0" u="none" strike="noStrike" kern="0" cap="none" spc="0" normalizeH="0" baseline="0" noProof="0" dirty="0">
                <a:ln>
                  <a:noFill/>
                </a:ln>
                <a:effectLst/>
                <a:uLnTx/>
                <a:uFillTx/>
                <a:latin typeface="+mj-lt"/>
              </a:rPr>
              <a:t> </a:t>
            </a:r>
            <a:r>
              <a:rPr kumimoji="0" lang="es-ES" sz="1000" b="1" i="0" u="none" strike="noStrike" kern="0" cap="none" spc="0" normalizeH="0" baseline="0" noProof="0" dirty="0" err="1">
                <a:ln>
                  <a:noFill/>
                </a:ln>
                <a:effectLst/>
                <a:uLnTx/>
                <a:uFillTx/>
                <a:latin typeface="+mj-lt"/>
              </a:rPr>
              <a:t>participatiu</a:t>
            </a:r>
            <a:endParaRPr kumimoji="0" lang="es-ES" sz="1000" b="1" i="0" u="none" strike="noStrike" kern="0" cap="none" spc="0" normalizeH="0" baseline="0" noProof="0" dirty="0">
              <a:ln>
                <a:noFill/>
              </a:ln>
              <a:effectLst/>
              <a:uLnTx/>
              <a:uFillTx/>
              <a:latin typeface="+mj-lt"/>
            </a:endParaRPr>
          </a:p>
        </p:txBody>
      </p:sp>
      <p:sp>
        <p:nvSpPr>
          <p:cNvPr id="50" name="Rectángulo 49">
            <a:extLst>
              <a:ext uri="{FF2B5EF4-FFF2-40B4-BE49-F238E27FC236}">
                <a16:creationId xmlns:a16="http://schemas.microsoft.com/office/drawing/2014/main" id="{0301F7FE-488C-5C5D-D44A-BB4DBFFFD77C}"/>
              </a:ext>
            </a:extLst>
          </p:cNvPr>
          <p:cNvSpPr/>
          <p:nvPr/>
        </p:nvSpPr>
        <p:spPr>
          <a:xfrm>
            <a:off x="6492789" y="2079542"/>
            <a:ext cx="2657800" cy="1279382"/>
          </a:xfrm>
          <a:prstGeom prst="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846" indent="-180846" defTabSz="945947">
              <a:buFontTx/>
              <a:buChar char="•"/>
              <a:defRPr/>
            </a:pPr>
            <a:r>
              <a:rPr kumimoji="0" lang="ca-ES" sz="1000" b="1" i="0" u="none" strike="noStrike" kern="0" cap="none" spc="0" normalizeH="0" baseline="0" dirty="0">
                <a:ln>
                  <a:noFill/>
                </a:ln>
                <a:solidFill>
                  <a:schemeClr val="tx1"/>
                </a:solidFill>
                <a:effectLst/>
                <a:uLnTx/>
                <a:uFillTx/>
                <a:latin typeface="+mj-lt"/>
              </a:rPr>
              <a:t>Ampliació de capital </a:t>
            </a:r>
            <a:r>
              <a:rPr kumimoji="0" lang="ca-ES" sz="1000" b="0" i="0" u="none" strike="noStrike" kern="0" cap="none" spc="0" normalizeH="0" baseline="0" dirty="0">
                <a:ln>
                  <a:noFill/>
                </a:ln>
                <a:solidFill>
                  <a:schemeClr val="tx1"/>
                </a:solidFill>
                <a:effectLst/>
                <a:uLnTx/>
                <a:uFillTx/>
                <a:latin typeface="+mj-lt"/>
              </a:rPr>
              <a:t>que </a:t>
            </a:r>
            <a:r>
              <a:rPr kumimoji="0" lang="ca-ES" sz="1000" b="0" i="0" u="none" strike="noStrike" kern="0" cap="none" spc="0" normalizeH="0" baseline="0" dirty="0" err="1">
                <a:ln>
                  <a:noFill/>
                </a:ln>
                <a:solidFill>
                  <a:schemeClr val="tx1"/>
                </a:solidFill>
                <a:effectLst/>
                <a:uLnTx/>
                <a:uFillTx/>
                <a:latin typeface="+mj-lt"/>
              </a:rPr>
              <a:t>concideixi</a:t>
            </a:r>
            <a:r>
              <a:rPr kumimoji="0" lang="ca-ES" sz="1000" b="0" i="0" u="none" strike="noStrike" kern="0" cap="none" spc="0" normalizeH="0" baseline="0" dirty="0">
                <a:ln>
                  <a:noFill/>
                </a:ln>
                <a:solidFill>
                  <a:schemeClr val="tx1"/>
                </a:solidFill>
                <a:effectLst/>
                <a:uLnTx/>
                <a:uFillTx/>
                <a:latin typeface="+mj-lt"/>
              </a:rPr>
              <a:t> una posició minoritària a l’inversor </a:t>
            </a:r>
            <a:r>
              <a:rPr kumimoji="0" lang="ca-ES" sz="1000" b="1" i="0" u="none" strike="noStrike" kern="0" cap="none" spc="0" normalizeH="0" baseline="0" dirty="0">
                <a:ln>
                  <a:noFill/>
                </a:ln>
                <a:solidFill>
                  <a:schemeClr val="tx1"/>
                </a:solidFill>
                <a:effectLst/>
                <a:uLnTx/>
                <a:uFillTx/>
                <a:latin typeface="+mj-lt"/>
              </a:rPr>
              <a:t>(&lt;50%).</a:t>
            </a:r>
          </a:p>
          <a:p>
            <a:pPr marL="180846" indent="-180846" defTabSz="945947">
              <a:buFontTx/>
              <a:buChar char="•"/>
              <a:defRPr/>
            </a:pPr>
            <a:r>
              <a:rPr kumimoji="0" lang="ca-ES" sz="1000" b="0" i="0" u="none" strike="noStrike" kern="0" cap="none" spc="0" normalizeH="0" baseline="0" dirty="0">
                <a:ln>
                  <a:noFill/>
                </a:ln>
                <a:solidFill>
                  <a:schemeClr val="tx1"/>
                </a:solidFill>
                <a:effectLst/>
                <a:uLnTx/>
                <a:uFillTx/>
                <a:latin typeface="+mj-lt"/>
              </a:rPr>
              <a:t>La resta de l’import s’aporta mitjançant un </a:t>
            </a:r>
            <a:r>
              <a:rPr kumimoji="0" lang="ca-ES" sz="1000" b="1" i="0" u="none" strike="noStrike" kern="0" cap="none" spc="0" normalizeH="0" baseline="0" dirty="0">
                <a:ln>
                  <a:noFill/>
                </a:ln>
                <a:solidFill>
                  <a:schemeClr val="tx1"/>
                </a:solidFill>
                <a:effectLst/>
                <a:uLnTx/>
                <a:uFillTx/>
                <a:latin typeface="+mj-lt"/>
              </a:rPr>
              <a:t>préstec participatiu </a:t>
            </a:r>
            <a:r>
              <a:rPr kumimoji="0" lang="ca-ES" sz="1000" b="0" i="0" u="none" strike="noStrike" kern="0" cap="none" spc="0" normalizeH="0" baseline="0" dirty="0">
                <a:ln>
                  <a:noFill/>
                </a:ln>
                <a:solidFill>
                  <a:schemeClr val="tx1"/>
                </a:solidFill>
                <a:effectLst/>
                <a:uLnTx/>
                <a:uFillTx/>
                <a:latin typeface="+mj-lt"/>
              </a:rPr>
              <a:t>que, en funció de la capacitat de retorn, es podrà estructurar de diferents maneres.</a:t>
            </a:r>
          </a:p>
        </p:txBody>
      </p:sp>
      <p:sp>
        <p:nvSpPr>
          <p:cNvPr id="51" name="Rectángulo 50">
            <a:extLst>
              <a:ext uri="{FF2B5EF4-FFF2-40B4-BE49-F238E27FC236}">
                <a16:creationId xmlns:a16="http://schemas.microsoft.com/office/drawing/2014/main" id="{28A56748-B36A-E11C-2D87-16C06F0CDA5F}"/>
              </a:ext>
            </a:extLst>
          </p:cNvPr>
          <p:cNvSpPr/>
          <p:nvPr/>
        </p:nvSpPr>
        <p:spPr>
          <a:xfrm>
            <a:off x="6490933" y="3425258"/>
            <a:ext cx="2657800" cy="1322555"/>
          </a:xfrm>
          <a:prstGeom prst="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just" defTabSz="945947">
              <a:buFont typeface="Arial" panose="020B0604020202020204" pitchFamily="34" charset="0"/>
              <a:buChar char="•"/>
              <a:defRPr/>
            </a:pPr>
            <a:r>
              <a:rPr lang="ca-ES" sz="1000" b="1" kern="0" dirty="0">
                <a:solidFill>
                  <a:schemeClr val="tx1"/>
                </a:solidFill>
                <a:latin typeface="+mj-lt"/>
              </a:rPr>
              <a:t>Aportació de capital (100% inici)</a:t>
            </a:r>
          </a:p>
          <a:p>
            <a:pPr marL="171450" indent="-171450" algn="just" defTabSz="945947">
              <a:buFont typeface="Arial" panose="020B0604020202020204" pitchFamily="34" charset="0"/>
              <a:buChar char="•"/>
              <a:defRPr/>
            </a:pPr>
            <a:r>
              <a:rPr lang="ca-ES" sz="1000" b="1" kern="0" dirty="0">
                <a:solidFill>
                  <a:schemeClr val="tx1"/>
                </a:solidFill>
                <a:latin typeface="+mj-lt"/>
              </a:rPr>
              <a:t>Disposició de préstec participatiu </a:t>
            </a:r>
            <a:r>
              <a:rPr lang="ca-ES" sz="1000" kern="0" dirty="0">
                <a:solidFill>
                  <a:schemeClr val="tx1"/>
                </a:solidFill>
                <a:latin typeface="+mj-lt"/>
              </a:rPr>
              <a:t>(Subjecte a BP):</a:t>
            </a:r>
          </a:p>
          <a:p>
            <a:pPr marL="628650" lvl="1" indent="-171450" algn="just" defTabSz="945947">
              <a:buFont typeface="Arial" panose="020B0604020202020204" pitchFamily="34" charset="0"/>
              <a:buChar char="•"/>
              <a:defRPr/>
            </a:pPr>
            <a:r>
              <a:rPr lang="ca-ES" sz="1000" b="1" kern="0" dirty="0">
                <a:solidFill>
                  <a:schemeClr val="tx1"/>
                </a:solidFill>
                <a:latin typeface="+mj-lt"/>
              </a:rPr>
              <a:t>35% en t+1</a:t>
            </a:r>
          </a:p>
          <a:p>
            <a:pPr marL="628650" lvl="1" indent="-171450" algn="just" defTabSz="945947">
              <a:buFont typeface="Arial" panose="020B0604020202020204" pitchFamily="34" charset="0"/>
              <a:buChar char="•"/>
              <a:defRPr/>
            </a:pPr>
            <a:r>
              <a:rPr lang="ca-ES" sz="1000" b="1" kern="0" dirty="0">
                <a:solidFill>
                  <a:schemeClr val="tx1"/>
                </a:solidFill>
                <a:latin typeface="+mj-lt"/>
              </a:rPr>
              <a:t>30% en t+2, </a:t>
            </a:r>
            <a:r>
              <a:rPr lang="ca-ES" sz="1000" b="1" kern="0" dirty="0" err="1">
                <a:solidFill>
                  <a:schemeClr val="tx1"/>
                </a:solidFill>
                <a:latin typeface="+mj-lt"/>
              </a:rPr>
              <a:t>etc</a:t>
            </a:r>
            <a:endParaRPr lang="ca-ES" sz="1000" b="1" kern="0" dirty="0">
              <a:solidFill>
                <a:schemeClr val="tx1"/>
              </a:solidFill>
              <a:latin typeface="+mj-lt"/>
            </a:endParaRPr>
          </a:p>
        </p:txBody>
      </p:sp>
      <p:sp>
        <p:nvSpPr>
          <p:cNvPr id="52" name="Rectángulo 51">
            <a:extLst>
              <a:ext uri="{FF2B5EF4-FFF2-40B4-BE49-F238E27FC236}">
                <a16:creationId xmlns:a16="http://schemas.microsoft.com/office/drawing/2014/main" id="{3937AE87-2F09-9DF0-718A-565C2527CB3C}"/>
              </a:ext>
            </a:extLst>
          </p:cNvPr>
          <p:cNvSpPr/>
          <p:nvPr/>
        </p:nvSpPr>
        <p:spPr>
          <a:xfrm>
            <a:off x="6490933" y="4809813"/>
            <a:ext cx="2657800" cy="622558"/>
          </a:xfrm>
          <a:prstGeom prst="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846" marR="0" lvl="0" indent="-180846" algn="just" defTabSz="945947" rtl="0" eaLnBrk="1" fontAlgn="auto" latinLnBrk="0" hangingPunct="1">
              <a:lnSpc>
                <a:spcPct val="100000"/>
              </a:lnSpc>
              <a:spcBef>
                <a:spcPts val="0"/>
              </a:spcBef>
              <a:spcAft>
                <a:spcPts val="0"/>
              </a:spcAft>
              <a:buClrTx/>
              <a:buSzTx/>
              <a:buFontTx/>
              <a:buChar char="•"/>
              <a:tabLst/>
              <a:defRPr/>
            </a:pPr>
            <a:endParaRPr kumimoji="0" lang="es-ES" sz="1000" b="0" i="0" u="none" strike="noStrike" kern="0" cap="none" spc="0" normalizeH="0" baseline="0" noProof="0" dirty="0">
              <a:ln>
                <a:noFill/>
              </a:ln>
              <a:solidFill>
                <a:schemeClr val="tx1"/>
              </a:solidFill>
              <a:effectLst/>
              <a:uLnTx/>
              <a:uFillTx/>
              <a:latin typeface="+mj-lt"/>
            </a:endParaRPr>
          </a:p>
          <a:p>
            <a:pPr marL="171450" indent="-171450" algn="just" defTabSz="945947">
              <a:buFont typeface="Arial" panose="020B0604020202020204" pitchFamily="34" charset="0"/>
              <a:buChar char="•"/>
              <a:defRPr/>
            </a:pPr>
            <a:r>
              <a:rPr kumimoji="0" lang="es-ES" sz="1000" b="0" i="0" u="none" strike="noStrike" kern="0" cap="none" spc="0" normalizeH="0" baseline="0" noProof="0" dirty="0" err="1">
                <a:ln>
                  <a:noFill/>
                </a:ln>
                <a:solidFill>
                  <a:schemeClr val="tx1"/>
                </a:solidFill>
                <a:effectLst/>
                <a:uLnTx/>
                <a:uFillTx/>
                <a:latin typeface="+mj-lt"/>
              </a:rPr>
              <a:t>Més</a:t>
            </a:r>
            <a:r>
              <a:rPr kumimoji="0" lang="es-ES" sz="1000" b="0" i="0" u="none" strike="noStrike" kern="0" cap="none" spc="0" normalizeH="0" baseline="0" noProof="0" dirty="0">
                <a:ln>
                  <a:noFill/>
                </a:ln>
                <a:solidFill>
                  <a:schemeClr val="tx1"/>
                </a:solidFill>
                <a:effectLst/>
                <a:uLnTx/>
                <a:uFillTx/>
                <a:latin typeface="+mj-lt"/>
              </a:rPr>
              <a:t> </a:t>
            </a:r>
            <a:r>
              <a:rPr kumimoji="0" lang="es-ES" sz="1000" b="1" i="0" u="none" strike="noStrike" kern="0" cap="none" spc="0" normalizeH="0" baseline="0" noProof="0" dirty="0" err="1">
                <a:ln>
                  <a:noFill/>
                </a:ln>
                <a:solidFill>
                  <a:schemeClr val="tx1"/>
                </a:solidFill>
                <a:effectLst/>
                <a:uLnTx/>
                <a:uFillTx/>
                <a:latin typeface="+mj-lt"/>
              </a:rPr>
              <a:t>dependència</a:t>
            </a:r>
            <a:r>
              <a:rPr kumimoji="0" lang="es-ES" sz="1000" b="0" i="0" u="none" strike="noStrike" kern="0" cap="none" spc="0" normalizeH="0" baseline="0" noProof="0" dirty="0">
                <a:ln>
                  <a:noFill/>
                </a:ln>
                <a:solidFill>
                  <a:schemeClr val="tx1"/>
                </a:solidFill>
                <a:effectLst/>
                <a:uLnTx/>
                <a:uFillTx/>
                <a:latin typeface="+mj-lt"/>
              </a:rPr>
              <a:t> de </a:t>
            </a:r>
            <a:r>
              <a:rPr kumimoji="0" lang="es-ES" sz="1000" b="0" i="0" u="none" strike="noStrike" kern="0" cap="none" spc="0" normalizeH="0" baseline="0" noProof="0" dirty="0" err="1">
                <a:ln>
                  <a:noFill/>
                </a:ln>
                <a:solidFill>
                  <a:schemeClr val="tx1"/>
                </a:solidFill>
                <a:effectLst/>
                <a:uLnTx/>
                <a:uFillTx/>
                <a:latin typeface="+mj-lt"/>
              </a:rPr>
              <a:t>l’equip</a:t>
            </a:r>
            <a:r>
              <a:rPr kumimoji="0" lang="es-ES" sz="1000" b="0" i="0" u="none" strike="noStrike" kern="0" cap="none" spc="0" normalizeH="0" baseline="0" noProof="0" dirty="0">
                <a:ln>
                  <a:noFill/>
                </a:ln>
                <a:solidFill>
                  <a:schemeClr val="tx1"/>
                </a:solidFill>
                <a:effectLst/>
                <a:uLnTx/>
                <a:uFillTx/>
                <a:latin typeface="+mj-lt"/>
              </a:rPr>
              <a:t> actual. </a:t>
            </a:r>
          </a:p>
          <a:p>
            <a:pPr algn="ctr"/>
            <a:endParaRPr lang="es-ES" sz="1200" dirty="0">
              <a:latin typeface="+mj-lt"/>
            </a:endParaRPr>
          </a:p>
        </p:txBody>
      </p:sp>
      <p:sp>
        <p:nvSpPr>
          <p:cNvPr id="53" name="Rectángulo 52">
            <a:extLst>
              <a:ext uri="{FF2B5EF4-FFF2-40B4-BE49-F238E27FC236}">
                <a16:creationId xmlns:a16="http://schemas.microsoft.com/office/drawing/2014/main" id="{DA6A7533-9130-8F13-0E33-59F40B7DF820}"/>
              </a:ext>
            </a:extLst>
          </p:cNvPr>
          <p:cNvSpPr/>
          <p:nvPr/>
        </p:nvSpPr>
        <p:spPr>
          <a:xfrm>
            <a:off x="6473380" y="5503037"/>
            <a:ext cx="2677210" cy="1004197"/>
          </a:xfrm>
          <a:prstGeom prst="rect">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marR="0" lvl="0" indent="-171450" algn="l" defTabSz="94594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000" kern="0" dirty="0">
                <a:solidFill>
                  <a:schemeClr val="tx1"/>
                </a:solidFill>
                <a:latin typeface="+mj-lt"/>
              </a:rPr>
              <a:t>É</a:t>
            </a:r>
            <a:r>
              <a:rPr kumimoji="0" lang="es-ES" sz="1000" b="0" i="0" u="none" strike="noStrike" kern="0" cap="none" spc="0" normalizeH="0" baseline="0" noProof="0" dirty="0">
                <a:ln>
                  <a:noFill/>
                </a:ln>
                <a:solidFill>
                  <a:schemeClr val="tx1"/>
                </a:solidFill>
                <a:effectLst/>
                <a:uLnTx/>
                <a:uFillTx/>
                <a:latin typeface="+mj-lt"/>
              </a:rPr>
              <a:t>s el que </a:t>
            </a:r>
            <a:r>
              <a:rPr kumimoji="0" lang="es-ES" sz="1000" b="0" i="0" u="none" strike="noStrike" kern="0" cap="none" spc="0" normalizeH="0" baseline="0" noProof="0" dirty="0" err="1">
                <a:ln>
                  <a:noFill/>
                </a:ln>
                <a:solidFill>
                  <a:schemeClr val="tx1"/>
                </a:solidFill>
                <a:effectLst/>
                <a:uLnTx/>
                <a:uFillTx/>
                <a:latin typeface="+mj-lt"/>
              </a:rPr>
              <a:t>permet</a:t>
            </a:r>
            <a:r>
              <a:rPr kumimoji="0" lang="es-ES" sz="1000" b="0" i="0" u="none" strike="noStrike" kern="0" cap="none" spc="0" normalizeH="0" baseline="0" noProof="0" dirty="0">
                <a:ln>
                  <a:noFill/>
                </a:ln>
                <a:solidFill>
                  <a:schemeClr val="tx1"/>
                </a:solidFill>
                <a:effectLst/>
                <a:uLnTx/>
                <a:uFillTx/>
                <a:latin typeface="+mj-lt"/>
              </a:rPr>
              <a:t> una </a:t>
            </a:r>
            <a:r>
              <a:rPr kumimoji="0" lang="es-ES" sz="1000" b="0" i="0" u="none" strike="noStrike" kern="0" cap="none" spc="0" normalizeH="0" baseline="0" noProof="0" dirty="0" err="1">
                <a:ln>
                  <a:noFill/>
                </a:ln>
                <a:solidFill>
                  <a:schemeClr val="tx1"/>
                </a:solidFill>
                <a:effectLst/>
                <a:uLnTx/>
                <a:uFillTx/>
                <a:latin typeface="+mj-lt"/>
              </a:rPr>
              <a:t>dilució</a:t>
            </a:r>
            <a:r>
              <a:rPr kumimoji="0" lang="es-ES" sz="1000" b="0" i="0" u="none" strike="noStrike" kern="0" cap="none" spc="0" normalizeH="0" baseline="0" noProof="0" dirty="0">
                <a:ln>
                  <a:noFill/>
                </a:ln>
                <a:solidFill>
                  <a:schemeClr val="tx1"/>
                </a:solidFill>
                <a:effectLst/>
                <a:uLnTx/>
                <a:uFillTx/>
                <a:latin typeface="+mj-lt"/>
              </a:rPr>
              <a:t> menor de </a:t>
            </a:r>
            <a:r>
              <a:rPr kumimoji="0" lang="es-ES" sz="1000" b="0" i="0" u="none" strike="noStrike" kern="0" cap="none" spc="0" normalizeH="0" baseline="0" noProof="0" dirty="0" err="1">
                <a:ln>
                  <a:noFill/>
                </a:ln>
                <a:solidFill>
                  <a:schemeClr val="tx1"/>
                </a:solidFill>
                <a:effectLst/>
                <a:uLnTx/>
                <a:uFillTx/>
                <a:latin typeface="+mj-lt"/>
              </a:rPr>
              <a:t>l’actual</a:t>
            </a:r>
            <a:r>
              <a:rPr kumimoji="0" lang="es-ES" sz="1000" b="0" i="0" u="none" strike="noStrike" kern="0" cap="none" spc="0" normalizeH="0" baseline="0" noProof="0" dirty="0">
                <a:ln>
                  <a:noFill/>
                </a:ln>
                <a:solidFill>
                  <a:schemeClr val="tx1"/>
                </a:solidFill>
                <a:effectLst/>
                <a:uLnTx/>
                <a:uFillTx/>
                <a:latin typeface="+mj-lt"/>
              </a:rPr>
              <a:t> </a:t>
            </a:r>
            <a:r>
              <a:rPr kumimoji="0" lang="es-ES" sz="1000" b="0" i="0" u="none" strike="noStrike" kern="0" cap="none" spc="0" normalizeH="0" baseline="0" noProof="0" dirty="0" err="1">
                <a:ln>
                  <a:noFill/>
                </a:ln>
                <a:solidFill>
                  <a:schemeClr val="tx1"/>
                </a:solidFill>
                <a:effectLst/>
                <a:uLnTx/>
                <a:uFillTx/>
                <a:latin typeface="+mj-lt"/>
              </a:rPr>
              <a:t>soci</a:t>
            </a:r>
            <a:r>
              <a:rPr kumimoji="0" lang="es-ES" sz="1000" b="0" i="0" u="none" strike="noStrike" kern="0" cap="none" spc="0" normalizeH="0" baseline="0" noProof="0" dirty="0">
                <a:ln>
                  <a:noFill/>
                </a:ln>
                <a:solidFill>
                  <a:schemeClr val="tx1"/>
                </a:solidFill>
                <a:effectLst/>
                <a:uLnTx/>
                <a:uFillTx/>
                <a:latin typeface="+mj-lt"/>
              </a:rPr>
              <a:t>, </a:t>
            </a:r>
            <a:r>
              <a:rPr kumimoji="0" lang="es-ES" sz="1000" b="0" i="0" u="none" strike="noStrike" kern="0" cap="none" spc="0" normalizeH="0" baseline="0" noProof="0" dirty="0" err="1">
                <a:ln>
                  <a:noFill/>
                </a:ln>
                <a:solidFill>
                  <a:schemeClr val="tx1"/>
                </a:solidFill>
                <a:effectLst/>
                <a:uLnTx/>
                <a:uFillTx/>
                <a:latin typeface="+mj-lt"/>
              </a:rPr>
              <a:t>sempre</a:t>
            </a:r>
            <a:r>
              <a:rPr kumimoji="0" lang="es-ES" sz="1000" b="0" i="0" u="none" strike="noStrike" kern="0" cap="none" spc="0" normalizeH="0" baseline="0" noProof="0" dirty="0">
                <a:ln>
                  <a:noFill/>
                </a:ln>
                <a:solidFill>
                  <a:schemeClr val="tx1"/>
                </a:solidFill>
                <a:effectLst/>
                <a:uLnTx/>
                <a:uFillTx/>
                <a:latin typeface="+mj-lt"/>
              </a:rPr>
              <a:t> que no es </a:t>
            </a:r>
            <a:r>
              <a:rPr kumimoji="0" lang="es-ES" sz="1000" b="0" i="0" u="none" strike="noStrike" kern="0" cap="none" spc="0" normalizeH="0" baseline="0" noProof="0" dirty="0" err="1">
                <a:ln>
                  <a:noFill/>
                </a:ln>
                <a:solidFill>
                  <a:schemeClr val="tx1"/>
                </a:solidFill>
                <a:effectLst/>
                <a:uLnTx/>
                <a:uFillTx/>
                <a:latin typeface="+mj-lt"/>
              </a:rPr>
              <a:t>capitalitzi</a:t>
            </a:r>
            <a:r>
              <a:rPr kumimoji="0" lang="es-ES" sz="1000" b="0" i="0" u="none" strike="noStrike" kern="0" cap="none" spc="0" normalizeH="0" baseline="0" noProof="0" dirty="0">
                <a:ln>
                  <a:noFill/>
                </a:ln>
                <a:solidFill>
                  <a:schemeClr val="tx1"/>
                </a:solidFill>
                <a:effectLst/>
                <a:uLnTx/>
                <a:uFillTx/>
                <a:latin typeface="+mj-lt"/>
              </a:rPr>
              <a:t> el </a:t>
            </a:r>
            <a:r>
              <a:rPr kumimoji="0" lang="es-ES" sz="1000" b="0" i="0" u="none" strike="noStrike" kern="0" cap="none" spc="0" normalizeH="0" baseline="0" noProof="0" dirty="0" err="1">
                <a:ln>
                  <a:noFill/>
                </a:ln>
                <a:solidFill>
                  <a:schemeClr val="tx1"/>
                </a:solidFill>
                <a:effectLst/>
                <a:uLnTx/>
                <a:uFillTx/>
                <a:latin typeface="+mj-lt"/>
              </a:rPr>
              <a:t>préstec</a:t>
            </a:r>
            <a:r>
              <a:rPr kumimoji="0" lang="es-ES" sz="1000" b="0" i="0" u="none" strike="noStrike" kern="0" cap="none" spc="0" normalizeH="0" baseline="0" noProof="0" dirty="0">
                <a:ln>
                  <a:noFill/>
                </a:ln>
                <a:solidFill>
                  <a:schemeClr val="tx1"/>
                </a:solidFill>
                <a:effectLst/>
                <a:uLnTx/>
                <a:uFillTx/>
                <a:latin typeface="+mj-lt"/>
              </a:rPr>
              <a:t> </a:t>
            </a:r>
            <a:r>
              <a:rPr kumimoji="0" lang="es-ES" sz="1000" b="0" i="0" u="none" strike="noStrike" kern="0" cap="none" spc="0" normalizeH="0" baseline="0" noProof="0" dirty="0" err="1">
                <a:ln>
                  <a:noFill/>
                </a:ln>
                <a:solidFill>
                  <a:schemeClr val="tx1"/>
                </a:solidFill>
                <a:effectLst/>
                <a:uLnTx/>
                <a:uFillTx/>
                <a:latin typeface="+mj-lt"/>
              </a:rPr>
              <a:t>participatiu</a:t>
            </a:r>
            <a:r>
              <a:rPr kumimoji="0" lang="es-ES" sz="1000" b="0" i="0" u="none" strike="noStrike" kern="0" cap="none" spc="0" normalizeH="0" baseline="0" noProof="0" dirty="0">
                <a:ln>
                  <a:noFill/>
                </a:ln>
                <a:solidFill>
                  <a:schemeClr val="tx1"/>
                </a:solidFill>
                <a:effectLst/>
                <a:uLnTx/>
                <a:uFillTx/>
                <a:latin typeface="+mj-lt"/>
              </a:rPr>
              <a:t>.</a:t>
            </a:r>
          </a:p>
          <a:p>
            <a:pPr marL="171450" marR="0" lvl="0" indent="-171450" algn="l" defTabSz="94594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000" b="0" i="0" u="none" strike="noStrike" kern="0" cap="none" spc="0" normalizeH="0" baseline="0" noProof="0" dirty="0">
                <a:ln>
                  <a:noFill/>
                </a:ln>
                <a:solidFill>
                  <a:schemeClr val="tx1"/>
                </a:solidFill>
                <a:effectLst/>
                <a:uLnTx/>
                <a:uFillTx/>
                <a:latin typeface="+mj-lt"/>
              </a:rPr>
              <a:t>Igual que </a:t>
            </a:r>
            <a:r>
              <a:rPr kumimoji="0" lang="es-ES" sz="1000" b="0" i="0" u="none" strike="noStrike" kern="0" cap="none" spc="0" normalizeH="0" baseline="0" noProof="0" dirty="0" err="1">
                <a:ln>
                  <a:noFill/>
                </a:ln>
                <a:solidFill>
                  <a:schemeClr val="tx1"/>
                </a:solidFill>
                <a:effectLst/>
                <a:uLnTx/>
                <a:uFillTx/>
                <a:latin typeface="+mj-lt"/>
              </a:rPr>
              <a:t>l’anterior</a:t>
            </a:r>
            <a:r>
              <a:rPr kumimoji="0" lang="es-ES" sz="1000" b="0" i="0" u="none" strike="noStrike" kern="0" cap="none" spc="0" normalizeH="0" baseline="0" noProof="0" dirty="0">
                <a:ln>
                  <a:noFill/>
                </a:ln>
                <a:solidFill>
                  <a:schemeClr val="tx1"/>
                </a:solidFill>
                <a:effectLst/>
                <a:uLnTx/>
                <a:uFillTx/>
                <a:latin typeface="+mj-lt"/>
              </a:rPr>
              <a:t>, </a:t>
            </a:r>
            <a:r>
              <a:rPr kumimoji="0" lang="es-ES" sz="1000" b="0" i="0" u="none" strike="noStrike" kern="0" cap="none" spc="0" normalizeH="0" baseline="0" noProof="0" dirty="0" err="1">
                <a:ln>
                  <a:noFill/>
                </a:ln>
                <a:solidFill>
                  <a:schemeClr val="tx1"/>
                </a:solidFill>
                <a:effectLst/>
                <a:uLnTx/>
                <a:uFillTx/>
                <a:latin typeface="+mj-lt"/>
              </a:rPr>
              <a:t>permet</a:t>
            </a:r>
            <a:r>
              <a:rPr kumimoji="0" lang="es-ES" sz="1000" b="0" i="0" u="none" strike="noStrike" kern="0" cap="none" spc="0" normalizeH="0" baseline="0" noProof="0" dirty="0">
                <a:ln>
                  <a:noFill/>
                </a:ln>
                <a:solidFill>
                  <a:schemeClr val="tx1"/>
                </a:solidFill>
                <a:effectLst/>
                <a:uLnTx/>
                <a:uFillTx/>
                <a:latin typeface="+mj-lt"/>
              </a:rPr>
              <a:t> </a:t>
            </a:r>
            <a:r>
              <a:rPr kumimoji="0" lang="es-ES" sz="1000" b="0" i="0" u="none" strike="noStrike" kern="0" cap="none" spc="0" normalizeH="0" baseline="0" noProof="0" dirty="0" err="1">
                <a:ln>
                  <a:noFill/>
                </a:ln>
                <a:solidFill>
                  <a:schemeClr val="tx1"/>
                </a:solidFill>
                <a:effectLst/>
                <a:uLnTx/>
                <a:uFillTx/>
                <a:latin typeface="+mj-lt"/>
              </a:rPr>
              <a:t>canalitzar</a:t>
            </a:r>
            <a:r>
              <a:rPr kumimoji="0" lang="es-ES" sz="1000" b="0" i="0" u="none" strike="noStrike" kern="0" cap="none" spc="0" normalizeH="0" baseline="0" noProof="0" dirty="0">
                <a:ln>
                  <a:noFill/>
                </a:ln>
                <a:solidFill>
                  <a:schemeClr val="tx1"/>
                </a:solidFill>
                <a:effectLst/>
                <a:uLnTx/>
                <a:uFillTx/>
                <a:latin typeface="+mj-lt"/>
              </a:rPr>
              <a:t> valor sobre el </a:t>
            </a:r>
            <a:r>
              <a:rPr kumimoji="0" lang="es-ES" sz="1000" b="0" i="0" u="none" strike="noStrike" kern="0" cap="none" spc="0" normalizeH="0" baseline="0" noProof="0" dirty="0" err="1">
                <a:ln>
                  <a:noFill/>
                </a:ln>
                <a:solidFill>
                  <a:schemeClr val="tx1"/>
                </a:solidFill>
                <a:effectLst/>
                <a:uLnTx/>
                <a:uFillTx/>
                <a:latin typeface="+mj-lt"/>
              </a:rPr>
              <a:t>futur</a:t>
            </a:r>
            <a:r>
              <a:rPr kumimoji="0" lang="es-ES" sz="1000" b="0" i="0" u="none" strike="noStrike" kern="0" cap="none" spc="0" normalizeH="0" baseline="0" noProof="0" dirty="0">
                <a:ln>
                  <a:noFill/>
                </a:ln>
                <a:solidFill>
                  <a:schemeClr val="tx1"/>
                </a:solidFill>
                <a:effectLst/>
                <a:uLnTx/>
                <a:uFillTx/>
                <a:latin typeface="+mj-lt"/>
              </a:rPr>
              <a:t> en cas que es </a:t>
            </a:r>
            <a:r>
              <a:rPr kumimoji="0" lang="es-ES" sz="1000" b="0" i="0" u="none" strike="noStrike" kern="0" cap="none" spc="0" normalizeH="0" baseline="0" noProof="0" dirty="0" err="1">
                <a:ln>
                  <a:noFill/>
                </a:ln>
                <a:solidFill>
                  <a:schemeClr val="tx1"/>
                </a:solidFill>
                <a:effectLst/>
                <a:uLnTx/>
                <a:uFillTx/>
                <a:latin typeface="+mj-lt"/>
              </a:rPr>
              <a:t>produeixi</a:t>
            </a:r>
            <a:r>
              <a:rPr kumimoji="0" lang="es-ES" sz="1000" b="0" i="0" u="none" strike="noStrike" kern="0" cap="none" spc="0" normalizeH="0" baseline="0" noProof="0" dirty="0">
                <a:ln>
                  <a:noFill/>
                </a:ln>
                <a:solidFill>
                  <a:schemeClr val="tx1"/>
                </a:solidFill>
                <a:effectLst/>
                <a:uLnTx/>
                <a:uFillTx/>
                <a:latin typeface="+mj-lt"/>
              </a:rPr>
              <a:t> una venda a </a:t>
            </a:r>
            <a:r>
              <a:rPr kumimoji="0" lang="es-ES" sz="1000" b="0" i="0" u="none" strike="noStrike" kern="0" cap="none" spc="0" normalizeH="0" baseline="0" noProof="0" dirty="0" err="1">
                <a:ln>
                  <a:noFill/>
                </a:ln>
                <a:solidFill>
                  <a:schemeClr val="tx1"/>
                </a:solidFill>
                <a:effectLst/>
                <a:uLnTx/>
                <a:uFillTx/>
                <a:latin typeface="+mj-lt"/>
              </a:rPr>
              <a:t>mitjà</a:t>
            </a:r>
            <a:r>
              <a:rPr kumimoji="0" lang="es-ES" sz="1000" b="0" i="0" u="none" strike="noStrike" kern="0" cap="none" spc="0" normalizeH="0" baseline="0" noProof="0" dirty="0">
                <a:ln>
                  <a:noFill/>
                </a:ln>
                <a:solidFill>
                  <a:schemeClr val="tx1"/>
                </a:solidFill>
                <a:effectLst/>
                <a:uLnTx/>
                <a:uFillTx/>
                <a:latin typeface="+mj-lt"/>
              </a:rPr>
              <a:t>/</a:t>
            </a:r>
            <a:r>
              <a:rPr kumimoji="0" lang="es-ES" sz="1000" b="0" i="0" u="none" strike="noStrike" kern="0" cap="none" spc="0" normalizeH="0" baseline="0" noProof="0" dirty="0" err="1">
                <a:ln>
                  <a:noFill/>
                </a:ln>
                <a:solidFill>
                  <a:schemeClr val="tx1"/>
                </a:solidFill>
                <a:effectLst/>
                <a:uLnTx/>
                <a:uFillTx/>
                <a:latin typeface="+mj-lt"/>
              </a:rPr>
              <a:t>llarg</a:t>
            </a:r>
            <a:r>
              <a:rPr kumimoji="0" lang="es-ES" sz="1000" b="0" i="0" u="none" strike="noStrike" kern="0" cap="none" spc="0" normalizeH="0" baseline="0" noProof="0" dirty="0">
                <a:ln>
                  <a:noFill/>
                </a:ln>
                <a:solidFill>
                  <a:schemeClr val="tx1"/>
                </a:solidFill>
                <a:effectLst/>
                <a:uLnTx/>
                <a:uFillTx/>
                <a:latin typeface="+mj-lt"/>
              </a:rPr>
              <a:t> </a:t>
            </a:r>
            <a:r>
              <a:rPr kumimoji="0" lang="es-ES" sz="1000" b="0" i="0" u="none" strike="noStrike" kern="0" cap="none" spc="0" normalizeH="0" baseline="0" noProof="0" dirty="0" err="1">
                <a:ln>
                  <a:noFill/>
                </a:ln>
                <a:solidFill>
                  <a:schemeClr val="tx1"/>
                </a:solidFill>
                <a:effectLst/>
                <a:uLnTx/>
                <a:uFillTx/>
                <a:latin typeface="+mj-lt"/>
              </a:rPr>
              <a:t>termini</a:t>
            </a:r>
            <a:r>
              <a:rPr kumimoji="0" lang="es-ES" sz="1000" b="0" i="0" u="none" strike="noStrike" kern="0" cap="none" spc="0" normalizeH="0" baseline="0" noProof="0" dirty="0">
                <a:ln>
                  <a:noFill/>
                </a:ln>
                <a:solidFill>
                  <a:schemeClr val="tx1"/>
                </a:solidFill>
                <a:effectLst/>
                <a:uLnTx/>
                <a:uFillTx/>
                <a:latin typeface="+mj-lt"/>
              </a:rPr>
              <a:t>.</a:t>
            </a:r>
            <a:endParaRPr lang="es-ES" sz="1200" dirty="0">
              <a:latin typeface="+mj-lt"/>
            </a:endParaRPr>
          </a:p>
        </p:txBody>
      </p:sp>
    </p:spTree>
    <p:extLst>
      <p:ext uri="{BB962C8B-B14F-4D97-AF65-F5344CB8AC3E}">
        <p14:creationId xmlns:p14="http://schemas.microsoft.com/office/powerpoint/2010/main" val="5878255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CF0BAF-DD55-E62B-4438-85A6DD981DE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98055B8-3A3D-A0EE-6AD9-4A1CAFAF77FE}"/>
              </a:ext>
            </a:extLst>
          </p:cNvPr>
          <p:cNvSpPr>
            <a:spLocks noGrp="1"/>
          </p:cNvSpPr>
          <p:nvPr>
            <p:ph type="ctrTitle"/>
          </p:nvPr>
        </p:nvSpPr>
        <p:spPr>
          <a:xfrm>
            <a:off x="814472" y="1826228"/>
            <a:ext cx="6808520" cy="4300390"/>
          </a:xfrm>
        </p:spPr>
        <p:txBody>
          <a:bodyPr/>
          <a:lstStyle/>
          <a:p>
            <a:r>
              <a:rPr kumimoji="0" lang="en-GB" sz="5400" b="0" i="0" u="none" strike="noStrike" kern="1200" cap="none" spc="0" normalizeH="0" baseline="0" noProof="0" dirty="0">
                <a:ln>
                  <a:noFill/>
                </a:ln>
                <a:solidFill>
                  <a:prstClr val="white"/>
                </a:solidFill>
                <a:effectLst/>
                <a:uLnTx/>
                <a:uFillTx/>
                <a:latin typeface="Roboto"/>
                <a:ea typeface="Roboto" panose="02000000000000000000" pitchFamily="2" charset="0"/>
                <a:cs typeface="Roboto" panose="02000000000000000000" pitchFamily="2" charset="0"/>
              </a:rPr>
              <a:t>Valor de l’empresa i estructures</a:t>
            </a:r>
            <a:br>
              <a:rPr kumimoji="0" lang="en-GB" sz="5400" b="0" i="0" u="none" strike="noStrike" kern="1200" cap="none" spc="0" normalizeH="0" baseline="0" noProof="0" dirty="0">
                <a:ln>
                  <a:noFill/>
                </a:ln>
                <a:solidFill>
                  <a:prstClr val="white"/>
                </a:solidFill>
                <a:effectLst/>
                <a:uLnTx/>
                <a:uFillTx/>
                <a:latin typeface="Roboto"/>
                <a:ea typeface="Roboto" panose="02000000000000000000" pitchFamily="2" charset="0"/>
                <a:cs typeface="Roboto" panose="02000000000000000000" pitchFamily="2" charset="0"/>
              </a:rPr>
            </a:br>
            <a:br>
              <a:rPr lang="ca-ES" sz="5400" b="1" dirty="0">
                <a:latin typeface="Arial Nova Light" panose="020B0304020202020204" pitchFamily="34" charset="0"/>
              </a:rPr>
            </a:br>
            <a:br>
              <a:rPr lang="es-ES" sz="5400" b="1" dirty="0">
                <a:latin typeface="Arial Nova Light" panose="020B0304020202020204" pitchFamily="34" charset="0"/>
              </a:rPr>
            </a:br>
            <a:endParaRPr lang="en-US" sz="5400" b="1" dirty="0">
              <a:latin typeface="Arial Nova Light" panose="020B0304020202020204" pitchFamily="34" charset="0"/>
            </a:endParaRPr>
          </a:p>
        </p:txBody>
      </p:sp>
      <p:pic>
        <p:nvPicPr>
          <p:cNvPr id="6" name="Marcador de posición de imagen 5" descr="Imagen que contiene tabla, interior, papel, caja&#10;&#10;Descripción generada automáticamente">
            <a:extLst>
              <a:ext uri="{FF2B5EF4-FFF2-40B4-BE49-F238E27FC236}">
                <a16:creationId xmlns:a16="http://schemas.microsoft.com/office/drawing/2014/main" id="{547DDEF1-0C3F-6054-6E20-3E777C6F6B54}"/>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33338" r="33338"/>
          <a:stretch>
            <a:fillRect/>
          </a:stretch>
        </p:blipFill>
        <p:spPr/>
      </p:pic>
    </p:spTree>
    <p:extLst>
      <p:ext uri="{BB962C8B-B14F-4D97-AF65-F5344CB8AC3E}">
        <p14:creationId xmlns:p14="http://schemas.microsoft.com/office/powerpoint/2010/main" val="27199201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41C422-1953-D4E6-8429-1005B07A863D}"/>
            </a:ext>
          </a:extLst>
        </p:cNvPr>
        <p:cNvGrpSpPr/>
        <p:nvPr/>
      </p:nvGrpSpPr>
      <p:grpSpPr>
        <a:xfrm>
          <a:off x="0" y="0"/>
          <a:ext cx="0" cy="0"/>
          <a:chOff x="0" y="0"/>
          <a:chExt cx="0" cy="0"/>
        </a:xfrm>
      </p:grpSpPr>
      <p:grpSp>
        <p:nvGrpSpPr>
          <p:cNvPr id="7" name="Grupo 6">
            <a:extLst>
              <a:ext uri="{FF2B5EF4-FFF2-40B4-BE49-F238E27FC236}">
                <a16:creationId xmlns:a16="http://schemas.microsoft.com/office/drawing/2014/main" id="{C3FAABFB-02CC-335E-59DF-D48C4B464DCB}"/>
              </a:ext>
            </a:extLst>
          </p:cNvPr>
          <p:cNvGrpSpPr/>
          <p:nvPr/>
        </p:nvGrpSpPr>
        <p:grpSpPr>
          <a:xfrm>
            <a:off x="460177" y="166455"/>
            <a:ext cx="7731073" cy="236581"/>
            <a:chOff x="2351889" y="318468"/>
            <a:chExt cx="7731073" cy="236581"/>
          </a:xfrm>
        </p:grpSpPr>
        <p:grpSp>
          <p:nvGrpSpPr>
            <p:cNvPr id="6" name="Grupo 5">
              <a:extLst>
                <a:ext uri="{FF2B5EF4-FFF2-40B4-BE49-F238E27FC236}">
                  <a16:creationId xmlns:a16="http://schemas.microsoft.com/office/drawing/2014/main" id="{90B17280-93AA-D1F4-FCA6-1D99B5B80009}"/>
                </a:ext>
              </a:extLst>
            </p:cNvPr>
            <p:cNvGrpSpPr/>
            <p:nvPr/>
          </p:nvGrpSpPr>
          <p:grpSpPr>
            <a:xfrm>
              <a:off x="2351889" y="318468"/>
              <a:ext cx="7631108" cy="236581"/>
              <a:chOff x="2890205" y="396133"/>
              <a:chExt cx="7631108" cy="236581"/>
            </a:xfrm>
          </p:grpSpPr>
          <p:grpSp>
            <p:nvGrpSpPr>
              <p:cNvPr id="22" name="Grupo 21">
                <a:extLst>
                  <a:ext uri="{FF2B5EF4-FFF2-40B4-BE49-F238E27FC236}">
                    <a16:creationId xmlns:a16="http://schemas.microsoft.com/office/drawing/2014/main" id="{DBB6C349-1592-AA0A-8D69-8B0F029D4B79}"/>
                  </a:ext>
                </a:extLst>
              </p:cNvPr>
              <p:cNvGrpSpPr/>
              <p:nvPr/>
            </p:nvGrpSpPr>
            <p:grpSpPr>
              <a:xfrm>
                <a:off x="2890205" y="396133"/>
                <a:ext cx="3667876" cy="236581"/>
                <a:chOff x="7460519" y="1102823"/>
                <a:chExt cx="3667876" cy="236581"/>
              </a:xfrm>
            </p:grpSpPr>
            <p:cxnSp>
              <p:nvCxnSpPr>
                <p:cNvPr id="24" name="Conector recto 23">
                  <a:extLst>
                    <a:ext uri="{FF2B5EF4-FFF2-40B4-BE49-F238E27FC236}">
                      <a16:creationId xmlns:a16="http://schemas.microsoft.com/office/drawing/2014/main" id="{C057DFEF-5A35-5D3D-6009-306FA56AF020}"/>
                    </a:ext>
                  </a:extLst>
                </p:cNvPr>
                <p:cNvCxnSpPr/>
                <p:nvPr/>
              </p:nvCxnSpPr>
              <p:spPr>
                <a:xfrm>
                  <a:off x="8250416" y="1102823"/>
                  <a:ext cx="0" cy="170432"/>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5" name="Conector recto 24">
                  <a:extLst>
                    <a:ext uri="{FF2B5EF4-FFF2-40B4-BE49-F238E27FC236}">
                      <a16:creationId xmlns:a16="http://schemas.microsoft.com/office/drawing/2014/main" id="{2A67DA1D-1B7C-C65E-EF4F-7F93A4F26D1F}"/>
                    </a:ext>
                  </a:extLst>
                </p:cNvPr>
                <p:cNvCxnSpPr/>
                <p:nvPr/>
              </p:nvCxnSpPr>
              <p:spPr>
                <a:xfrm>
                  <a:off x="8811175" y="1102823"/>
                  <a:ext cx="0" cy="170432"/>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8" name="Conector recto 27">
                  <a:extLst>
                    <a:ext uri="{FF2B5EF4-FFF2-40B4-BE49-F238E27FC236}">
                      <a16:creationId xmlns:a16="http://schemas.microsoft.com/office/drawing/2014/main" id="{76318268-3EBE-350B-5F0D-44915172B7EE}"/>
                    </a:ext>
                  </a:extLst>
                </p:cNvPr>
                <p:cNvCxnSpPr/>
                <p:nvPr/>
              </p:nvCxnSpPr>
              <p:spPr>
                <a:xfrm>
                  <a:off x="9424833" y="1102823"/>
                  <a:ext cx="0" cy="170432"/>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9" name="Conector recto 28">
                  <a:extLst>
                    <a:ext uri="{FF2B5EF4-FFF2-40B4-BE49-F238E27FC236}">
                      <a16:creationId xmlns:a16="http://schemas.microsoft.com/office/drawing/2014/main" id="{24C9E27D-4073-6A53-503A-44EA897E7CB1}"/>
                    </a:ext>
                  </a:extLst>
                </p:cNvPr>
                <p:cNvCxnSpPr/>
                <p:nvPr/>
              </p:nvCxnSpPr>
              <p:spPr>
                <a:xfrm>
                  <a:off x="9982386" y="1102823"/>
                  <a:ext cx="0" cy="170432"/>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0" name="Conector recto 29">
                  <a:extLst>
                    <a:ext uri="{FF2B5EF4-FFF2-40B4-BE49-F238E27FC236}">
                      <a16:creationId xmlns:a16="http://schemas.microsoft.com/office/drawing/2014/main" id="{D1B86CED-8CF0-71C8-BC56-4ECBD352C90C}"/>
                    </a:ext>
                  </a:extLst>
                </p:cNvPr>
                <p:cNvCxnSpPr/>
                <p:nvPr/>
              </p:nvCxnSpPr>
              <p:spPr>
                <a:xfrm>
                  <a:off x="10865349" y="1102823"/>
                  <a:ext cx="0" cy="170432"/>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35" name="Rectángulo 34">
                  <a:extLst>
                    <a:ext uri="{FF2B5EF4-FFF2-40B4-BE49-F238E27FC236}">
                      <a16:creationId xmlns:a16="http://schemas.microsoft.com/office/drawing/2014/main" id="{5B05976A-8592-39CC-C5DD-435F7A68FEA4}"/>
                    </a:ext>
                  </a:extLst>
                </p:cNvPr>
                <p:cNvSpPr>
                  <a:spLocks/>
                </p:cNvSpPr>
                <p:nvPr/>
              </p:nvSpPr>
              <p:spPr>
                <a:xfrm>
                  <a:off x="7503438" y="1190916"/>
                  <a:ext cx="676426" cy="13849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sz="900" i="0" u="none" strike="noStrike" kern="1200" cap="none" spc="0" normalizeH="0" baseline="0" dirty="0">
                      <a:ln>
                        <a:noFill/>
                      </a:ln>
                      <a:solidFill>
                        <a:schemeClr val="bg1"/>
                      </a:solidFill>
                      <a:effectLst/>
                      <a:uLnTx/>
                      <a:uFillTx/>
                      <a:latin typeface="Roboto"/>
                      <a:ea typeface="Roboto" panose="02000000000000000000" pitchFamily="2" charset="0"/>
                      <a:cs typeface="Roboto" panose="02000000000000000000" pitchFamily="2" charset="0"/>
                    </a:rPr>
                    <a:t>Tendències</a:t>
                  </a:r>
                </a:p>
              </p:txBody>
            </p:sp>
            <p:sp>
              <p:nvSpPr>
                <p:cNvPr id="39" name="Rectángulo 38">
                  <a:extLst>
                    <a:ext uri="{FF2B5EF4-FFF2-40B4-BE49-F238E27FC236}">
                      <a16:creationId xmlns:a16="http://schemas.microsoft.com/office/drawing/2014/main" id="{4885616C-3900-FC82-FE24-379279667A44}"/>
                    </a:ext>
                  </a:extLst>
                </p:cNvPr>
                <p:cNvSpPr>
                  <a:spLocks/>
                </p:cNvSpPr>
                <p:nvPr/>
              </p:nvSpPr>
              <p:spPr>
                <a:xfrm>
                  <a:off x="8266247" y="1190916"/>
                  <a:ext cx="1460329" cy="13849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sz="900" i="0" u="none" strike="noStrike" kern="1200" cap="none" spc="0" normalizeH="0" baseline="0" dirty="0">
                      <a:ln>
                        <a:noFill/>
                      </a:ln>
                      <a:solidFill>
                        <a:schemeClr val="bg1"/>
                      </a:solidFill>
                      <a:effectLst/>
                      <a:uLnTx/>
                      <a:uFillTx/>
                      <a:latin typeface="Roboto"/>
                      <a:ea typeface="Roboto" panose="02000000000000000000" pitchFamily="2" charset="0"/>
                      <a:cs typeface="Roboto" panose="02000000000000000000" pitchFamily="2" charset="0"/>
                    </a:rPr>
                    <a:t>Motivacions Estratègiques</a:t>
                  </a:r>
                </a:p>
              </p:txBody>
            </p:sp>
            <p:sp>
              <p:nvSpPr>
                <p:cNvPr id="46" name="Rectángulo 45">
                  <a:extLst>
                    <a:ext uri="{FF2B5EF4-FFF2-40B4-BE49-F238E27FC236}">
                      <a16:creationId xmlns:a16="http://schemas.microsoft.com/office/drawing/2014/main" id="{8936C8DA-C3F9-346C-6A40-C6F53D2F482E}"/>
                    </a:ext>
                  </a:extLst>
                </p:cNvPr>
                <p:cNvSpPr>
                  <a:spLocks/>
                </p:cNvSpPr>
                <p:nvPr/>
              </p:nvSpPr>
              <p:spPr>
                <a:xfrm>
                  <a:off x="9824199" y="1190916"/>
                  <a:ext cx="1258389" cy="13849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sz="900" i="0" u="none" strike="noStrike" kern="1200" cap="none" spc="0" normalizeH="0" baseline="0" dirty="0">
                      <a:ln>
                        <a:noFill/>
                      </a:ln>
                      <a:solidFill>
                        <a:schemeClr val="bg1"/>
                      </a:solidFill>
                      <a:effectLst/>
                      <a:uLnTx/>
                      <a:uFillTx/>
                      <a:latin typeface="Roboto"/>
                      <a:ea typeface="Roboto" panose="02000000000000000000" pitchFamily="2" charset="0"/>
                      <a:cs typeface="Roboto" panose="02000000000000000000" pitchFamily="2" charset="0"/>
                    </a:rPr>
                    <a:t>Consideracions Prèvies</a:t>
                  </a:r>
                </a:p>
              </p:txBody>
            </p:sp>
            <p:cxnSp>
              <p:nvCxnSpPr>
                <p:cNvPr id="898" name="Conector recto 897">
                  <a:extLst>
                    <a:ext uri="{FF2B5EF4-FFF2-40B4-BE49-F238E27FC236}">
                      <a16:creationId xmlns:a16="http://schemas.microsoft.com/office/drawing/2014/main" id="{0B1190DA-037D-C5E5-4116-6F9BBC4DB185}"/>
                    </a:ext>
                  </a:extLst>
                </p:cNvPr>
                <p:cNvCxnSpPr/>
                <p:nvPr/>
              </p:nvCxnSpPr>
              <p:spPr>
                <a:xfrm>
                  <a:off x="7460519" y="1168972"/>
                  <a:ext cx="0" cy="17043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05" name="Conector recto 904">
                  <a:extLst>
                    <a:ext uri="{FF2B5EF4-FFF2-40B4-BE49-F238E27FC236}">
                      <a16:creationId xmlns:a16="http://schemas.microsoft.com/office/drawing/2014/main" id="{7FCD60D9-E5DE-73FA-4BED-AB60B79A8CCF}"/>
                    </a:ext>
                  </a:extLst>
                </p:cNvPr>
                <p:cNvCxnSpPr/>
                <p:nvPr/>
              </p:nvCxnSpPr>
              <p:spPr>
                <a:xfrm>
                  <a:off x="8223667" y="1164638"/>
                  <a:ext cx="0" cy="17043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08" name="Conector recto 907">
                  <a:extLst>
                    <a:ext uri="{FF2B5EF4-FFF2-40B4-BE49-F238E27FC236}">
                      <a16:creationId xmlns:a16="http://schemas.microsoft.com/office/drawing/2014/main" id="{29324A8D-B13B-F7D9-9484-6D1704F39CC4}"/>
                    </a:ext>
                  </a:extLst>
                </p:cNvPr>
                <p:cNvCxnSpPr/>
                <p:nvPr/>
              </p:nvCxnSpPr>
              <p:spPr>
                <a:xfrm>
                  <a:off x="9768834" y="1168972"/>
                  <a:ext cx="0" cy="17043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18" name="Conector recto 917">
                  <a:extLst>
                    <a:ext uri="{FF2B5EF4-FFF2-40B4-BE49-F238E27FC236}">
                      <a16:creationId xmlns:a16="http://schemas.microsoft.com/office/drawing/2014/main" id="{B366AEAE-838A-EBAB-1047-7DB641E97473}"/>
                    </a:ext>
                  </a:extLst>
                </p:cNvPr>
                <p:cNvCxnSpPr/>
                <p:nvPr/>
              </p:nvCxnSpPr>
              <p:spPr>
                <a:xfrm>
                  <a:off x="11128395" y="1168972"/>
                  <a:ext cx="0" cy="17043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901" name="Rectángulo 900">
                <a:extLst>
                  <a:ext uri="{FF2B5EF4-FFF2-40B4-BE49-F238E27FC236}">
                    <a16:creationId xmlns:a16="http://schemas.microsoft.com/office/drawing/2014/main" id="{BFFB4086-B06B-8829-0658-8EA97D4621E3}"/>
                  </a:ext>
                </a:extLst>
              </p:cNvPr>
              <p:cNvSpPr>
                <a:spLocks/>
              </p:cNvSpPr>
              <p:nvPr/>
            </p:nvSpPr>
            <p:spPr>
              <a:xfrm>
                <a:off x="6616809" y="484226"/>
                <a:ext cx="1669876" cy="13849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sz="900" b="1" i="0" u="none" strike="noStrike" kern="1200" cap="none" spc="0" normalizeH="0" baseline="0">
                    <a:ln>
                      <a:noFill/>
                    </a:ln>
                    <a:solidFill>
                      <a:schemeClr val="bg2"/>
                    </a:solidFill>
                    <a:effectLst/>
                    <a:uLnTx/>
                    <a:uFillTx/>
                    <a:latin typeface="Roboto"/>
                    <a:ea typeface="Roboto" panose="02000000000000000000" pitchFamily="2" charset="0"/>
                    <a:cs typeface="Roboto" panose="02000000000000000000" pitchFamily="2" charset="0"/>
                  </a:rPr>
                  <a:t>Valor de l’empresa i estructures</a:t>
                </a:r>
              </a:p>
            </p:txBody>
          </p:sp>
          <p:cxnSp>
            <p:nvCxnSpPr>
              <p:cNvPr id="902" name="Conector recto 901">
                <a:extLst>
                  <a:ext uri="{FF2B5EF4-FFF2-40B4-BE49-F238E27FC236}">
                    <a16:creationId xmlns:a16="http://schemas.microsoft.com/office/drawing/2014/main" id="{2F76B6BA-C228-BD4C-05C6-04630E8A2118}"/>
                  </a:ext>
                </a:extLst>
              </p:cNvPr>
              <p:cNvCxnSpPr/>
              <p:nvPr/>
            </p:nvCxnSpPr>
            <p:spPr>
              <a:xfrm>
                <a:off x="8315660" y="461263"/>
                <a:ext cx="0" cy="17043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906" name="Rectángulo 905">
                <a:extLst>
                  <a:ext uri="{FF2B5EF4-FFF2-40B4-BE49-F238E27FC236}">
                    <a16:creationId xmlns:a16="http://schemas.microsoft.com/office/drawing/2014/main" id="{AEF6BFA0-0375-4A02-A944-1179303D7F0E}"/>
                  </a:ext>
                </a:extLst>
              </p:cNvPr>
              <p:cNvSpPr>
                <a:spLocks/>
              </p:cNvSpPr>
              <p:nvPr/>
            </p:nvSpPr>
            <p:spPr>
              <a:xfrm>
                <a:off x="8274142" y="484226"/>
                <a:ext cx="1115476" cy="13849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sz="900" b="0" i="0" u="none" strike="noStrike" kern="1200" cap="none" spc="0" normalizeH="0" baseline="0">
                    <a:ln>
                      <a:noFill/>
                    </a:ln>
                    <a:solidFill>
                      <a:prstClr val="white"/>
                    </a:solidFill>
                    <a:effectLst/>
                    <a:uLnTx/>
                    <a:uFillTx/>
                    <a:latin typeface="Roboto"/>
                    <a:ea typeface="Roboto" panose="02000000000000000000" pitchFamily="2" charset="0"/>
                    <a:cs typeface="Roboto" panose="02000000000000000000" pitchFamily="2" charset="0"/>
                  </a:rPr>
                  <a:t>Fases del procés </a:t>
                </a:r>
              </a:p>
            </p:txBody>
          </p:sp>
          <p:cxnSp>
            <p:nvCxnSpPr>
              <p:cNvPr id="909" name="Conector recto 908">
                <a:extLst>
                  <a:ext uri="{FF2B5EF4-FFF2-40B4-BE49-F238E27FC236}">
                    <a16:creationId xmlns:a16="http://schemas.microsoft.com/office/drawing/2014/main" id="{DFD0670B-9424-DD2F-6977-AD20516FB22A}"/>
                  </a:ext>
                </a:extLst>
              </p:cNvPr>
              <p:cNvCxnSpPr/>
              <p:nvPr/>
            </p:nvCxnSpPr>
            <p:spPr>
              <a:xfrm>
                <a:off x="9345547" y="457485"/>
                <a:ext cx="0" cy="17043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910" name="Rectángulo 909">
                <a:extLst>
                  <a:ext uri="{FF2B5EF4-FFF2-40B4-BE49-F238E27FC236}">
                    <a16:creationId xmlns:a16="http://schemas.microsoft.com/office/drawing/2014/main" id="{ECAFFBAA-28C4-92D7-2477-6BF409D5180F}"/>
                  </a:ext>
                </a:extLst>
              </p:cNvPr>
              <p:cNvSpPr>
                <a:spLocks/>
              </p:cNvSpPr>
              <p:nvPr/>
            </p:nvSpPr>
            <p:spPr>
              <a:xfrm>
                <a:off x="9405839" y="484226"/>
                <a:ext cx="1115474" cy="13849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sz="900" b="0" i="0" u="none" strike="noStrike" kern="1200" cap="none" spc="0" normalizeH="0" baseline="0">
                    <a:ln>
                      <a:noFill/>
                    </a:ln>
                    <a:solidFill>
                      <a:prstClr val="white"/>
                    </a:solidFill>
                    <a:effectLst/>
                    <a:uLnTx/>
                    <a:uFillTx/>
                    <a:latin typeface="Roboto"/>
                    <a:ea typeface="Roboto" panose="02000000000000000000" pitchFamily="2" charset="0"/>
                    <a:cs typeface="Roboto" panose="02000000000000000000" pitchFamily="2" charset="0"/>
                  </a:rPr>
                  <a:t>Consideracions finals</a:t>
                </a:r>
              </a:p>
            </p:txBody>
          </p:sp>
        </p:grpSp>
        <p:cxnSp>
          <p:nvCxnSpPr>
            <p:cNvPr id="2" name="Conector recto 1">
              <a:extLst>
                <a:ext uri="{FF2B5EF4-FFF2-40B4-BE49-F238E27FC236}">
                  <a16:creationId xmlns:a16="http://schemas.microsoft.com/office/drawing/2014/main" id="{332C309F-E612-D908-DD75-2BCB62599079}"/>
                </a:ext>
              </a:extLst>
            </p:cNvPr>
            <p:cNvCxnSpPr/>
            <p:nvPr/>
          </p:nvCxnSpPr>
          <p:spPr>
            <a:xfrm>
              <a:off x="10082962" y="372855"/>
              <a:ext cx="0" cy="17043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0" name="Título 1">
            <a:extLst>
              <a:ext uri="{FF2B5EF4-FFF2-40B4-BE49-F238E27FC236}">
                <a16:creationId xmlns:a16="http://schemas.microsoft.com/office/drawing/2014/main" id="{B9FC24B5-4AC8-EC1F-6990-A7BFBD7F8F03}"/>
              </a:ext>
            </a:extLst>
          </p:cNvPr>
          <p:cNvSpPr txBox="1">
            <a:spLocks/>
          </p:cNvSpPr>
          <p:nvPr/>
        </p:nvSpPr>
        <p:spPr>
          <a:xfrm>
            <a:off x="358870" y="544636"/>
            <a:ext cx="7456059" cy="41489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s-ES" sz="1600" b="1" dirty="0" err="1">
                <a:solidFill>
                  <a:schemeClr val="bg1"/>
                </a:solidFill>
                <a:latin typeface="+mn-lt"/>
                <a:ea typeface="Roboto" panose="02000000000000000000" pitchFamily="2" charset="0"/>
              </a:rPr>
              <a:t>Qualitat</a:t>
            </a:r>
            <a:r>
              <a:rPr lang="es-ES" sz="1600" b="1" dirty="0">
                <a:solidFill>
                  <a:schemeClr val="bg1"/>
                </a:solidFill>
                <a:latin typeface="+mn-lt"/>
                <a:ea typeface="Roboto" panose="02000000000000000000" pitchFamily="2" charset="0"/>
              </a:rPr>
              <a:t> i Preu</a:t>
            </a:r>
            <a:endParaRPr kumimoji="0" lang="es-ES" sz="1600" b="1" i="0" u="none" strike="noStrike" kern="1200" cap="none" spc="0" normalizeH="0" baseline="0" noProof="0" dirty="0">
              <a:ln>
                <a:noFill/>
              </a:ln>
              <a:solidFill>
                <a:schemeClr val="bg1"/>
              </a:solidFill>
              <a:effectLst/>
              <a:uLnTx/>
              <a:uFillTx/>
              <a:latin typeface="+mn-lt"/>
              <a:ea typeface="Roboto" panose="02000000000000000000" pitchFamily="2" charset="0"/>
            </a:endParaRPr>
          </a:p>
        </p:txBody>
      </p:sp>
      <p:sp>
        <p:nvSpPr>
          <p:cNvPr id="3" name="Rectángulo 2">
            <a:extLst>
              <a:ext uri="{FF2B5EF4-FFF2-40B4-BE49-F238E27FC236}">
                <a16:creationId xmlns:a16="http://schemas.microsoft.com/office/drawing/2014/main" id="{FC5CE569-44C2-4E81-E86D-2255DF93E36E}"/>
              </a:ext>
            </a:extLst>
          </p:cNvPr>
          <p:cNvSpPr/>
          <p:nvPr/>
        </p:nvSpPr>
        <p:spPr>
          <a:xfrm>
            <a:off x="0" y="1587039"/>
            <a:ext cx="12192000" cy="4160940"/>
          </a:xfrm>
          <a:prstGeom prst="rect">
            <a:avLst/>
          </a:prstGeom>
          <a:solidFill>
            <a:srgbClr val="2A4757">
              <a:alpha val="1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CuadroTexto 8">
            <a:extLst>
              <a:ext uri="{FF2B5EF4-FFF2-40B4-BE49-F238E27FC236}">
                <a16:creationId xmlns:a16="http://schemas.microsoft.com/office/drawing/2014/main" id="{1490762D-7F1B-4531-087F-162E0B43643E}"/>
              </a:ext>
            </a:extLst>
          </p:cNvPr>
          <p:cNvSpPr txBox="1"/>
          <p:nvPr/>
        </p:nvSpPr>
        <p:spPr>
          <a:xfrm>
            <a:off x="2367560" y="4352372"/>
            <a:ext cx="1296271"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584200" hangingPunct="0"/>
            <a:r>
              <a:rPr lang="ca-ES" sz="1400" dirty="0">
                <a:solidFill>
                  <a:schemeClr val="tx1">
                    <a:lumMod val="75000"/>
                  </a:schemeClr>
                </a:solidFill>
                <a:latin typeface="Roboto Light" panose="02000000000000000000" pitchFamily="2" charset="0"/>
                <a:ea typeface="Roboto Light" panose="02000000000000000000" pitchFamily="2" charset="0"/>
                <a:cs typeface="Roboto Light" panose="02000000000000000000" pitchFamily="2" charset="0"/>
                <a:sym typeface="Helvetica Light"/>
              </a:rPr>
              <a:t>Planificació i estratègia</a:t>
            </a:r>
          </a:p>
        </p:txBody>
      </p:sp>
      <p:sp>
        <p:nvSpPr>
          <p:cNvPr id="17" name="CuadroTexto 16">
            <a:extLst>
              <a:ext uri="{FF2B5EF4-FFF2-40B4-BE49-F238E27FC236}">
                <a16:creationId xmlns:a16="http://schemas.microsoft.com/office/drawing/2014/main" id="{5F5E4E8B-A7DA-B0AF-F62B-012B696D08FC}"/>
              </a:ext>
            </a:extLst>
          </p:cNvPr>
          <p:cNvSpPr txBox="1"/>
          <p:nvPr/>
        </p:nvSpPr>
        <p:spPr>
          <a:xfrm>
            <a:off x="3916087" y="4344677"/>
            <a:ext cx="2002691" cy="31803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584200" hangingPunct="0"/>
            <a:r>
              <a:rPr lang="ca-ES" sz="1400" dirty="0">
                <a:solidFill>
                  <a:schemeClr val="tx1">
                    <a:lumMod val="75000"/>
                  </a:schemeClr>
                </a:solidFill>
                <a:latin typeface="Roboto Light" panose="02000000000000000000" pitchFamily="2" charset="0"/>
                <a:ea typeface="Roboto Light" panose="02000000000000000000" pitchFamily="2" charset="0"/>
                <a:cs typeface="Roboto Light" panose="02000000000000000000" pitchFamily="2" charset="0"/>
                <a:sym typeface="Helvetica Light"/>
              </a:rPr>
              <a:t>Documentació</a:t>
            </a:r>
          </a:p>
        </p:txBody>
      </p:sp>
      <p:sp>
        <p:nvSpPr>
          <p:cNvPr id="18" name="CuadroTexto 17">
            <a:extLst>
              <a:ext uri="{FF2B5EF4-FFF2-40B4-BE49-F238E27FC236}">
                <a16:creationId xmlns:a16="http://schemas.microsoft.com/office/drawing/2014/main" id="{9D7887F9-0D3A-7C1C-9FE0-BAAB38F782F5}"/>
              </a:ext>
            </a:extLst>
          </p:cNvPr>
          <p:cNvSpPr txBox="1"/>
          <p:nvPr/>
        </p:nvSpPr>
        <p:spPr>
          <a:xfrm>
            <a:off x="6171033" y="4352372"/>
            <a:ext cx="1759726"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584200" hangingPunct="0"/>
            <a:r>
              <a:rPr lang="ca-ES" sz="1400" dirty="0">
                <a:solidFill>
                  <a:schemeClr val="tx1">
                    <a:lumMod val="75000"/>
                  </a:schemeClr>
                </a:solidFill>
                <a:latin typeface="Roboto Light" panose="02000000000000000000" pitchFamily="2" charset="0"/>
                <a:ea typeface="Roboto Light" panose="02000000000000000000" pitchFamily="2" charset="0"/>
                <a:cs typeface="Roboto Light" panose="02000000000000000000" pitchFamily="2" charset="0"/>
                <a:sym typeface="Helvetica Light"/>
              </a:rPr>
              <a:t>Localització </a:t>
            </a:r>
          </a:p>
          <a:p>
            <a:pPr algn="ctr" defTabSz="584200" hangingPunct="0"/>
            <a:r>
              <a:rPr lang="ca-ES" sz="1400" dirty="0">
                <a:solidFill>
                  <a:schemeClr val="tx1">
                    <a:lumMod val="75000"/>
                  </a:schemeClr>
                </a:solidFill>
                <a:latin typeface="Roboto Light" panose="02000000000000000000" pitchFamily="2" charset="0"/>
                <a:ea typeface="Roboto Light" panose="02000000000000000000" pitchFamily="2" charset="0"/>
                <a:cs typeface="Roboto Light" panose="02000000000000000000" pitchFamily="2" charset="0"/>
                <a:sym typeface="Helvetica Light"/>
              </a:rPr>
              <a:t>de </a:t>
            </a:r>
            <a:r>
              <a:rPr lang="ca-ES" sz="1400" dirty="0" err="1">
                <a:solidFill>
                  <a:schemeClr val="tx1">
                    <a:lumMod val="75000"/>
                  </a:schemeClr>
                </a:solidFill>
                <a:latin typeface="Roboto Light" panose="02000000000000000000" pitchFamily="2" charset="0"/>
                <a:ea typeface="Roboto Light" panose="02000000000000000000" pitchFamily="2" charset="0"/>
                <a:cs typeface="Roboto Light" panose="02000000000000000000" pitchFamily="2" charset="0"/>
                <a:sym typeface="Helvetica Light"/>
              </a:rPr>
              <a:t>Targets</a:t>
            </a:r>
            <a:endParaRPr lang="ca-ES" sz="1400" dirty="0">
              <a:solidFill>
                <a:schemeClr val="tx1">
                  <a:lumMod val="75000"/>
                </a:schemeClr>
              </a:solidFill>
              <a:latin typeface="Roboto Light" panose="02000000000000000000" pitchFamily="2" charset="0"/>
              <a:ea typeface="Roboto Light" panose="02000000000000000000" pitchFamily="2" charset="0"/>
              <a:cs typeface="Roboto Light" panose="02000000000000000000" pitchFamily="2" charset="0"/>
              <a:sym typeface="Helvetica Light"/>
            </a:endParaRPr>
          </a:p>
        </p:txBody>
      </p:sp>
      <p:sp>
        <p:nvSpPr>
          <p:cNvPr id="19" name="CuadroTexto 18">
            <a:extLst>
              <a:ext uri="{FF2B5EF4-FFF2-40B4-BE49-F238E27FC236}">
                <a16:creationId xmlns:a16="http://schemas.microsoft.com/office/drawing/2014/main" id="{58D118D9-92E4-9F7C-43DF-5E48AF6ED725}"/>
              </a:ext>
            </a:extLst>
          </p:cNvPr>
          <p:cNvSpPr txBox="1"/>
          <p:nvPr/>
        </p:nvSpPr>
        <p:spPr>
          <a:xfrm>
            <a:off x="7929492" y="4352372"/>
            <a:ext cx="2010266"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584200" hangingPunct="0"/>
            <a:r>
              <a:rPr lang="ca-ES" sz="1400" dirty="0">
                <a:solidFill>
                  <a:schemeClr val="tx1">
                    <a:lumMod val="75000"/>
                  </a:schemeClr>
                </a:solidFill>
                <a:latin typeface="Roboto Light" panose="02000000000000000000" pitchFamily="2" charset="0"/>
                <a:ea typeface="Roboto Light" panose="02000000000000000000" pitchFamily="2" charset="0"/>
                <a:cs typeface="Roboto Light" panose="02000000000000000000" pitchFamily="2" charset="0"/>
                <a:sym typeface="Helvetica Light"/>
              </a:rPr>
              <a:t>Negociacions </a:t>
            </a:r>
          </a:p>
          <a:p>
            <a:pPr algn="ctr" defTabSz="584200" hangingPunct="0"/>
            <a:r>
              <a:rPr lang="ca-ES" sz="1400" dirty="0">
                <a:solidFill>
                  <a:schemeClr val="tx1">
                    <a:lumMod val="75000"/>
                  </a:schemeClr>
                </a:solidFill>
                <a:latin typeface="Roboto Light" panose="02000000000000000000" pitchFamily="2" charset="0"/>
                <a:ea typeface="Roboto Light" panose="02000000000000000000" pitchFamily="2" charset="0"/>
                <a:cs typeface="Roboto Light" panose="02000000000000000000" pitchFamily="2" charset="0"/>
                <a:sym typeface="Helvetica Light"/>
              </a:rPr>
              <a:t>&amp; Tancament</a:t>
            </a:r>
          </a:p>
        </p:txBody>
      </p:sp>
      <p:pic>
        <p:nvPicPr>
          <p:cNvPr id="20" name="Gráfico 19">
            <a:extLst>
              <a:ext uri="{FF2B5EF4-FFF2-40B4-BE49-F238E27FC236}">
                <a16:creationId xmlns:a16="http://schemas.microsoft.com/office/drawing/2014/main" id="{31FA3640-6B77-25AF-1B14-CB523DC3B5B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624292" y="3420517"/>
            <a:ext cx="771392" cy="771392"/>
          </a:xfrm>
          <a:prstGeom prst="rect">
            <a:avLst/>
          </a:prstGeom>
        </p:spPr>
      </p:pic>
      <p:pic>
        <p:nvPicPr>
          <p:cNvPr id="21" name="Gráfico 20">
            <a:extLst>
              <a:ext uri="{FF2B5EF4-FFF2-40B4-BE49-F238E27FC236}">
                <a16:creationId xmlns:a16="http://schemas.microsoft.com/office/drawing/2014/main" id="{8E2E0FF7-2891-F989-2788-388C6BF5290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651505" y="3510927"/>
            <a:ext cx="518375" cy="691166"/>
          </a:xfrm>
          <a:prstGeom prst="rect">
            <a:avLst/>
          </a:prstGeom>
        </p:spPr>
      </p:pic>
      <p:pic>
        <p:nvPicPr>
          <p:cNvPr id="23" name="Gráfico 22">
            <a:extLst>
              <a:ext uri="{FF2B5EF4-FFF2-40B4-BE49-F238E27FC236}">
                <a16:creationId xmlns:a16="http://schemas.microsoft.com/office/drawing/2014/main" id="{B34FA828-65B3-E627-A343-175CA7FC85B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588247" y="3581075"/>
            <a:ext cx="895216" cy="573856"/>
          </a:xfrm>
          <a:prstGeom prst="rect">
            <a:avLst/>
          </a:prstGeom>
        </p:spPr>
      </p:pic>
      <p:pic>
        <p:nvPicPr>
          <p:cNvPr id="26" name="Gráfico 25">
            <a:extLst>
              <a:ext uri="{FF2B5EF4-FFF2-40B4-BE49-F238E27FC236}">
                <a16:creationId xmlns:a16="http://schemas.microsoft.com/office/drawing/2014/main" id="{4BB8D539-B19B-A70C-415F-A69E0E91A08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569590" y="3509373"/>
            <a:ext cx="748198" cy="594721"/>
          </a:xfrm>
          <a:prstGeom prst="rect">
            <a:avLst/>
          </a:prstGeom>
        </p:spPr>
      </p:pic>
      <p:sp>
        <p:nvSpPr>
          <p:cNvPr id="27" name="CuadroTexto 2">
            <a:extLst>
              <a:ext uri="{FF2B5EF4-FFF2-40B4-BE49-F238E27FC236}">
                <a16:creationId xmlns:a16="http://schemas.microsoft.com/office/drawing/2014/main" id="{0A7CF40F-DCFD-DDAA-9937-8A284368009B}"/>
              </a:ext>
            </a:extLst>
          </p:cNvPr>
          <p:cNvSpPr txBox="1"/>
          <p:nvPr/>
        </p:nvSpPr>
        <p:spPr>
          <a:xfrm>
            <a:off x="3014798" y="2248261"/>
            <a:ext cx="6075382"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algn="ctr" defTabSz="584200" hangingPunct="0"/>
            <a:r>
              <a:rPr lang="ca-ES" sz="2400" dirty="0">
                <a:solidFill>
                  <a:srgbClr val="2A4757"/>
                </a:solidFill>
                <a:latin typeface="Roboto Black" panose="02000000000000000000" pitchFamily="2" charset="0"/>
                <a:ea typeface="Roboto Black" panose="02000000000000000000" pitchFamily="2" charset="0"/>
                <a:sym typeface="Helvetica Light"/>
              </a:rPr>
              <a:t>Procés de Qualitat =  Major Preu de Venda </a:t>
            </a:r>
          </a:p>
        </p:txBody>
      </p:sp>
    </p:spTree>
    <p:extLst>
      <p:ext uri="{BB962C8B-B14F-4D97-AF65-F5344CB8AC3E}">
        <p14:creationId xmlns:p14="http://schemas.microsoft.com/office/powerpoint/2010/main" val="33556154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57BF34-E480-37B1-7DDC-EDDAECA4F7D6}"/>
            </a:ext>
          </a:extLst>
        </p:cNvPr>
        <p:cNvGrpSpPr/>
        <p:nvPr/>
      </p:nvGrpSpPr>
      <p:grpSpPr>
        <a:xfrm>
          <a:off x="0" y="0"/>
          <a:ext cx="0" cy="0"/>
          <a:chOff x="0" y="0"/>
          <a:chExt cx="0" cy="0"/>
        </a:xfrm>
      </p:grpSpPr>
      <p:grpSp>
        <p:nvGrpSpPr>
          <p:cNvPr id="7" name="Grupo 6">
            <a:extLst>
              <a:ext uri="{FF2B5EF4-FFF2-40B4-BE49-F238E27FC236}">
                <a16:creationId xmlns:a16="http://schemas.microsoft.com/office/drawing/2014/main" id="{A3AE00B7-8B6F-9445-9352-7CB76331FDA6}"/>
              </a:ext>
            </a:extLst>
          </p:cNvPr>
          <p:cNvGrpSpPr/>
          <p:nvPr/>
        </p:nvGrpSpPr>
        <p:grpSpPr>
          <a:xfrm>
            <a:off x="460177" y="166455"/>
            <a:ext cx="7731073" cy="236581"/>
            <a:chOff x="2351889" y="318468"/>
            <a:chExt cx="7731073" cy="236581"/>
          </a:xfrm>
        </p:grpSpPr>
        <p:grpSp>
          <p:nvGrpSpPr>
            <p:cNvPr id="6" name="Grupo 5">
              <a:extLst>
                <a:ext uri="{FF2B5EF4-FFF2-40B4-BE49-F238E27FC236}">
                  <a16:creationId xmlns:a16="http://schemas.microsoft.com/office/drawing/2014/main" id="{592E30A7-7954-A5AB-1B01-F4FE6AA30041}"/>
                </a:ext>
              </a:extLst>
            </p:cNvPr>
            <p:cNvGrpSpPr/>
            <p:nvPr/>
          </p:nvGrpSpPr>
          <p:grpSpPr>
            <a:xfrm>
              <a:off x="2351889" y="318468"/>
              <a:ext cx="7631108" cy="236581"/>
              <a:chOff x="2890205" y="396133"/>
              <a:chExt cx="7631108" cy="236581"/>
            </a:xfrm>
          </p:grpSpPr>
          <p:grpSp>
            <p:nvGrpSpPr>
              <p:cNvPr id="22" name="Grupo 21">
                <a:extLst>
                  <a:ext uri="{FF2B5EF4-FFF2-40B4-BE49-F238E27FC236}">
                    <a16:creationId xmlns:a16="http://schemas.microsoft.com/office/drawing/2014/main" id="{0160DDC5-6C34-2027-3308-BF651417BAF2}"/>
                  </a:ext>
                </a:extLst>
              </p:cNvPr>
              <p:cNvGrpSpPr/>
              <p:nvPr/>
            </p:nvGrpSpPr>
            <p:grpSpPr>
              <a:xfrm>
                <a:off x="2890205" y="396133"/>
                <a:ext cx="3667876" cy="236581"/>
                <a:chOff x="7460519" y="1102823"/>
                <a:chExt cx="3667876" cy="236581"/>
              </a:xfrm>
            </p:grpSpPr>
            <p:cxnSp>
              <p:nvCxnSpPr>
                <p:cNvPr id="24" name="Conector recto 23">
                  <a:extLst>
                    <a:ext uri="{FF2B5EF4-FFF2-40B4-BE49-F238E27FC236}">
                      <a16:creationId xmlns:a16="http://schemas.microsoft.com/office/drawing/2014/main" id="{71C46C73-B90B-BD18-AFEA-4695D18D328D}"/>
                    </a:ext>
                  </a:extLst>
                </p:cNvPr>
                <p:cNvCxnSpPr/>
                <p:nvPr/>
              </p:nvCxnSpPr>
              <p:spPr>
                <a:xfrm>
                  <a:off x="8250416" y="1102823"/>
                  <a:ext cx="0" cy="170432"/>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5" name="Conector recto 24">
                  <a:extLst>
                    <a:ext uri="{FF2B5EF4-FFF2-40B4-BE49-F238E27FC236}">
                      <a16:creationId xmlns:a16="http://schemas.microsoft.com/office/drawing/2014/main" id="{D752A8C9-3C2D-2C4E-4456-BF3433D2719C}"/>
                    </a:ext>
                  </a:extLst>
                </p:cNvPr>
                <p:cNvCxnSpPr/>
                <p:nvPr/>
              </p:nvCxnSpPr>
              <p:spPr>
                <a:xfrm>
                  <a:off x="8811175" y="1102823"/>
                  <a:ext cx="0" cy="170432"/>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8" name="Conector recto 27">
                  <a:extLst>
                    <a:ext uri="{FF2B5EF4-FFF2-40B4-BE49-F238E27FC236}">
                      <a16:creationId xmlns:a16="http://schemas.microsoft.com/office/drawing/2014/main" id="{8C7859DA-D747-3FE0-7053-B28CAA5F7CB6}"/>
                    </a:ext>
                  </a:extLst>
                </p:cNvPr>
                <p:cNvCxnSpPr/>
                <p:nvPr/>
              </p:nvCxnSpPr>
              <p:spPr>
                <a:xfrm>
                  <a:off x="9424833" y="1102823"/>
                  <a:ext cx="0" cy="170432"/>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9" name="Conector recto 28">
                  <a:extLst>
                    <a:ext uri="{FF2B5EF4-FFF2-40B4-BE49-F238E27FC236}">
                      <a16:creationId xmlns:a16="http://schemas.microsoft.com/office/drawing/2014/main" id="{721810D0-482A-7DCD-B81B-4536E692EA5B}"/>
                    </a:ext>
                  </a:extLst>
                </p:cNvPr>
                <p:cNvCxnSpPr/>
                <p:nvPr/>
              </p:nvCxnSpPr>
              <p:spPr>
                <a:xfrm>
                  <a:off x="9982386" y="1102823"/>
                  <a:ext cx="0" cy="170432"/>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0" name="Conector recto 29">
                  <a:extLst>
                    <a:ext uri="{FF2B5EF4-FFF2-40B4-BE49-F238E27FC236}">
                      <a16:creationId xmlns:a16="http://schemas.microsoft.com/office/drawing/2014/main" id="{017BDC20-169E-0204-1187-E06A50317B48}"/>
                    </a:ext>
                  </a:extLst>
                </p:cNvPr>
                <p:cNvCxnSpPr/>
                <p:nvPr/>
              </p:nvCxnSpPr>
              <p:spPr>
                <a:xfrm>
                  <a:off x="10865349" y="1102823"/>
                  <a:ext cx="0" cy="170432"/>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35" name="Rectángulo 34">
                  <a:extLst>
                    <a:ext uri="{FF2B5EF4-FFF2-40B4-BE49-F238E27FC236}">
                      <a16:creationId xmlns:a16="http://schemas.microsoft.com/office/drawing/2014/main" id="{FBB2117C-020F-F739-4367-6DA56AC9FA12}"/>
                    </a:ext>
                  </a:extLst>
                </p:cNvPr>
                <p:cNvSpPr>
                  <a:spLocks/>
                </p:cNvSpPr>
                <p:nvPr/>
              </p:nvSpPr>
              <p:spPr>
                <a:xfrm>
                  <a:off x="7503438" y="1190916"/>
                  <a:ext cx="676426" cy="13849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sz="900" i="0" u="none" strike="noStrike" kern="1200" cap="none" spc="0" normalizeH="0" baseline="0" dirty="0">
                      <a:ln>
                        <a:noFill/>
                      </a:ln>
                      <a:solidFill>
                        <a:schemeClr val="bg1"/>
                      </a:solidFill>
                      <a:effectLst/>
                      <a:uLnTx/>
                      <a:uFillTx/>
                      <a:latin typeface="Roboto"/>
                      <a:ea typeface="Roboto" panose="02000000000000000000" pitchFamily="2" charset="0"/>
                      <a:cs typeface="Roboto" panose="02000000000000000000" pitchFamily="2" charset="0"/>
                    </a:rPr>
                    <a:t>Tendències</a:t>
                  </a:r>
                </a:p>
              </p:txBody>
            </p:sp>
            <p:sp>
              <p:nvSpPr>
                <p:cNvPr id="39" name="Rectángulo 38">
                  <a:extLst>
                    <a:ext uri="{FF2B5EF4-FFF2-40B4-BE49-F238E27FC236}">
                      <a16:creationId xmlns:a16="http://schemas.microsoft.com/office/drawing/2014/main" id="{8CE84B12-7E17-290D-C5FF-D8475BA69B36}"/>
                    </a:ext>
                  </a:extLst>
                </p:cNvPr>
                <p:cNvSpPr>
                  <a:spLocks/>
                </p:cNvSpPr>
                <p:nvPr/>
              </p:nvSpPr>
              <p:spPr>
                <a:xfrm>
                  <a:off x="8266247" y="1190916"/>
                  <a:ext cx="1460329" cy="13849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sz="900" i="0" u="none" strike="noStrike" kern="1200" cap="none" spc="0" normalizeH="0" baseline="0" dirty="0">
                      <a:ln>
                        <a:noFill/>
                      </a:ln>
                      <a:solidFill>
                        <a:schemeClr val="bg1"/>
                      </a:solidFill>
                      <a:effectLst/>
                      <a:uLnTx/>
                      <a:uFillTx/>
                      <a:latin typeface="Roboto"/>
                      <a:ea typeface="Roboto" panose="02000000000000000000" pitchFamily="2" charset="0"/>
                      <a:cs typeface="Roboto" panose="02000000000000000000" pitchFamily="2" charset="0"/>
                    </a:rPr>
                    <a:t>Motivacions Estratègiques</a:t>
                  </a:r>
                </a:p>
              </p:txBody>
            </p:sp>
            <p:sp>
              <p:nvSpPr>
                <p:cNvPr id="46" name="Rectángulo 45">
                  <a:extLst>
                    <a:ext uri="{FF2B5EF4-FFF2-40B4-BE49-F238E27FC236}">
                      <a16:creationId xmlns:a16="http://schemas.microsoft.com/office/drawing/2014/main" id="{DABE4768-B3AA-6D0A-2009-54227B9AFA19}"/>
                    </a:ext>
                  </a:extLst>
                </p:cNvPr>
                <p:cNvSpPr>
                  <a:spLocks/>
                </p:cNvSpPr>
                <p:nvPr/>
              </p:nvSpPr>
              <p:spPr>
                <a:xfrm>
                  <a:off x="9824199" y="1190916"/>
                  <a:ext cx="1258389" cy="13849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sz="900" i="0" u="none" strike="noStrike" kern="1200" cap="none" spc="0" normalizeH="0" baseline="0" dirty="0">
                      <a:ln>
                        <a:noFill/>
                      </a:ln>
                      <a:solidFill>
                        <a:schemeClr val="bg1"/>
                      </a:solidFill>
                      <a:effectLst/>
                      <a:uLnTx/>
                      <a:uFillTx/>
                      <a:latin typeface="Roboto"/>
                      <a:ea typeface="Roboto" panose="02000000000000000000" pitchFamily="2" charset="0"/>
                      <a:cs typeface="Roboto" panose="02000000000000000000" pitchFamily="2" charset="0"/>
                    </a:rPr>
                    <a:t>Consideracions Prèvies</a:t>
                  </a:r>
                </a:p>
              </p:txBody>
            </p:sp>
            <p:cxnSp>
              <p:nvCxnSpPr>
                <p:cNvPr id="898" name="Conector recto 897">
                  <a:extLst>
                    <a:ext uri="{FF2B5EF4-FFF2-40B4-BE49-F238E27FC236}">
                      <a16:creationId xmlns:a16="http://schemas.microsoft.com/office/drawing/2014/main" id="{91DE7C06-6084-BA11-D1E6-710156F3106F}"/>
                    </a:ext>
                  </a:extLst>
                </p:cNvPr>
                <p:cNvCxnSpPr/>
                <p:nvPr/>
              </p:nvCxnSpPr>
              <p:spPr>
                <a:xfrm>
                  <a:off x="7460519" y="1168972"/>
                  <a:ext cx="0" cy="17043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05" name="Conector recto 904">
                  <a:extLst>
                    <a:ext uri="{FF2B5EF4-FFF2-40B4-BE49-F238E27FC236}">
                      <a16:creationId xmlns:a16="http://schemas.microsoft.com/office/drawing/2014/main" id="{90AB8EDA-7210-2624-6F8C-A7D132F4A144}"/>
                    </a:ext>
                  </a:extLst>
                </p:cNvPr>
                <p:cNvCxnSpPr/>
                <p:nvPr/>
              </p:nvCxnSpPr>
              <p:spPr>
                <a:xfrm>
                  <a:off x="8223667" y="1164638"/>
                  <a:ext cx="0" cy="17043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08" name="Conector recto 907">
                  <a:extLst>
                    <a:ext uri="{FF2B5EF4-FFF2-40B4-BE49-F238E27FC236}">
                      <a16:creationId xmlns:a16="http://schemas.microsoft.com/office/drawing/2014/main" id="{B81B9272-C165-29EC-7AB0-59D061B7E71B}"/>
                    </a:ext>
                  </a:extLst>
                </p:cNvPr>
                <p:cNvCxnSpPr/>
                <p:nvPr/>
              </p:nvCxnSpPr>
              <p:spPr>
                <a:xfrm>
                  <a:off x="9768834" y="1168972"/>
                  <a:ext cx="0" cy="17043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18" name="Conector recto 917">
                  <a:extLst>
                    <a:ext uri="{FF2B5EF4-FFF2-40B4-BE49-F238E27FC236}">
                      <a16:creationId xmlns:a16="http://schemas.microsoft.com/office/drawing/2014/main" id="{B0D28D41-2F2A-89DC-0281-78B86B9756F9}"/>
                    </a:ext>
                  </a:extLst>
                </p:cNvPr>
                <p:cNvCxnSpPr/>
                <p:nvPr/>
              </p:nvCxnSpPr>
              <p:spPr>
                <a:xfrm>
                  <a:off x="11128395" y="1168972"/>
                  <a:ext cx="0" cy="17043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901" name="Rectángulo 900">
                <a:extLst>
                  <a:ext uri="{FF2B5EF4-FFF2-40B4-BE49-F238E27FC236}">
                    <a16:creationId xmlns:a16="http://schemas.microsoft.com/office/drawing/2014/main" id="{27784A65-3B81-5D67-8409-53EA74E1A166}"/>
                  </a:ext>
                </a:extLst>
              </p:cNvPr>
              <p:cNvSpPr>
                <a:spLocks/>
              </p:cNvSpPr>
              <p:nvPr/>
            </p:nvSpPr>
            <p:spPr>
              <a:xfrm>
                <a:off x="6616809" y="484226"/>
                <a:ext cx="1669876" cy="13849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sz="900" b="1" i="0" u="none" strike="noStrike" kern="1200" cap="none" spc="0" normalizeH="0" baseline="0">
                    <a:ln>
                      <a:noFill/>
                    </a:ln>
                    <a:solidFill>
                      <a:schemeClr val="bg2"/>
                    </a:solidFill>
                    <a:effectLst/>
                    <a:uLnTx/>
                    <a:uFillTx/>
                    <a:latin typeface="Roboto"/>
                    <a:ea typeface="Roboto" panose="02000000000000000000" pitchFamily="2" charset="0"/>
                    <a:cs typeface="Roboto" panose="02000000000000000000" pitchFamily="2" charset="0"/>
                  </a:rPr>
                  <a:t>Valor de l’empresa i estructures</a:t>
                </a:r>
              </a:p>
            </p:txBody>
          </p:sp>
          <p:cxnSp>
            <p:nvCxnSpPr>
              <p:cNvPr id="902" name="Conector recto 901">
                <a:extLst>
                  <a:ext uri="{FF2B5EF4-FFF2-40B4-BE49-F238E27FC236}">
                    <a16:creationId xmlns:a16="http://schemas.microsoft.com/office/drawing/2014/main" id="{5FC0051E-239C-E52C-133E-E5500C618635}"/>
                  </a:ext>
                </a:extLst>
              </p:cNvPr>
              <p:cNvCxnSpPr/>
              <p:nvPr/>
            </p:nvCxnSpPr>
            <p:spPr>
              <a:xfrm>
                <a:off x="8315660" y="461263"/>
                <a:ext cx="0" cy="17043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906" name="Rectángulo 905">
                <a:extLst>
                  <a:ext uri="{FF2B5EF4-FFF2-40B4-BE49-F238E27FC236}">
                    <a16:creationId xmlns:a16="http://schemas.microsoft.com/office/drawing/2014/main" id="{2FA67548-04CC-3073-1375-96ACB66A721F}"/>
                  </a:ext>
                </a:extLst>
              </p:cNvPr>
              <p:cNvSpPr>
                <a:spLocks/>
              </p:cNvSpPr>
              <p:nvPr/>
            </p:nvSpPr>
            <p:spPr>
              <a:xfrm>
                <a:off x="8274142" y="484226"/>
                <a:ext cx="1115476" cy="13849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sz="900" b="0" i="0" u="none" strike="noStrike" kern="1200" cap="none" spc="0" normalizeH="0" baseline="0">
                    <a:ln>
                      <a:noFill/>
                    </a:ln>
                    <a:solidFill>
                      <a:prstClr val="white"/>
                    </a:solidFill>
                    <a:effectLst/>
                    <a:uLnTx/>
                    <a:uFillTx/>
                    <a:latin typeface="Roboto"/>
                    <a:ea typeface="Roboto" panose="02000000000000000000" pitchFamily="2" charset="0"/>
                    <a:cs typeface="Roboto" panose="02000000000000000000" pitchFamily="2" charset="0"/>
                  </a:rPr>
                  <a:t>Fases del procés </a:t>
                </a:r>
              </a:p>
            </p:txBody>
          </p:sp>
          <p:cxnSp>
            <p:nvCxnSpPr>
              <p:cNvPr id="909" name="Conector recto 908">
                <a:extLst>
                  <a:ext uri="{FF2B5EF4-FFF2-40B4-BE49-F238E27FC236}">
                    <a16:creationId xmlns:a16="http://schemas.microsoft.com/office/drawing/2014/main" id="{885F41C3-A5D0-336C-50E2-CC71AEDECA6C}"/>
                  </a:ext>
                </a:extLst>
              </p:cNvPr>
              <p:cNvCxnSpPr/>
              <p:nvPr/>
            </p:nvCxnSpPr>
            <p:spPr>
              <a:xfrm>
                <a:off x="9345547" y="457485"/>
                <a:ext cx="0" cy="17043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910" name="Rectángulo 909">
                <a:extLst>
                  <a:ext uri="{FF2B5EF4-FFF2-40B4-BE49-F238E27FC236}">
                    <a16:creationId xmlns:a16="http://schemas.microsoft.com/office/drawing/2014/main" id="{1A067365-85DB-2254-232A-8E9A6A109954}"/>
                  </a:ext>
                </a:extLst>
              </p:cNvPr>
              <p:cNvSpPr>
                <a:spLocks/>
              </p:cNvSpPr>
              <p:nvPr/>
            </p:nvSpPr>
            <p:spPr>
              <a:xfrm>
                <a:off x="9405839" y="484226"/>
                <a:ext cx="1115474" cy="13849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sz="900" b="0" i="0" u="none" strike="noStrike" kern="1200" cap="none" spc="0" normalizeH="0" baseline="0">
                    <a:ln>
                      <a:noFill/>
                    </a:ln>
                    <a:solidFill>
                      <a:prstClr val="white"/>
                    </a:solidFill>
                    <a:effectLst/>
                    <a:uLnTx/>
                    <a:uFillTx/>
                    <a:latin typeface="Roboto"/>
                    <a:ea typeface="Roboto" panose="02000000000000000000" pitchFamily="2" charset="0"/>
                    <a:cs typeface="Roboto" panose="02000000000000000000" pitchFamily="2" charset="0"/>
                  </a:rPr>
                  <a:t>Consideracions finals</a:t>
                </a:r>
              </a:p>
            </p:txBody>
          </p:sp>
        </p:grpSp>
        <p:cxnSp>
          <p:nvCxnSpPr>
            <p:cNvPr id="2" name="Conector recto 1">
              <a:extLst>
                <a:ext uri="{FF2B5EF4-FFF2-40B4-BE49-F238E27FC236}">
                  <a16:creationId xmlns:a16="http://schemas.microsoft.com/office/drawing/2014/main" id="{70CEEC70-98B6-31A9-D1F6-7DC5B8BEA812}"/>
                </a:ext>
              </a:extLst>
            </p:cNvPr>
            <p:cNvCxnSpPr/>
            <p:nvPr/>
          </p:nvCxnSpPr>
          <p:spPr>
            <a:xfrm>
              <a:off x="10082962" y="372855"/>
              <a:ext cx="0" cy="17043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0" name="Título 1">
            <a:extLst>
              <a:ext uri="{FF2B5EF4-FFF2-40B4-BE49-F238E27FC236}">
                <a16:creationId xmlns:a16="http://schemas.microsoft.com/office/drawing/2014/main" id="{E9D5B543-EA5E-A2CE-7216-782B2BF04DAC}"/>
              </a:ext>
            </a:extLst>
          </p:cNvPr>
          <p:cNvSpPr txBox="1">
            <a:spLocks/>
          </p:cNvSpPr>
          <p:nvPr/>
        </p:nvSpPr>
        <p:spPr>
          <a:xfrm>
            <a:off x="358870" y="544636"/>
            <a:ext cx="7456059" cy="41489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s-ES" sz="1600" b="1" dirty="0" err="1">
                <a:solidFill>
                  <a:schemeClr val="bg1"/>
                </a:solidFill>
                <a:latin typeface="+mn-lt"/>
                <a:ea typeface="Roboto" panose="02000000000000000000" pitchFamily="2" charset="0"/>
              </a:rPr>
              <a:t>Quant</a:t>
            </a:r>
            <a:r>
              <a:rPr lang="es-ES" sz="1600" b="1" dirty="0">
                <a:solidFill>
                  <a:schemeClr val="bg1"/>
                </a:solidFill>
                <a:latin typeface="+mn-lt"/>
                <a:ea typeface="Roboto" panose="02000000000000000000" pitchFamily="2" charset="0"/>
              </a:rPr>
              <a:t> val la </a:t>
            </a:r>
            <a:r>
              <a:rPr lang="es-ES" sz="1600" b="1" dirty="0" err="1">
                <a:solidFill>
                  <a:schemeClr val="bg1"/>
                </a:solidFill>
                <a:latin typeface="+mn-lt"/>
                <a:ea typeface="Roboto" panose="02000000000000000000" pitchFamily="2" charset="0"/>
              </a:rPr>
              <a:t>meva</a:t>
            </a:r>
            <a:r>
              <a:rPr lang="es-ES" sz="1600" b="1" dirty="0">
                <a:solidFill>
                  <a:schemeClr val="bg1"/>
                </a:solidFill>
                <a:latin typeface="+mn-lt"/>
                <a:ea typeface="Roboto" panose="02000000000000000000" pitchFamily="2" charset="0"/>
              </a:rPr>
              <a:t> empresa?</a:t>
            </a:r>
          </a:p>
        </p:txBody>
      </p:sp>
      <p:graphicFrame>
        <p:nvGraphicFramePr>
          <p:cNvPr id="4" name="Tabla 3">
            <a:extLst>
              <a:ext uri="{FF2B5EF4-FFF2-40B4-BE49-F238E27FC236}">
                <a16:creationId xmlns:a16="http://schemas.microsoft.com/office/drawing/2014/main" id="{C5CEBF8D-E656-61BD-D93D-E22B35B5BBA2}"/>
              </a:ext>
            </a:extLst>
          </p:cNvPr>
          <p:cNvGraphicFramePr>
            <a:graphicFrameLocks noGrp="1"/>
          </p:cNvGraphicFramePr>
          <p:nvPr>
            <p:extLst>
              <p:ext uri="{D42A27DB-BD31-4B8C-83A1-F6EECF244321}">
                <p14:modId xmlns:p14="http://schemas.microsoft.com/office/powerpoint/2010/main" val="4277476022"/>
              </p:ext>
            </p:extLst>
          </p:nvPr>
        </p:nvGraphicFramePr>
        <p:xfrm>
          <a:off x="503096" y="1298625"/>
          <a:ext cx="10974526" cy="4816426"/>
        </p:xfrm>
        <a:graphic>
          <a:graphicData uri="http://schemas.openxmlformats.org/drawingml/2006/table">
            <a:tbl>
              <a:tblPr firstRow="1" bandRow="1">
                <a:tableStyleId>{2A488322-F2BA-4B5B-9748-0D474271808F}</a:tableStyleId>
              </a:tblPr>
              <a:tblGrid>
                <a:gridCol w="1319321">
                  <a:extLst>
                    <a:ext uri="{9D8B030D-6E8A-4147-A177-3AD203B41FA5}">
                      <a16:colId xmlns:a16="http://schemas.microsoft.com/office/drawing/2014/main" val="20000"/>
                    </a:ext>
                  </a:extLst>
                </a:gridCol>
                <a:gridCol w="3070569">
                  <a:extLst>
                    <a:ext uri="{9D8B030D-6E8A-4147-A177-3AD203B41FA5}">
                      <a16:colId xmlns:a16="http://schemas.microsoft.com/office/drawing/2014/main" val="20001"/>
                    </a:ext>
                  </a:extLst>
                </a:gridCol>
                <a:gridCol w="3001307">
                  <a:extLst>
                    <a:ext uri="{9D8B030D-6E8A-4147-A177-3AD203B41FA5}">
                      <a16:colId xmlns:a16="http://schemas.microsoft.com/office/drawing/2014/main" val="20002"/>
                    </a:ext>
                  </a:extLst>
                </a:gridCol>
                <a:gridCol w="3583329">
                  <a:extLst>
                    <a:ext uri="{9D8B030D-6E8A-4147-A177-3AD203B41FA5}">
                      <a16:colId xmlns:a16="http://schemas.microsoft.com/office/drawing/2014/main" val="20003"/>
                    </a:ext>
                  </a:extLst>
                </a:gridCol>
              </a:tblGrid>
              <a:tr h="485995">
                <a:tc>
                  <a:txBody>
                    <a:bodyPr/>
                    <a:lstStyle/>
                    <a:p>
                      <a:pPr algn="ctr"/>
                      <a:endParaRPr lang="ca-ES" sz="1600" b="0" noProof="0" dirty="0">
                        <a:latin typeface="+mn-lt"/>
                      </a:endParaRPr>
                    </a:p>
                  </a:txBody>
                  <a:tcPr anchor="ctr">
                    <a:lnL>
                      <a:noFill/>
                    </a:lnL>
                    <a:lnR>
                      <a:noFill/>
                    </a:lnR>
                    <a:lnT w="25400" cmpd="sng">
                      <a:noFill/>
                    </a:lnT>
                    <a:lnB w="25400" cmpd="sng">
                      <a:noFill/>
                    </a:lnB>
                    <a:lnTlToBr w="12700" cmpd="sng">
                      <a:noFill/>
                      <a:prstDash val="solid"/>
                    </a:lnTlToBr>
                    <a:lnBlToTr w="12700" cmpd="sng">
                      <a:noFill/>
                      <a:prstDash val="solid"/>
                    </a:lnBlToTr>
                    <a:solidFill>
                      <a:schemeClr val="tx2">
                        <a:lumMod val="90000"/>
                        <a:lumOff val="10000"/>
                      </a:schemeClr>
                    </a:solidFill>
                  </a:tcPr>
                </a:tc>
                <a:tc>
                  <a:txBody>
                    <a:bodyPr/>
                    <a:lstStyle/>
                    <a:p>
                      <a:pPr algn="ctr"/>
                      <a:r>
                        <a:rPr lang="ca-ES" sz="1600" b="1" noProof="0" dirty="0">
                          <a:latin typeface="+mn-lt"/>
                          <a:ea typeface="Roboto Medium" panose="02000000000000000000" pitchFamily="2" charset="0"/>
                        </a:rPr>
                        <a:t> </a:t>
                      </a:r>
                      <a:r>
                        <a:rPr lang="ca-ES" sz="1400" b="1" noProof="0" dirty="0">
                          <a:latin typeface="+mn-lt"/>
                          <a:ea typeface="Roboto Black" panose="02000000000000000000" pitchFamily="2" charset="0"/>
                        </a:rPr>
                        <a:t>Balanç/Liquidació</a:t>
                      </a:r>
                    </a:p>
                  </a:txBody>
                  <a:tcPr anchor="ctr">
                    <a:lnL>
                      <a:noFill/>
                    </a:lnL>
                    <a:lnR>
                      <a:noFill/>
                    </a:lnR>
                    <a:lnT w="25400" cmpd="sng">
                      <a:noFill/>
                    </a:lnT>
                    <a:lnB w="25400" cmpd="sng">
                      <a:noFill/>
                    </a:lnB>
                    <a:lnTlToBr w="12700" cmpd="sng">
                      <a:noFill/>
                      <a:prstDash val="solid"/>
                    </a:lnTlToBr>
                    <a:lnBlToTr w="12700" cmpd="sng">
                      <a:noFill/>
                      <a:prstDash val="solid"/>
                    </a:lnBlToTr>
                    <a:solidFill>
                      <a:schemeClr val="tx2">
                        <a:lumMod val="90000"/>
                        <a:lumOff val="10000"/>
                      </a:schemeClr>
                    </a:solidFill>
                  </a:tcPr>
                </a:tc>
                <a:tc>
                  <a:txBody>
                    <a:bodyPr/>
                    <a:lstStyle/>
                    <a:p>
                      <a:pPr algn="ctr"/>
                      <a:r>
                        <a:rPr lang="ca-ES" sz="1400" b="1" noProof="0" dirty="0">
                          <a:latin typeface="+mn-lt"/>
                          <a:ea typeface="Roboto Black" panose="02000000000000000000" pitchFamily="2" charset="0"/>
                        </a:rPr>
                        <a:t>Múltiples</a:t>
                      </a:r>
                    </a:p>
                  </a:txBody>
                  <a:tcPr anchor="ctr">
                    <a:lnL>
                      <a:noFill/>
                    </a:lnL>
                    <a:lnR>
                      <a:noFill/>
                    </a:lnR>
                    <a:lnT w="25400" cmpd="sng">
                      <a:noFill/>
                    </a:lnT>
                    <a:lnB w="25400" cmpd="sng">
                      <a:noFill/>
                    </a:lnB>
                    <a:lnTlToBr w="12700" cmpd="sng">
                      <a:noFill/>
                      <a:prstDash val="solid"/>
                    </a:lnTlToBr>
                    <a:lnBlToTr w="12700" cmpd="sng">
                      <a:noFill/>
                      <a:prstDash val="solid"/>
                    </a:lnBlToTr>
                    <a:solidFill>
                      <a:schemeClr val="tx2">
                        <a:lumMod val="90000"/>
                        <a:lumOff val="10000"/>
                      </a:schemeClr>
                    </a:solidFill>
                  </a:tcPr>
                </a:tc>
                <a:tc>
                  <a:txBody>
                    <a:bodyPr/>
                    <a:lstStyle/>
                    <a:p>
                      <a:pPr algn="ctr"/>
                      <a:r>
                        <a:rPr lang="ca-ES" sz="1400" b="1" noProof="0" dirty="0">
                          <a:latin typeface="+mn-lt"/>
                          <a:ea typeface="Roboto Black" panose="02000000000000000000" pitchFamily="2" charset="0"/>
                        </a:rPr>
                        <a:t>Descompte Flux Caixa</a:t>
                      </a:r>
                    </a:p>
                  </a:txBody>
                  <a:tcPr anchor="ctr">
                    <a:lnL>
                      <a:noFill/>
                    </a:lnL>
                    <a:lnR>
                      <a:noFill/>
                    </a:lnR>
                    <a:lnT w="25400" cmpd="sng">
                      <a:noFill/>
                    </a:lnT>
                    <a:lnB w="25400" cmpd="sng">
                      <a:noFill/>
                    </a:lnB>
                    <a:lnTlToBr w="12700" cmpd="sng">
                      <a:noFill/>
                      <a:prstDash val="solid"/>
                    </a:lnTlToBr>
                    <a:lnBlToTr w="12700" cmpd="sng">
                      <a:noFill/>
                      <a:prstDash val="solid"/>
                    </a:lnBlToTr>
                    <a:solidFill>
                      <a:schemeClr val="tx2">
                        <a:lumMod val="90000"/>
                        <a:lumOff val="10000"/>
                      </a:schemeClr>
                    </a:solidFill>
                  </a:tcPr>
                </a:tc>
                <a:extLst>
                  <a:ext uri="{0D108BD9-81ED-4DB2-BD59-A6C34878D82A}">
                    <a16:rowId xmlns:a16="http://schemas.microsoft.com/office/drawing/2014/main" val="10000"/>
                  </a:ext>
                </a:extLst>
              </a:tr>
              <a:tr h="523429">
                <a:tc>
                  <a:txBody>
                    <a:bodyPr/>
                    <a:lstStyle/>
                    <a:p>
                      <a:pPr algn="ctr"/>
                      <a:r>
                        <a:rPr lang="ca-ES" sz="1400" b="0" noProof="0" dirty="0">
                          <a:solidFill>
                            <a:srgbClr val="514F4E"/>
                          </a:solidFill>
                          <a:latin typeface="+mn-lt"/>
                          <a:ea typeface="Roboto Medium" panose="02000000000000000000" pitchFamily="2" charset="0"/>
                        </a:rPr>
                        <a:t>Mètodes</a:t>
                      </a:r>
                    </a:p>
                  </a:txBody>
                  <a:tcPr anchor="ctr">
                    <a:lnT w="25400" cmpd="sng">
                      <a:noFill/>
                    </a:lnT>
                    <a:solidFill>
                      <a:schemeClr val="tx2">
                        <a:lumMod val="10000"/>
                        <a:lumOff val="90000"/>
                      </a:schemeClr>
                    </a:solidFill>
                  </a:tcPr>
                </a:tc>
                <a:tc>
                  <a:txBody>
                    <a:bodyPr/>
                    <a:lstStyle/>
                    <a:p>
                      <a:pPr algn="ctr"/>
                      <a:r>
                        <a:rPr lang="ca-ES" sz="1400" b="0" noProof="0" dirty="0">
                          <a:solidFill>
                            <a:srgbClr val="514F4E"/>
                          </a:solidFill>
                          <a:latin typeface="+mn-lt"/>
                          <a:ea typeface="Roboto Light" panose="02000000000000000000" pitchFamily="2" charset="0"/>
                        </a:rPr>
                        <a:t>Valor de llibres / liquidació</a:t>
                      </a:r>
                    </a:p>
                  </a:txBody>
                  <a:tcPr anchor="ctr">
                    <a:lnT w="25400" cmpd="sng">
                      <a:noFill/>
                    </a:lnT>
                    <a:solidFill>
                      <a:schemeClr val="tx2">
                        <a:lumMod val="10000"/>
                        <a:lumOff val="90000"/>
                      </a:schemeClr>
                    </a:solidFill>
                  </a:tcPr>
                </a:tc>
                <a:tc>
                  <a:txBody>
                    <a:bodyPr/>
                    <a:lstStyle/>
                    <a:p>
                      <a:pPr algn="ctr"/>
                      <a:r>
                        <a:rPr lang="ca-ES" sz="1400" b="0" noProof="0" dirty="0">
                          <a:solidFill>
                            <a:srgbClr val="514F4E"/>
                          </a:solidFill>
                          <a:latin typeface="+mn-lt"/>
                          <a:ea typeface="Roboto Light" panose="02000000000000000000" pitchFamily="2" charset="0"/>
                        </a:rPr>
                        <a:t>Vendes – EBITDA – EBIT</a:t>
                      </a:r>
                    </a:p>
                  </a:txBody>
                  <a:tcPr anchor="ctr">
                    <a:lnT w="25400" cmpd="sng">
                      <a:noFill/>
                    </a:lnT>
                    <a:solidFill>
                      <a:schemeClr val="tx2">
                        <a:lumMod val="10000"/>
                        <a:lumOff val="90000"/>
                      </a:schemeClr>
                    </a:solidFill>
                  </a:tcPr>
                </a:tc>
                <a:tc>
                  <a:txBody>
                    <a:bodyPr/>
                    <a:lstStyle/>
                    <a:p>
                      <a:pPr algn="ctr"/>
                      <a:r>
                        <a:rPr lang="ca-ES" sz="1400" b="0" noProof="0" dirty="0">
                          <a:solidFill>
                            <a:srgbClr val="514F4E"/>
                          </a:solidFill>
                          <a:latin typeface="+mn-lt"/>
                          <a:ea typeface="Roboto Light" panose="02000000000000000000" pitchFamily="2" charset="0"/>
                        </a:rPr>
                        <a:t>DFC</a:t>
                      </a:r>
                    </a:p>
                  </a:txBody>
                  <a:tcPr anchor="ctr">
                    <a:lnT w="25400" cmpd="sng">
                      <a:noFill/>
                    </a:lnT>
                    <a:solidFill>
                      <a:schemeClr val="tx2">
                        <a:lumMod val="10000"/>
                        <a:lumOff val="90000"/>
                      </a:schemeClr>
                    </a:solidFill>
                  </a:tcPr>
                </a:tc>
                <a:extLst>
                  <a:ext uri="{0D108BD9-81ED-4DB2-BD59-A6C34878D82A}">
                    <a16:rowId xmlns:a16="http://schemas.microsoft.com/office/drawing/2014/main" val="10001"/>
                  </a:ext>
                </a:extLst>
              </a:tr>
              <a:tr h="523429">
                <a:tc>
                  <a:txBody>
                    <a:bodyPr/>
                    <a:lstStyle/>
                    <a:p>
                      <a:pPr algn="ctr"/>
                      <a:r>
                        <a:rPr lang="ca-ES" sz="1400" b="0" noProof="0" dirty="0">
                          <a:solidFill>
                            <a:srgbClr val="514F4E"/>
                          </a:solidFill>
                          <a:latin typeface="+mn-lt"/>
                          <a:ea typeface="Roboto Medium" panose="02000000000000000000" pitchFamily="2" charset="0"/>
                        </a:rPr>
                        <a:t>Bases</a:t>
                      </a:r>
                    </a:p>
                  </a:txBody>
                  <a:tcPr anchor="ctr"/>
                </a:tc>
                <a:tc>
                  <a:txBody>
                    <a:bodyPr/>
                    <a:lstStyle/>
                    <a:p>
                      <a:pPr algn="ctr"/>
                      <a:r>
                        <a:rPr lang="ca-ES" sz="1400" b="0" noProof="0" dirty="0">
                          <a:solidFill>
                            <a:srgbClr val="514F4E"/>
                          </a:solidFill>
                          <a:latin typeface="+mn-lt"/>
                          <a:ea typeface="Roboto Light" panose="02000000000000000000" pitchFamily="2" charset="0"/>
                        </a:rPr>
                        <a:t>Valors</a:t>
                      </a:r>
                      <a:r>
                        <a:rPr lang="ca-ES" sz="1400" b="0" baseline="0" noProof="0" dirty="0">
                          <a:solidFill>
                            <a:srgbClr val="514F4E"/>
                          </a:solidFill>
                          <a:latin typeface="+mn-lt"/>
                          <a:ea typeface="Roboto Light" panose="02000000000000000000" pitchFamily="2" charset="0"/>
                        </a:rPr>
                        <a:t> comptables</a:t>
                      </a:r>
                      <a:endParaRPr lang="ca-ES" sz="1400" b="0" noProof="0" dirty="0">
                        <a:solidFill>
                          <a:srgbClr val="514F4E"/>
                        </a:solidFill>
                        <a:latin typeface="+mn-lt"/>
                        <a:ea typeface="Roboto Light" panose="02000000000000000000" pitchFamily="2" charset="0"/>
                      </a:endParaRPr>
                    </a:p>
                  </a:txBody>
                  <a:tcPr anchor="ctr"/>
                </a:tc>
                <a:tc>
                  <a:txBody>
                    <a:bodyPr/>
                    <a:lstStyle/>
                    <a:p>
                      <a:pPr algn="ctr"/>
                      <a:r>
                        <a:rPr lang="ca-ES" sz="1400" b="0" noProof="0" dirty="0">
                          <a:solidFill>
                            <a:srgbClr val="514F4E"/>
                          </a:solidFill>
                          <a:latin typeface="+mn-lt"/>
                          <a:ea typeface="Roboto Light" panose="02000000000000000000" pitchFamily="2" charset="0"/>
                        </a:rPr>
                        <a:t>Comparables</a:t>
                      </a:r>
                    </a:p>
                  </a:txBody>
                  <a:tcPr anchor="ctr"/>
                </a:tc>
                <a:tc>
                  <a:txBody>
                    <a:bodyPr/>
                    <a:lstStyle/>
                    <a:p>
                      <a:pPr algn="ctr"/>
                      <a:r>
                        <a:rPr lang="ca-ES" sz="1400" b="0" noProof="0" dirty="0">
                          <a:solidFill>
                            <a:srgbClr val="514F4E"/>
                          </a:solidFill>
                          <a:latin typeface="+mn-lt"/>
                          <a:ea typeface="Roboto Light" panose="02000000000000000000" pitchFamily="2" charset="0"/>
                        </a:rPr>
                        <a:t>Descomptes de caixa</a:t>
                      </a:r>
                    </a:p>
                  </a:txBody>
                  <a:tcPr anchor="ctr"/>
                </a:tc>
                <a:extLst>
                  <a:ext uri="{0D108BD9-81ED-4DB2-BD59-A6C34878D82A}">
                    <a16:rowId xmlns:a16="http://schemas.microsoft.com/office/drawing/2014/main" val="10002"/>
                  </a:ext>
                </a:extLst>
              </a:tr>
              <a:tr h="1031504">
                <a:tc>
                  <a:txBody>
                    <a:bodyPr/>
                    <a:lstStyle/>
                    <a:p>
                      <a:pPr algn="ctr"/>
                      <a:r>
                        <a:rPr lang="ca-ES" sz="1400" b="0" noProof="0" dirty="0">
                          <a:solidFill>
                            <a:srgbClr val="514F4E"/>
                          </a:solidFill>
                          <a:latin typeface="+mn-lt"/>
                          <a:ea typeface="Roboto Medium" panose="02000000000000000000" pitchFamily="2" charset="0"/>
                        </a:rPr>
                        <a:t>Pros</a:t>
                      </a:r>
                    </a:p>
                  </a:txBody>
                  <a:tcPr anchor="ctr">
                    <a:solidFill>
                      <a:schemeClr val="tx2">
                        <a:lumMod val="10000"/>
                        <a:lumOff val="90000"/>
                      </a:schemeClr>
                    </a:solidFill>
                  </a:tcPr>
                </a:tc>
                <a:tc>
                  <a:txBody>
                    <a:bodyPr/>
                    <a:lstStyle/>
                    <a:p>
                      <a:pPr algn="ctr"/>
                      <a:r>
                        <a:rPr lang="ca-ES" sz="1400" b="0" noProof="0" dirty="0">
                          <a:solidFill>
                            <a:srgbClr val="514F4E"/>
                          </a:solidFill>
                          <a:latin typeface="+mn-lt"/>
                          <a:ea typeface="Roboto Light" panose="02000000000000000000" pitchFamily="2" charset="0"/>
                        </a:rPr>
                        <a:t>Simple, cert, conservador</a:t>
                      </a:r>
                    </a:p>
                  </a:txBody>
                  <a:tcPr anchor="ctr">
                    <a:solidFill>
                      <a:schemeClr val="tx2">
                        <a:lumMod val="10000"/>
                        <a:lumOff val="90000"/>
                      </a:schemeClr>
                    </a:solidFill>
                  </a:tcPr>
                </a:tc>
                <a:tc>
                  <a:txBody>
                    <a:bodyPr/>
                    <a:lstStyle/>
                    <a:p>
                      <a:pPr algn="ctr"/>
                      <a:r>
                        <a:rPr lang="ca-ES" sz="1400" b="0" noProof="0" dirty="0">
                          <a:solidFill>
                            <a:srgbClr val="514F4E"/>
                          </a:solidFill>
                          <a:latin typeface="+mn-lt"/>
                          <a:ea typeface="Roboto Light" panose="02000000000000000000" pitchFamily="2" charset="0"/>
                        </a:rPr>
                        <a:t>Ràpid, fàcil de comunicar,</a:t>
                      </a:r>
                      <a:r>
                        <a:rPr lang="ca-ES" sz="1400" b="0" baseline="0" noProof="0" dirty="0">
                          <a:solidFill>
                            <a:srgbClr val="514F4E"/>
                          </a:solidFill>
                          <a:latin typeface="+mn-lt"/>
                          <a:ea typeface="Roboto Light" panose="02000000000000000000" pitchFamily="2" charset="0"/>
                        </a:rPr>
                        <a:t> basat en expectatives de mercat</a:t>
                      </a:r>
                      <a:endParaRPr lang="ca-ES" sz="1400" b="0" noProof="0" dirty="0">
                        <a:solidFill>
                          <a:srgbClr val="514F4E"/>
                        </a:solidFill>
                        <a:latin typeface="+mn-lt"/>
                        <a:ea typeface="Roboto Light" panose="02000000000000000000" pitchFamily="2" charset="0"/>
                      </a:endParaRPr>
                    </a:p>
                  </a:txBody>
                  <a:tcPr anchor="ctr">
                    <a:solidFill>
                      <a:schemeClr val="tx2">
                        <a:lumMod val="10000"/>
                        <a:lumOff val="90000"/>
                      </a:schemeClr>
                    </a:solidFill>
                  </a:tcPr>
                </a:tc>
                <a:tc>
                  <a:txBody>
                    <a:bodyPr/>
                    <a:lstStyle/>
                    <a:p>
                      <a:pPr algn="ctr"/>
                      <a:r>
                        <a:rPr lang="ca-ES" sz="1400" b="0" noProof="0" dirty="0">
                          <a:solidFill>
                            <a:srgbClr val="514F4E"/>
                          </a:solidFill>
                          <a:latin typeface="+mn-lt"/>
                          <a:ea typeface="Roboto Light" panose="02000000000000000000" pitchFamily="2" charset="0"/>
                        </a:rPr>
                        <a:t>Visió detallada</a:t>
                      </a:r>
                      <a:r>
                        <a:rPr lang="ca-ES" sz="1400" b="0" baseline="0" noProof="0" dirty="0">
                          <a:solidFill>
                            <a:srgbClr val="514F4E"/>
                          </a:solidFill>
                          <a:latin typeface="+mn-lt"/>
                          <a:ea typeface="Roboto Light" panose="02000000000000000000" pitchFamily="2" charset="0"/>
                        </a:rPr>
                        <a:t> de futur</a:t>
                      </a:r>
                      <a:endParaRPr lang="ca-ES" sz="1400" b="0" noProof="0" dirty="0">
                        <a:solidFill>
                          <a:srgbClr val="514F4E"/>
                        </a:solidFill>
                        <a:latin typeface="+mn-lt"/>
                        <a:ea typeface="Roboto Light" panose="02000000000000000000" pitchFamily="2" charset="0"/>
                      </a:endParaRPr>
                    </a:p>
                  </a:txBody>
                  <a:tcPr anchor="ctr">
                    <a:solidFill>
                      <a:schemeClr val="tx2">
                        <a:lumMod val="10000"/>
                        <a:lumOff val="90000"/>
                      </a:schemeClr>
                    </a:solidFill>
                  </a:tcPr>
                </a:tc>
                <a:extLst>
                  <a:ext uri="{0D108BD9-81ED-4DB2-BD59-A6C34878D82A}">
                    <a16:rowId xmlns:a16="http://schemas.microsoft.com/office/drawing/2014/main" val="10003"/>
                  </a:ext>
                </a:extLst>
              </a:tr>
              <a:tr h="1030754">
                <a:tc>
                  <a:txBody>
                    <a:bodyPr/>
                    <a:lstStyle/>
                    <a:p>
                      <a:pPr algn="ctr"/>
                      <a:r>
                        <a:rPr lang="ca-ES" sz="1400" b="0" noProof="0" dirty="0">
                          <a:solidFill>
                            <a:srgbClr val="514F4E"/>
                          </a:solidFill>
                          <a:latin typeface="+mn-lt"/>
                          <a:ea typeface="Roboto Medium" panose="02000000000000000000" pitchFamily="2" charset="0"/>
                        </a:rPr>
                        <a:t>Cons</a:t>
                      </a:r>
                    </a:p>
                  </a:txBody>
                  <a:tcPr anchor="ctr"/>
                </a:tc>
                <a:tc>
                  <a:txBody>
                    <a:bodyPr/>
                    <a:lstStyle/>
                    <a:p>
                      <a:pPr algn="ctr"/>
                      <a:r>
                        <a:rPr lang="ca-ES" sz="1400" b="0" noProof="0" dirty="0">
                          <a:solidFill>
                            <a:srgbClr val="514F4E"/>
                          </a:solidFill>
                          <a:latin typeface="+mn-lt"/>
                          <a:ea typeface="Roboto Light" panose="02000000000000000000" pitchFamily="2" charset="0"/>
                        </a:rPr>
                        <a:t>Exclou intangibles</a:t>
                      </a:r>
                    </a:p>
                    <a:p>
                      <a:pPr algn="ctr"/>
                      <a:r>
                        <a:rPr lang="ca-ES" sz="1400" b="0" noProof="0" dirty="0">
                          <a:solidFill>
                            <a:srgbClr val="514F4E"/>
                          </a:solidFill>
                          <a:latin typeface="+mn-lt"/>
                          <a:ea typeface="Roboto Light" panose="02000000000000000000" pitchFamily="2" charset="0"/>
                        </a:rPr>
                        <a:t>Ignora el concepte “empresa en funcionament”</a:t>
                      </a:r>
                    </a:p>
                  </a:txBody>
                  <a:tcPr anchor="ctr"/>
                </a:tc>
                <a:tc>
                  <a:txBody>
                    <a:bodyPr/>
                    <a:lstStyle/>
                    <a:p>
                      <a:pPr algn="ctr"/>
                      <a:r>
                        <a:rPr lang="ca-ES" sz="1400" b="0" noProof="0" dirty="0">
                          <a:solidFill>
                            <a:srgbClr val="514F4E"/>
                          </a:solidFill>
                          <a:latin typeface="+mn-lt"/>
                          <a:ea typeface="Roboto Light" panose="02000000000000000000" pitchFamily="2" charset="0"/>
                        </a:rPr>
                        <a:t>Valors històrics, subjecte a la selecció de empreses comparables</a:t>
                      </a:r>
                    </a:p>
                  </a:txBody>
                  <a:tcPr anchor="ctr"/>
                </a:tc>
                <a:tc>
                  <a:txBody>
                    <a:bodyPr/>
                    <a:lstStyle/>
                    <a:p>
                      <a:pPr algn="ctr"/>
                      <a:r>
                        <a:rPr lang="ca-ES" sz="1400" b="0" noProof="0" dirty="0">
                          <a:solidFill>
                            <a:srgbClr val="514F4E"/>
                          </a:solidFill>
                          <a:latin typeface="+mn-lt"/>
                          <a:ea typeface="Roboto Light" panose="02000000000000000000" pitchFamily="2" charset="0"/>
                        </a:rPr>
                        <a:t>Les estimacions</a:t>
                      </a:r>
                      <a:r>
                        <a:rPr lang="ca-ES" sz="1400" b="0" baseline="0" noProof="0" dirty="0">
                          <a:solidFill>
                            <a:srgbClr val="514F4E"/>
                          </a:solidFill>
                          <a:latin typeface="+mn-lt"/>
                          <a:ea typeface="Roboto Light" panose="02000000000000000000" pitchFamily="2" charset="0"/>
                        </a:rPr>
                        <a:t> sempre són incertes</a:t>
                      </a:r>
                      <a:endParaRPr lang="ca-ES" sz="1400" b="0" noProof="0" dirty="0">
                        <a:solidFill>
                          <a:srgbClr val="514F4E"/>
                        </a:solidFill>
                        <a:latin typeface="+mn-lt"/>
                        <a:ea typeface="Roboto Light" panose="02000000000000000000" pitchFamily="2" charset="0"/>
                      </a:endParaRPr>
                    </a:p>
                  </a:txBody>
                  <a:tcPr anchor="ctr"/>
                </a:tc>
                <a:extLst>
                  <a:ext uri="{0D108BD9-81ED-4DB2-BD59-A6C34878D82A}">
                    <a16:rowId xmlns:a16="http://schemas.microsoft.com/office/drawing/2014/main" val="10004"/>
                  </a:ext>
                </a:extLst>
              </a:tr>
              <a:tr h="1221315">
                <a:tc>
                  <a:txBody>
                    <a:bodyPr/>
                    <a:lstStyle/>
                    <a:p>
                      <a:pPr algn="ctr"/>
                      <a:r>
                        <a:rPr lang="ca-ES" sz="1400" b="0" noProof="0" dirty="0">
                          <a:solidFill>
                            <a:srgbClr val="514F4E"/>
                          </a:solidFill>
                          <a:latin typeface="+mn-lt"/>
                          <a:ea typeface="Roboto Medium" panose="02000000000000000000" pitchFamily="2" charset="0"/>
                        </a:rPr>
                        <a:t>Usos</a:t>
                      </a:r>
                    </a:p>
                  </a:txBody>
                  <a:tcPr anchor="ctr">
                    <a:solidFill>
                      <a:schemeClr val="tx2">
                        <a:lumMod val="10000"/>
                        <a:lumOff val="90000"/>
                      </a:schemeClr>
                    </a:solidFill>
                  </a:tcPr>
                </a:tc>
                <a:tc>
                  <a:txBody>
                    <a:bodyPr/>
                    <a:lstStyle/>
                    <a:p>
                      <a:pPr algn="ctr"/>
                      <a:r>
                        <a:rPr lang="ca-ES" sz="1400" b="0" noProof="0" dirty="0">
                          <a:solidFill>
                            <a:srgbClr val="514F4E"/>
                          </a:solidFill>
                          <a:latin typeface="+mn-lt"/>
                          <a:ea typeface="Roboto Light" panose="02000000000000000000" pitchFamily="2" charset="0"/>
                        </a:rPr>
                        <a:t>Empreses</a:t>
                      </a:r>
                      <a:r>
                        <a:rPr lang="ca-ES" sz="1400" b="0" baseline="0" noProof="0" dirty="0">
                          <a:solidFill>
                            <a:srgbClr val="514F4E"/>
                          </a:solidFill>
                          <a:latin typeface="+mn-lt"/>
                          <a:ea typeface="Roboto Light" panose="02000000000000000000" pitchFamily="2" charset="0"/>
                        </a:rPr>
                        <a:t> amb molts actius o liquidació</a:t>
                      </a:r>
                      <a:endParaRPr lang="ca-ES" sz="1400" b="0" noProof="0" dirty="0">
                        <a:solidFill>
                          <a:srgbClr val="514F4E"/>
                        </a:solidFill>
                        <a:latin typeface="+mn-lt"/>
                        <a:ea typeface="Roboto Light" panose="02000000000000000000" pitchFamily="2" charset="0"/>
                      </a:endParaRPr>
                    </a:p>
                  </a:txBody>
                  <a:tcPr anchor="ctr">
                    <a:solidFill>
                      <a:schemeClr val="tx2">
                        <a:lumMod val="10000"/>
                        <a:lumOff val="90000"/>
                      </a:schemeClr>
                    </a:solidFill>
                  </a:tcPr>
                </a:tc>
                <a:tc>
                  <a:txBody>
                    <a:bodyPr/>
                    <a:lstStyle/>
                    <a:p>
                      <a:pPr algn="ctr"/>
                      <a:r>
                        <a:rPr lang="ca-ES" sz="1400" b="0" noProof="0" dirty="0">
                          <a:solidFill>
                            <a:srgbClr val="514F4E"/>
                          </a:solidFill>
                          <a:latin typeface="+mn-lt"/>
                          <a:ea typeface="Roboto Light" panose="02000000000000000000" pitchFamily="2" charset="0"/>
                        </a:rPr>
                        <a:t>Empreses amb creixements moderats</a:t>
                      </a:r>
                    </a:p>
                  </a:txBody>
                  <a:tcPr anchor="ctr">
                    <a:solidFill>
                      <a:schemeClr val="tx2">
                        <a:lumMod val="10000"/>
                        <a:lumOff val="90000"/>
                      </a:schemeClr>
                    </a:solidFill>
                  </a:tcPr>
                </a:tc>
                <a:tc>
                  <a:txBody>
                    <a:bodyPr/>
                    <a:lstStyle/>
                    <a:p>
                      <a:pPr algn="ctr"/>
                      <a:r>
                        <a:rPr lang="ca-ES" sz="1400" b="0" noProof="0" dirty="0">
                          <a:solidFill>
                            <a:srgbClr val="514F4E"/>
                          </a:solidFill>
                          <a:latin typeface="+mn-lt"/>
                          <a:ea typeface="Roboto Light" panose="02000000000000000000" pitchFamily="2" charset="0"/>
                        </a:rPr>
                        <a:t>Empreses amb ràtios de creixement moderats i/o elevats. Sectors amb perspectives positives</a:t>
                      </a:r>
                    </a:p>
                  </a:txBody>
                  <a:tcPr anchor="ctr">
                    <a:solidFill>
                      <a:schemeClr val="tx2">
                        <a:lumMod val="10000"/>
                        <a:lumOff val="90000"/>
                      </a:scheme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3625077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077637-A9C8-F956-F4E4-3BBE57C166AC}"/>
            </a:ext>
          </a:extLst>
        </p:cNvPr>
        <p:cNvGrpSpPr/>
        <p:nvPr/>
      </p:nvGrpSpPr>
      <p:grpSpPr>
        <a:xfrm>
          <a:off x="0" y="0"/>
          <a:ext cx="0" cy="0"/>
          <a:chOff x="0" y="0"/>
          <a:chExt cx="0" cy="0"/>
        </a:xfrm>
      </p:grpSpPr>
      <p:grpSp>
        <p:nvGrpSpPr>
          <p:cNvPr id="7" name="Grupo 6">
            <a:extLst>
              <a:ext uri="{FF2B5EF4-FFF2-40B4-BE49-F238E27FC236}">
                <a16:creationId xmlns:a16="http://schemas.microsoft.com/office/drawing/2014/main" id="{813A3782-9C28-AEF2-082C-FFAE6AF35277}"/>
              </a:ext>
            </a:extLst>
          </p:cNvPr>
          <p:cNvGrpSpPr/>
          <p:nvPr/>
        </p:nvGrpSpPr>
        <p:grpSpPr>
          <a:xfrm>
            <a:off x="460177" y="166455"/>
            <a:ext cx="7731073" cy="236581"/>
            <a:chOff x="2351889" y="318468"/>
            <a:chExt cx="7731073" cy="236581"/>
          </a:xfrm>
        </p:grpSpPr>
        <p:grpSp>
          <p:nvGrpSpPr>
            <p:cNvPr id="6" name="Grupo 5">
              <a:extLst>
                <a:ext uri="{FF2B5EF4-FFF2-40B4-BE49-F238E27FC236}">
                  <a16:creationId xmlns:a16="http://schemas.microsoft.com/office/drawing/2014/main" id="{6180384B-6B92-CEBA-559D-D3875C1B3AC2}"/>
                </a:ext>
              </a:extLst>
            </p:cNvPr>
            <p:cNvGrpSpPr/>
            <p:nvPr/>
          </p:nvGrpSpPr>
          <p:grpSpPr>
            <a:xfrm>
              <a:off x="2351889" y="318468"/>
              <a:ext cx="7631108" cy="236581"/>
              <a:chOff x="2890205" y="396133"/>
              <a:chExt cx="7631108" cy="236581"/>
            </a:xfrm>
          </p:grpSpPr>
          <p:grpSp>
            <p:nvGrpSpPr>
              <p:cNvPr id="22" name="Grupo 21">
                <a:extLst>
                  <a:ext uri="{FF2B5EF4-FFF2-40B4-BE49-F238E27FC236}">
                    <a16:creationId xmlns:a16="http://schemas.microsoft.com/office/drawing/2014/main" id="{B7108C44-D15A-E0E7-6396-3D5B3E918B02}"/>
                  </a:ext>
                </a:extLst>
              </p:cNvPr>
              <p:cNvGrpSpPr/>
              <p:nvPr/>
            </p:nvGrpSpPr>
            <p:grpSpPr>
              <a:xfrm>
                <a:off x="2890205" y="396133"/>
                <a:ext cx="3667876" cy="236581"/>
                <a:chOff x="7460519" y="1102823"/>
                <a:chExt cx="3667876" cy="236581"/>
              </a:xfrm>
            </p:grpSpPr>
            <p:cxnSp>
              <p:nvCxnSpPr>
                <p:cNvPr id="24" name="Conector recto 23">
                  <a:extLst>
                    <a:ext uri="{FF2B5EF4-FFF2-40B4-BE49-F238E27FC236}">
                      <a16:creationId xmlns:a16="http://schemas.microsoft.com/office/drawing/2014/main" id="{FB4E03A0-6AC0-818C-EAC7-0C56683ABBA1}"/>
                    </a:ext>
                  </a:extLst>
                </p:cNvPr>
                <p:cNvCxnSpPr/>
                <p:nvPr/>
              </p:nvCxnSpPr>
              <p:spPr>
                <a:xfrm>
                  <a:off x="8250416" y="1102823"/>
                  <a:ext cx="0" cy="170432"/>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5" name="Conector recto 24">
                  <a:extLst>
                    <a:ext uri="{FF2B5EF4-FFF2-40B4-BE49-F238E27FC236}">
                      <a16:creationId xmlns:a16="http://schemas.microsoft.com/office/drawing/2014/main" id="{926B80EE-C8F2-5BE5-A0D6-6256366EFBA9}"/>
                    </a:ext>
                  </a:extLst>
                </p:cNvPr>
                <p:cNvCxnSpPr/>
                <p:nvPr/>
              </p:nvCxnSpPr>
              <p:spPr>
                <a:xfrm>
                  <a:off x="8811175" y="1102823"/>
                  <a:ext cx="0" cy="170432"/>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8" name="Conector recto 27">
                  <a:extLst>
                    <a:ext uri="{FF2B5EF4-FFF2-40B4-BE49-F238E27FC236}">
                      <a16:creationId xmlns:a16="http://schemas.microsoft.com/office/drawing/2014/main" id="{07CC90B7-10CB-B0A2-2C32-E6ED6E211828}"/>
                    </a:ext>
                  </a:extLst>
                </p:cNvPr>
                <p:cNvCxnSpPr/>
                <p:nvPr/>
              </p:nvCxnSpPr>
              <p:spPr>
                <a:xfrm>
                  <a:off x="9424833" y="1102823"/>
                  <a:ext cx="0" cy="170432"/>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9" name="Conector recto 28">
                  <a:extLst>
                    <a:ext uri="{FF2B5EF4-FFF2-40B4-BE49-F238E27FC236}">
                      <a16:creationId xmlns:a16="http://schemas.microsoft.com/office/drawing/2014/main" id="{AF90198C-9FF3-5275-3ABC-CC29B3959678}"/>
                    </a:ext>
                  </a:extLst>
                </p:cNvPr>
                <p:cNvCxnSpPr/>
                <p:nvPr/>
              </p:nvCxnSpPr>
              <p:spPr>
                <a:xfrm>
                  <a:off x="9982386" y="1102823"/>
                  <a:ext cx="0" cy="170432"/>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0" name="Conector recto 29">
                  <a:extLst>
                    <a:ext uri="{FF2B5EF4-FFF2-40B4-BE49-F238E27FC236}">
                      <a16:creationId xmlns:a16="http://schemas.microsoft.com/office/drawing/2014/main" id="{0BDE7DD9-659E-1950-3DE6-E2114A964233}"/>
                    </a:ext>
                  </a:extLst>
                </p:cNvPr>
                <p:cNvCxnSpPr/>
                <p:nvPr/>
              </p:nvCxnSpPr>
              <p:spPr>
                <a:xfrm>
                  <a:off x="10865349" y="1102823"/>
                  <a:ext cx="0" cy="170432"/>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35" name="Rectángulo 34">
                  <a:extLst>
                    <a:ext uri="{FF2B5EF4-FFF2-40B4-BE49-F238E27FC236}">
                      <a16:creationId xmlns:a16="http://schemas.microsoft.com/office/drawing/2014/main" id="{F6336D4D-BDBE-FC5D-56BD-BBB18AAE831B}"/>
                    </a:ext>
                  </a:extLst>
                </p:cNvPr>
                <p:cNvSpPr>
                  <a:spLocks/>
                </p:cNvSpPr>
                <p:nvPr/>
              </p:nvSpPr>
              <p:spPr>
                <a:xfrm>
                  <a:off x="7503438" y="1190916"/>
                  <a:ext cx="676426" cy="13849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sz="900" i="0" u="none" strike="noStrike" kern="1200" cap="none" spc="0" normalizeH="0" baseline="0" dirty="0">
                      <a:ln>
                        <a:noFill/>
                      </a:ln>
                      <a:solidFill>
                        <a:schemeClr val="bg1"/>
                      </a:solidFill>
                      <a:effectLst/>
                      <a:uLnTx/>
                      <a:uFillTx/>
                      <a:latin typeface="Roboto"/>
                      <a:ea typeface="Roboto" panose="02000000000000000000" pitchFamily="2" charset="0"/>
                      <a:cs typeface="Roboto" panose="02000000000000000000" pitchFamily="2" charset="0"/>
                    </a:rPr>
                    <a:t>Tendències</a:t>
                  </a:r>
                </a:p>
              </p:txBody>
            </p:sp>
            <p:sp>
              <p:nvSpPr>
                <p:cNvPr id="39" name="Rectángulo 38">
                  <a:extLst>
                    <a:ext uri="{FF2B5EF4-FFF2-40B4-BE49-F238E27FC236}">
                      <a16:creationId xmlns:a16="http://schemas.microsoft.com/office/drawing/2014/main" id="{606148B8-1881-2663-3B1D-8095EE114C04}"/>
                    </a:ext>
                  </a:extLst>
                </p:cNvPr>
                <p:cNvSpPr>
                  <a:spLocks/>
                </p:cNvSpPr>
                <p:nvPr/>
              </p:nvSpPr>
              <p:spPr>
                <a:xfrm>
                  <a:off x="8266247" y="1190916"/>
                  <a:ext cx="1460329" cy="13849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sz="900" i="0" u="none" strike="noStrike" kern="1200" cap="none" spc="0" normalizeH="0" baseline="0" dirty="0">
                      <a:ln>
                        <a:noFill/>
                      </a:ln>
                      <a:solidFill>
                        <a:schemeClr val="bg1"/>
                      </a:solidFill>
                      <a:effectLst/>
                      <a:uLnTx/>
                      <a:uFillTx/>
                      <a:latin typeface="Roboto"/>
                      <a:ea typeface="Roboto" panose="02000000000000000000" pitchFamily="2" charset="0"/>
                      <a:cs typeface="Roboto" panose="02000000000000000000" pitchFamily="2" charset="0"/>
                    </a:rPr>
                    <a:t>Motivacions Estratègiques</a:t>
                  </a:r>
                </a:p>
              </p:txBody>
            </p:sp>
            <p:sp>
              <p:nvSpPr>
                <p:cNvPr id="46" name="Rectángulo 45">
                  <a:extLst>
                    <a:ext uri="{FF2B5EF4-FFF2-40B4-BE49-F238E27FC236}">
                      <a16:creationId xmlns:a16="http://schemas.microsoft.com/office/drawing/2014/main" id="{ACA35DCF-4019-5C51-AA4C-E68CFAF21F56}"/>
                    </a:ext>
                  </a:extLst>
                </p:cNvPr>
                <p:cNvSpPr>
                  <a:spLocks/>
                </p:cNvSpPr>
                <p:nvPr/>
              </p:nvSpPr>
              <p:spPr>
                <a:xfrm>
                  <a:off x="9824199" y="1190916"/>
                  <a:ext cx="1258389" cy="13849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sz="900" i="0" u="none" strike="noStrike" kern="1200" cap="none" spc="0" normalizeH="0" baseline="0" dirty="0">
                      <a:ln>
                        <a:noFill/>
                      </a:ln>
                      <a:solidFill>
                        <a:schemeClr val="bg1"/>
                      </a:solidFill>
                      <a:effectLst/>
                      <a:uLnTx/>
                      <a:uFillTx/>
                      <a:latin typeface="Roboto"/>
                      <a:ea typeface="Roboto" panose="02000000000000000000" pitchFamily="2" charset="0"/>
                      <a:cs typeface="Roboto" panose="02000000000000000000" pitchFamily="2" charset="0"/>
                    </a:rPr>
                    <a:t>Consideracions Prèvies</a:t>
                  </a:r>
                </a:p>
              </p:txBody>
            </p:sp>
            <p:cxnSp>
              <p:nvCxnSpPr>
                <p:cNvPr id="898" name="Conector recto 897">
                  <a:extLst>
                    <a:ext uri="{FF2B5EF4-FFF2-40B4-BE49-F238E27FC236}">
                      <a16:creationId xmlns:a16="http://schemas.microsoft.com/office/drawing/2014/main" id="{2BF6B81E-359A-F249-A78C-A540B219DF36}"/>
                    </a:ext>
                  </a:extLst>
                </p:cNvPr>
                <p:cNvCxnSpPr/>
                <p:nvPr/>
              </p:nvCxnSpPr>
              <p:spPr>
                <a:xfrm>
                  <a:off x="7460519" y="1168972"/>
                  <a:ext cx="0" cy="17043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05" name="Conector recto 904">
                  <a:extLst>
                    <a:ext uri="{FF2B5EF4-FFF2-40B4-BE49-F238E27FC236}">
                      <a16:creationId xmlns:a16="http://schemas.microsoft.com/office/drawing/2014/main" id="{1C7C5B6A-4602-D9DA-6208-536224F95C5D}"/>
                    </a:ext>
                  </a:extLst>
                </p:cNvPr>
                <p:cNvCxnSpPr/>
                <p:nvPr/>
              </p:nvCxnSpPr>
              <p:spPr>
                <a:xfrm>
                  <a:off x="8223667" y="1164638"/>
                  <a:ext cx="0" cy="17043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08" name="Conector recto 907">
                  <a:extLst>
                    <a:ext uri="{FF2B5EF4-FFF2-40B4-BE49-F238E27FC236}">
                      <a16:creationId xmlns:a16="http://schemas.microsoft.com/office/drawing/2014/main" id="{767EC7EF-36F8-B74B-6090-0599EF06C0CF}"/>
                    </a:ext>
                  </a:extLst>
                </p:cNvPr>
                <p:cNvCxnSpPr/>
                <p:nvPr/>
              </p:nvCxnSpPr>
              <p:spPr>
                <a:xfrm>
                  <a:off x="9768834" y="1168972"/>
                  <a:ext cx="0" cy="17043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18" name="Conector recto 917">
                  <a:extLst>
                    <a:ext uri="{FF2B5EF4-FFF2-40B4-BE49-F238E27FC236}">
                      <a16:creationId xmlns:a16="http://schemas.microsoft.com/office/drawing/2014/main" id="{F8454507-38C1-7D32-D52E-5F0A81EC2200}"/>
                    </a:ext>
                  </a:extLst>
                </p:cNvPr>
                <p:cNvCxnSpPr/>
                <p:nvPr/>
              </p:nvCxnSpPr>
              <p:spPr>
                <a:xfrm>
                  <a:off x="11128395" y="1168972"/>
                  <a:ext cx="0" cy="17043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901" name="Rectángulo 900">
                <a:extLst>
                  <a:ext uri="{FF2B5EF4-FFF2-40B4-BE49-F238E27FC236}">
                    <a16:creationId xmlns:a16="http://schemas.microsoft.com/office/drawing/2014/main" id="{AC379885-FDD8-1A98-0302-3A2338A5E012}"/>
                  </a:ext>
                </a:extLst>
              </p:cNvPr>
              <p:cNvSpPr>
                <a:spLocks/>
              </p:cNvSpPr>
              <p:nvPr/>
            </p:nvSpPr>
            <p:spPr>
              <a:xfrm>
                <a:off x="6616809" y="484226"/>
                <a:ext cx="1669876" cy="13849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sz="900" b="1" i="0" u="none" strike="noStrike" kern="1200" cap="none" spc="0" normalizeH="0" baseline="0">
                    <a:ln>
                      <a:noFill/>
                    </a:ln>
                    <a:solidFill>
                      <a:schemeClr val="bg2"/>
                    </a:solidFill>
                    <a:effectLst/>
                    <a:uLnTx/>
                    <a:uFillTx/>
                    <a:latin typeface="Roboto"/>
                    <a:ea typeface="Roboto" panose="02000000000000000000" pitchFamily="2" charset="0"/>
                    <a:cs typeface="Roboto" panose="02000000000000000000" pitchFamily="2" charset="0"/>
                  </a:rPr>
                  <a:t>Valor de l’empresa i estructures</a:t>
                </a:r>
              </a:p>
            </p:txBody>
          </p:sp>
          <p:cxnSp>
            <p:nvCxnSpPr>
              <p:cNvPr id="902" name="Conector recto 901">
                <a:extLst>
                  <a:ext uri="{FF2B5EF4-FFF2-40B4-BE49-F238E27FC236}">
                    <a16:creationId xmlns:a16="http://schemas.microsoft.com/office/drawing/2014/main" id="{3BEE6F6A-4447-E343-4CB3-FD492F2BCA7A}"/>
                  </a:ext>
                </a:extLst>
              </p:cNvPr>
              <p:cNvCxnSpPr/>
              <p:nvPr/>
            </p:nvCxnSpPr>
            <p:spPr>
              <a:xfrm>
                <a:off x="8315660" y="461263"/>
                <a:ext cx="0" cy="17043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906" name="Rectángulo 905">
                <a:extLst>
                  <a:ext uri="{FF2B5EF4-FFF2-40B4-BE49-F238E27FC236}">
                    <a16:creationId xmlns:a16="http://schemas.microsoft.com/office/drawing/2014/main" id="{816443E7-4A9A-5FFD-2DCB-E2952A4EB8AC}"/>
                  </a:ext>
                </a:extLst>
              </p:cNvPr>
              <p:cNvSpPr>
                <a:spLocks/>
              </p:cNvSpPr>
              <p:nvPr/>
            </p:nvSpPr>
            <p:spPr>
              <a:xfrm>
                <a:off x="8274142" y="484226"/>
                <a:ext cx="1115476" cy="13849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sz="900" b="0" i="0" u="none" strike="noStrike" kern="1200" cap="none" spc="0" normalizeH="0" baseline="0">
                    <a:ln>
                      <a:noFill/>
                    </a:ln>
                    <a:solidFill>
                      <a:prstClr val="white"/>
                    </a:solidFill>
                    <a:effectLst/>
                    <a:uLnTx/>
                    <a:uFillTx/>
                    <a:latin typeface="Roboto"/>
                    <a:ea typeface="Roboto" panose="02000000000000000000" pitchFamily="2" charset="0"/>
                    <a:cs typeface="Roboto" panose="02000000000000000000" pitchFamily="2" charset="0"/>
                  </a:rPr>
                  <a:t>Fases del procés </a:t>
                </a:r>
              </a:p>
            </p:txBody>
          </p:sp>
          <p:cxnSp>
            <p:nvCxnSpPr>
              <p:cNvPr id="909" name="Conector recto 908">
                <a:extLst>
                  <a:ext uri="{FF2B5EF4-FFF2-40B4-BE49-F238E27FC236}">
                    <a16:creationId xmlns:a16="http://schemas.microsoft.com/office/drawing/2014/main" id="{6D1B5A97-C79C-6500-8012-9DBBD1411834}"/>
                  </a:ext>
                </a:extLst>
              </p:cNvPr>
              <p:cNvCxnSpPr/>
              <p:nvPr/>
            </p:nvCxnSpPr>
            <p:spPr>
              <a:xfrm>
                <a:off x="9345547" y="457485"/>
                <a:ext cx="0" cy="17043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910" name="Rectángulo 909">
                <a:extLst>
                  <a:ext uri="{FF2B5EF4-FFF2-40B4-BE49-F238E27FC236}">
                    <a16:creationId xmlns:a16="http://schemas.microsoft.com/office/drawing/2014/main" id="{A5B583F4-12EE-A443-BAD6-12DA9C09D035}"/>
                  </a:ext>
                </a:extLst>
              </p:cNvPr>
              <p:cNvSpPr>
                <a:spLocks/>
              </p:cNvSpPr>
              <p:nvPr/>
            </p:nvSpPr>
            <p:spPr>
              <a:xfrm>
                <a:off x="9405839" y="484226"/>
                <a:ext cx="1115474" cy="13849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sz="900" b="0" i="0" u="none" strike="noStrike" kern="1200" cap="none" spc="0" normalizeH="0" baseline="0">
                    <a:ln>
                      <a:noFill/>
                    </a:ln>
                    <a:solidFill>
                      <a:prstClr val="white"/>
                    </a:solidFill>
                    <a:effectLst/>
                    <a:uLnTx/>
                    <a:uFillTx/>
                    <a:latin typeface="Roboto"/>
                    <a:ea typeface="Roboto" panose="02000000000000000000" pitchFamily="2" charset="0"/>
                    <a:cs typeface="Roboto" panose="02000000000000000000" pitchFamily="2" charset="0"/>
                  </a:rPr>
                  <a:t>Consideracions finals</a:t>
                </a:r>
              </a:p>
            </p:txBody>
          </p:sp>
        </p:grpSp>
        <p:cxnSp>
          <p:nvCxnSpPr>
            <p:cNvPr id="2" name="Conector recto 1">
              <a:extLst>
                <a:ext uri="{FF2B5EF4-FFF2-40B4-BE49-F238E27FC236}">
                  <a16:creationId xmlns:a16="http://schemas.microsoft.com/office/drawing/2014/main" id="{4790CCB3-B46F-7E56-C7D5-F2D139290C20}"/>
                </a:ext>
              </a:extLst>
            </p:cNvPr>
            <p:cNvCxnSpPr/>
            <p:nvPr/>
          </p:nvCxnSpPr>
          <p:spPr>
            <a:xfrm>
              <a:off x="10082962" y="372855"/>
              <a:ext cx="0" cy="17043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0" name="Título 1">
            <a:extLst>
              <a:ext uri="{FF2B5EF4-FFF2-40B4-BE49-F238E27FC236}">
                <a16:creationId xmlns:a16="http://schemas.microsoft.com/office/drawing/2014/main" id="{194F4451-0C80-AA3B-86C3-F28EBC56060D}"/>
              </a:ext>
            </a:extLst>
          </p:cNvPr>
          <p:cNvSpPr txBox="1">
            <a:spLocks/>
          </p:cNvSpPr>
          <p:nvPr/>
        </p:nvSpPr>
        <p:spPr>
          <a:xfrm>
            <a:off x="358870" y="544636"/>
            <a:ext cx="7456059" cy="41489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s-ES" sz="1600" b="1" dirty="0">
                <a:solidFill>
                  <a:schemeClr val="bg1"/>
                </a:solidFill>
                <a:latin typeface="+mn-lt"/>
                <a:ea typeface="Roboto" panose="02000000000000000000" pitchFamily="2" charset="0"/>
              </a:rPr>
              <a:t>Mètodes de múltiples</a:t>
            </a:r>
          </a:p>
        </p:txBody>
      </p:sp>
      <p:graphicFrame>
        <p:nvGraphicFramePr>
          <p:cNvPr id="3" name="Tabla 2">
            <a:extLst>
              <a:ext uri="{FF2B5EF4-FFF2-40B4-BE49-F238E27FC236}">
                <a16:creationId xmlns:a16="http://schemas.microsoft.com/office/drawing/2014/main" id="{08044DF7-B441-C4C2-B054-96709AE16523}"/>
              </a:ext>
            </a:extLst>
          </p:cNvPr>
          <p:cNvGraphicFramePr>
            <a:graphicFrameLocks noGrp="1"/>
          </p:cNvGraphicFramePr>
          <p:nvPr>
            <p:extLst>
              <p:ext uri="{D42A27DB-BD31-4B8C-83A1-F6EECF244321}">
                <p14:modId xmlns:p14="http://schemas.microsoft.com/office/powerpoint/2010/main" val="3316302407"/>
              </p:ext>
            </p:extLst>
          </p:nvPr>
        </p:nvGraphicFramePr>
        <p:xfrm>
          <a:off x="358869" y="1261514"/>
          <a:ext cx="11309250" cy="4948785"/>
        </p:xfrm>
        <a:graphic>
          <a:graphicData uri="http://schemas.openxmlformats.org/drawingml/2006/table">
            <a:tbl>
              <a:tblPr firstRow="1" bandRow="1">
                <a:tableStyleId>{EB344D84-9AFB-497E-A393-DC336BA19D2E}</a:tableStyleId>
              </a:tblPr>
              <a:tblGrid>
                <a:gridCol w="2414745">
                  <a:extLst>
                    <a:ext uri="{9D8B030D-6E8A-4147-A177-3AD203B41FA5}">
                      <a16:colId xmlns:a16="http://schemas.microsoft.com/office/drawing/2014/main" val="20000"/>
                    </a:ext>
                  </a:extLst>
                </a:gridCol>
                <a:gridCol w="2273446">
                  <a:extLst>
                    <a:ext uri="{9D8B030D-6E8A-4147-A177-3AD203B41FA5}">
                      <a16:colId xmlns:a16="http://schemas.microsoft.com/office/drawing/2014/main" val="20001"/>
                    </a:ext>
                  </a:extLst>
                </a:gridCol>
                <a:gridCol w="2223755">
                  <a:extLst>
                    <a:ext uri="{9D8B030D-6E8A-4147-A177-3AD203B41FA5}">
                      <a16:colId xmlns:a16="http://schemas.microsoft.com/office/drawing/2014/main" val="20002"/>
                    </a:ext>
                  </a:extLst>
                </a:gridCol>
                <a:gridCol w="4397304">
                  <a:extLst>
                    <a:ext uri="{9D8B030D-6E8A-4147-A177-3AD203B41FA5}">
                      <a16:colId xmlns:a16="http://schemas.microsoft.com/office/drawing/2014/main" val="20003"/>
                    </a:ext>
                  </a:extLst>
                </a:gridCol>
              </a:tblGrid>
              <a:tr h="593038">
                <a:tc>
                  <a:txBody>
                    <a:bodyPr/>
                    <a:lstStyle/>
                    <a:p>
                      <a:pPr algn="ctr"/>
                      <a:r>
                        <a:rPr lang="es-ES" sz="1400" b="1" noProof="0" dirty="0">
                          <a:latin typeface="+mn-lt"/>
                          <a:ea typeface="Roboto Black" panose="02000000000000000000" pitchFamily="2" charset="0"/>
                        </a:rPr>
                        <a:t>Vendas múltiples</a:t>
                      </a:r>
                    </a:p>
                  </a:txBody>
                  <a:tcPr anchor="ctr">
                    <a:lnL>
                      <a:noFill/>
                    </a:lnL>
                    <a:lnR>
                      <a:noFill/>
                    </a:lnR>
                    <a:lnT w="25400" cmpd="sng">
                      <a:noFill/>
                    </a:lnT>
                    <a:lnB w="25400" cmpd="sng">
                      <a:noFill/>
                    </a:lnB>
                    <a:lnTlToBr w="12700" cmpd="sng">
                      <a:noFill/>
                      <a:prstDash val="solid"/>
                    </a:lnTlToBr>
                    <a:lnBlToTr w="12700" cmpd="sng">
                      <a:noFill/>
                      <a:prstDash val="solid"/>
                    </a:lnBlToTr>
                    <a:solidFill>
                      <a:schemeClr val="tx2">
                        <a:lumMod val="90000"/>
                        <a:lumOff val="10000"/>
                      </a:schemeClr>
                    </a:solidFill>
                  </a:tcPr>
                </a:tc>
                <a:tc>
                  <a:txBody>
                    <a:bodyPr/>
                    <a:lstStyle/>
                    <a:p>
                      <a:pPr algn="ctr"/>
                      <a:r>
                        <a:rPr lang="es-ES" sz="1400" b="1" noProof="0" dirty="0">
                          <a:latin typeface="+mn-lt"/>
                          <a:ea typeface="Roboto Black" panose="02000000000000000000" pitchFamily="2" charset="0"/>
                        </a:rPr>
                        <a:t>EBITDA múltiple</a:t>
                      </a:r>
                    </a:p>
                  </a:txBody>
                  <a:tcPr anchor="ctr">
                    <a:lnL>
                      <a:noFill/>
                    </a:lnL>
                    <a:lnR>
                      <a:noFill/>
                    </a:lnR>
                    <a:lnT w="25400" cmpd="sng">
                      <a:noFill/>
                    </a:lnT>
                    <a:lnB w="25400" cmpd="sng">
                      <a:noFill/>
                    </a:lnB>
                    <a:lnTlToBr w="12700" cmpd="sng">
                      <a:noFill/>
                      <a:prstDash val="solid"/>
                    </a:lnTlToBr>
                    <a:lnBlToTr w="12700" cmpd="sng">
                      <a:noFill/>
                      <a:prstDash val="solid"/>
                    </a:lnBlToTr>
                    <a:solidFill>
                      <a:schemeClr val="tx2">
                        <a:lumMod val="90000"/>
                        <a:lumOff val="10000"/>
                      </a:schemeClr>
                    </a:solidFill>
                  </a:tcPr>
                </a:tc>
                <a:tc>
                  <a:txBody>
                    <a:bodyPr/>
                    <a:lstStyle/>
                    <a:p>
                      <a:pPr algn="ctr"/>
                      <a:r>
                        <a:rPr lang="es-ES" sz="1400" b="1" noProof="0" dirty="0">
                          <a:latin typeface="+mn-lt"/>
                          <a:ea typeface="Roboto Black" panose="02000000000000000000" pitchFamily="2" charset="0"/>
                        </a:rPr>
                        <a:t>EBIT múltiple</a:t>
                      </a:r>
                    </a:p>
                  </a:txBody>
                  <a:tcPr anchor="ctr">
                    <a:lnL>
                      <a:noFill/>
                    </a:lnL>
                    <a:lnR>
                      <a:noFill/>
                    </a:lnR>
                    <a:lnT w="25400" cmpd="sng">
                      <a:noFill/>
                    </a:lnT>
                    <a:lnB w="25400" cmpd="sng">
                      <a:noFill/>
                    </a:lnB>
                    <a:lnTlToBr w="12700" cmpd="sng">
                      <a:noFill/>
                      <a:prstDash val="solid"/>
                    </a:lnTlToBr>
                    <a:lnBlToTr w="12700" cmpd="sng">
                      <a:noFill/>
                      <a:prstDash val="solid"/>
                    </a:lnBlToTr>
                    <a:solidFill>
                      <a:schemeClr val="tx2">
                        <a:lumMod val="90000"/>
                        <a:lumOff val="10000"/>
                      </a:schemeClr>
                    </a:solidFill>
                  </a:tcPr>
                </a:tc>
                <a:tc>
                  <a:txBody>
                    <a:bodyPr/>
                    <a:lstStyle/>
                    <a:p>
                      <a:pPr algn="ctr"/>
                      <a:r>
                        <a:rPr lang="es-ES" sz="1400" b="1" noProof="0" dirty="0">
                          <a:latin typeface="+mn-lt"/>
                          <a:ea typeface="Roboto Black" panose="02000000000000000000" pitchFamily="2" charset="0"/>
                        </a:rPr>
                        <a:t>Característiques Empresa</a:t>
                      </a:r>
                    </a:p>
                  </a:txBody>
                  <a:tcPr anchor="ctr">
                    <a:lnL>
                      <a:noFill/>
                    </a:lnL>
                    <a:lnR>
                      <a:noFill/>
                    </a:lnR>
                    <a:lnT w="25400" cmpd="sng">
                      <a:noFill/>
                    </a:lnT>
                    <a:lnB w="25400" cmpd="sng">
                      <a:noFill/>
                    </a:lnB>
                    <a:lnTlToBr w="12700" cmpd="sng">
                      <a:noFill/>
                      <a:prstDash val="solid"/>
                    </a:lnTlToBr>
                    <a:lnBlToTr w="12700" cmpd="sng">
                      <a:noFill/>
                      <a:prstDash val="solid"/>
                    </a:lnBlToTr>
                    <a:solidFill>
                      <a:schemeClr val="tx2">
                        <a:lumMod val="90000"/>
                        <a:lumOff val="10000"/>
                      </a:schemeClr>
                    </a:solidFill>
                  </a:tcPr>
                </a:tc>
                <a:extLst>
                  <a:ext uri="{0D108BD9-81ED-4DB2-BD59-A6C34878D82A}">
                    <a16:rowId xmlns:a16="http://schemas.microsoft.com/office/drawing/2014/main" val="10000"/>
                  </a:ext>
                </a:extLst>
              </a:tr>
              <a:tr h="1433321">
                <a:tc>
                  <a:txBody>
                    <a:bodyPr/>
                    <a:lstStyle/>
                    <a:p>
                      <a:pPr algn="ctr"/>
                      <a:r>
                        <a:rPr lang="es-ES" sz="1400" b="0" noProof="0" dirty="0">
                          <a:solidFill>
                            <a:srgbClr val="514F4E"/>
                          </a:solidFill>
                          <a:latin typeface="+mn-lt"/>
                          <a:ea typeface="Roboto Light" panose="02000000000000000000" pitchFamily="2" charset="0"/>
                        </a:rPr>
                        <a:t>0,5</a:t>
                      </a:r>
                      <a:r>
                        <a:rPr lang="es-ES" sz="1400" b="0" baseline="0" noProof="0" dirty="0">
                          <a:solidFill>
                            <a:srgbClr val="514F4E"/>
                          </a:solidFill>
                          <a:latin typeface="+mn-lt"/>
                          <a:ea typeface="Roboto Light" panose="02000000000000000000" pitchFamily="2" charset="0"/>
                        </a:rPr>
                        <a:t> – 0,6x</a:t>
                      </a:r>
                      <a:endParaRPr lang="es-ES" sz="1400" b="0" noProof="0" dirty="0">
                        <a:solidFill>
                          <a:srgbClr val="514F4E"/>
                        </a:solidFill>
                        <a:latin typeface="+mn-lt"/>
                        <a:ea typeface="Roboto Light" panose="02000000000000000000" pitchFamily="2" charset="0"/>
                      </a:endParaRPr>
                    </a:p>
                  </a:txBody>
                  <a:tcPr anchor="ctr">
                    <a:lnT w="25400" cmpd="sng">
                      <a:noFill/>
                    </a:lnT>
                    <a:solidFill>
                      <a:schemeClr val="tx2">
                        <a:lumMod val="10000"/>
                        <a:lumOff val="90000"/>
                      </a:schemeClr>
                    </a:solidFill>
                  </a:tcPr>
                </a:tc>
                <a:tc>
                  <a:txBody>
                    <a:bodyPr/>
                    <a:lstStyle/>
                    <a:p>
                      <a:pPr algn="ctr"/>
                      <a:endParaRPr lang="es-ES" sz="1400" b="0" noProof="0" dirty="0">
                        <a:solidFill>
                          <a:srgbClr val="514F4E"/>
                        </a:solidFill>
                        <a:latin typeface="+mn-lt"/>
                        <a:ea typeface="Roboto Light" panose="02000000000000000000" pitchFamily="2" charset="0"/>
                      </a:endParaRPr>
                    </a:p>
                    <a:p>
                      <a:pPr algn="ctr"/>
                      <a:r>
                        <a:rPr lang="es-ES" sz="1400" b="0" noProof="0" dirty="0">
                          <a:solidFill>
                            <a:srgbClr val="514F4E"/>
                          </a:solidFill>
                          <a:latin typeface="+mn-lt"/>
                          <a:ea typeface="Roboto Light" panose="02000000000000000000" pitchFamily="2" charset="0"/>
                        </a:rPr>
                        <a:t> 4 – 5x</a:t>
                      </a:r>
                    </a:p>
                  </a:txBody>
                  <a:tcPr anchor="ctr">
                    <a:lnT w="25400" cmpd="sng">
                      <a:noFill/>
                    </a:lnT>
                    <a:solidFill>
                      <a:schemeClr val="tx2">
                        <a:lumMod val="10000"/>
                        <a:lumOff val="90000"/>
                      </a:schemeClr>
                    </a:solidFill>
                  </a:tcPr>
                </a:tc>
                <a:tc>
                  <a:txBody>
                    <a:bodyPr/>
                    <a:lstStyle/>
                    <a:p>
                      <a:pPr algn="ctr"/>
                      <a:endParaRPr lang="es-ES" sz="1400" b="0" noProof="0" dirty="0">
                        <a:solidFill>
                          <a:srgbClr val="514F4E"/>
                        </a:solidFill>
                        <a:latin typeface="+mn-lt"/>
                        <a:ea typeface="Roboto Light" panose="02000000000000000000" pitchFamily="2" charset="0"/>
                      </a:endParaRPr>
                    </a:p>
                    <a:p>
                      <a:pPr algn="ctr"/>
                      <a:r>
                        <a:rPr lang="es-ES" sz="1400" b="0" noProof="0" dirty="0">
                          <a:solidFill>
                            <a:srgbClr val="514F4E"/>
                          </a:solidFill>
                          <a:latin typeface="+mn-lt"/>
                          <a:ea typeface="Roboto Light" panose="02000000000000000000" pitchFamily="2" charset="0"/>
                        </a:rPr>
                        <a:t>5 – 6x</a:t>
                      </a:r>
                    </a:p>
                  </a:txBody>
                  <a:tcPr anchor="ctr">
                    <a:lnT w="25400" cmpd="sng">
                      <a:noFill/>
                    </a:lnT>
                    <a:solidFill>
                      <a:schemeClr val="tx2">
                        <a:lumMod val="10000"/>
                        <a:lumOff val="90000"/>
                      </a:schemeClr>
                    </a:solidFill>
                  </a:tcPr>
                </a:tc>
                <a:tc>
                  <a:txBody>
                    <a:bodyPr/>
                    <a:lstStyle/>
                    <a:p>
                      <a:pPr algn="ctr"/>
                      <a:r>
                        <a:rPr lang="ca-ES" sz="1400" b="0" noProof="0" dirty="0">
                          <a:solidFill>
                            <a:srgbClr val="514F4E"/>
                          </a:solidFill>
                          <a:latin typeface="+mn-lt"/>
                          <a:ea typeface="Roboto Light" panose="02000000000000000000" pitchFamily="2" charset="0"/>
                        </a:rPr>
                        <a:t>Empreses amb un producte poc atractiu, amb baix o nul creixement, poca quota de mercat.</a:t>
                      </a:r>
                    </a:p>
                  </a:txBody>
                  <a:tcPr anchor="ctr">
                    <a:lnT w="25400" cmpd="sng">
                      <a:noFill/>
                    </a:lnT>
                    <a:solidFill>
                      <a:schemeClr val="tx2">
                        <a:lumMod val="10000"/>
                        <a:lumOff val="90000"/>
                      </a:schemeClr>
                    </a:solidFill>
                  </a:tcPr>
                </a:tc>
                <a:extLst>
                  <a:ext uri="{0D108BD9-81ED-4DB2-BD59-A6C34878D82A}">
                    <a16:rowId xmlns:a16="http://schemas.microsoft.com/office/drawing/2014/main" val="10001"/>
                  </a:ext>
                </a:extLst>
              </a:tr>
              <a:tr h="1165453">
                <a:tc>
                  <a:txBody>
                    <a:bodyPr/>
                    <a:lstStyle/>
                    <a:p>
                      <a:pPr algn="ctr"/>
                      <a:r>
                        <a:rPr lang="es-ES" sz="1400" b="0" noProof="0" dirty="0">
                          <a:solidFill>
                            <a:srgbClr val="514F4E"/>
                          </a:solidFill>
                          <a:latin typeface="+mn-lt"/>
                          <a:ea typeface="Roboto Light" panose="02000000000000000000" pitchFamily="2" charset="0"/>
                        </a:rPr>
                        <a:t>0,6 - 1x</a:t>
                      </a:r>
                    </a:p>
                  </a:txBody>
                  <a:tcPr anchor="ctr"/>
                </a:tc>
                <a:tc>
                  <a:txBody>
                    <a:bodyPr/>
                    <a:lstStyle/>
                    <a:p>
                      <a:pPr algn="ctr"/>
                      <a:endParaRPr lang="es-ES" sz="1400" b="0" noProof="0" dirty="0">
                        <a:solidFill>
                          <a:srgbClr val="514F4E"/>
                        </a:solidFill>
                        <a:latin typeface="+mn-lt"/>
                        <a:ea typeface="Roboto Light" panose="02000000000000000000" pitchFamily="2" charset="0"/>
                      </a:endParaRPr>
                    </a:p>
                    <a:p>
                      <a:pPr algn="ctr"/>
                      <a:r>
                        <a:rPr lang="es-ES" sz="1400" b="0" noProof="0" dirty="0">
                          <a:solidFill>
                            <a:srgbClr val="514F4E"/>
                          </a:solidFill>
                          <a:latin typeface="+mn-lt"/>
                          <a:ea typeface="Roboto Light" panose="02000000000000000000" pitchFamily="2" charset="0"/>
                        </a:rPr>
                        <a:t>5 – 7x</a:t>
                      </a:r>
                    </a:p>
                  </a:txBody>
                  <a:tcPr anchor="ctr"/>
                </a:tc>
                <a:tc>
                  <a:txBody>
                    <a:bodyPr/>
                    <a:lstStyle/>
                    <a:p>
                      <a:pPr algn="ctr"/>
                      <a:endParaRPr lang="es-ES" sz="1400" b="0" noProof="0" dirty="0">
                        <a:solidFill>
                          <a:srgbClr val="514F4E"/>
                        </a:solidFill>
                        <a:latin typeface="+mn-lt"/>
                        <a:ea typeface="Roboto Light" panose="02000000000000000000" pitchFamily="2" charset="0"/>
                      </a:endParaRPr>
                    </a:p>
                    <a:p>
                      <a:pPr algn="ctr"/>
                      <a:r>
                        <a:rPr lang="es-ES" sz="1400" b="0" noProof="0" dirty="0">
                          <a:solidFill>
                            <a:srgbClr val="514F4E"/>
                          </a:solidFill>
                          <a:latin typeface="+mn-lt"/>
                          <a:ea typeface="Roboto Light" panose="02000000000000000000" pitchFamily="2" charset="0"/>
                        </a:rPr>
                        <a:t>7 – 8x</a:t>
                      </a:r>
                    </a:p>
                  </a:txBody>
                  <a:tcPr anchor="ctr"/>
                </a:tc>
                <a:tc>
                  <a:txBody>
                    <a:bodyPr/>
                    <a:lstStyle/>
                    <a:p>
                      <a:pPr algn="ctr"/>
                      <a:r>
                        <a:rPr lang="ca-ES" sz="1400" b="0" noProof="0" dirty="0">
                          <a:solidFill>
                            <a:srgbClr val="514F4E"/>
                          </a:solidFill>
                          <a:latin typeface="+mn-lt"/>
                          <a:ea typeface="Roboto Light" panose="02000000000000000000" pitchFamily="2" charset="0"/>
                        </a:rPr>
                        <a:t>Rang que ocupa la majoria d’empreses no tecnològiques, amb creixement moderat.</a:t>
                      </a:r>
                    </a:p>
                  </a:txBody>
                  <a:tcPr anchor="ctr"/>
                </a:tc>
                <a:extLst>
                  <a:ext uri="{0D108BD9-81ED-4DB2-BD59-A6C34878D82A}">
                    <a16:rowId xmlns:a16="http://schemas.microsoft.com/office/drawing/2014/main" val="10002"/>
                  </a:ext>
                </a:extLst>
              </a:tr>
              <a:tr h="1756973">
                <a:tc>
                  <a:txBody>
                    <a:bodyPr/>
                    <a:lstStyle/>
                    <a:p>
                      <a:pPr algn="ctr"/>
                      <a:r>
                        <a:rPr lang="es-ES" sz="1400" b="0" noProof="0" dirty="0">
                          <a:solidFill>
                            <a:srgbClr val="514F4E"/>
                          </a:solidFill>
                          <a:latin typeface="+mn-lt"/>
                          <a:ea typeface="Roboto Light" panose="02000000000000000000" pitchFamily="2" charset="0"/>
                        </a:rPr>
                        <a:t>1 – 1,5x</a:t>
                      </a:r>
                    </a:p>
                  </a:txBody>
                  <a:tcPr anchor="ctr">
                    <a:solidFill>
                      <a:schemeClr val="tx2">
                        <a:lumMod val="10000"/>
                        <a:lumOff val="90000"/>
                      </a:schemeClr>
                    </a:solidFill>
                  </a:tcPr>
                </a:tc>
                <a:tc>
                  <a:txBody>
                    <a:bodyPr/>
                    <a:lstStyle/>
                    <a:p>
                      <a:pPr algn="ctr"/>
                      <a:endParaRPr lang="es-ES" sz="1400" b="0" noProof="0" dirty="0">
                        <a:solidFill>
                          <a:srgbClr val="514F4E"/>
                        </a:solidFill>
                        <a:latin typeface="+mn-lt"/>
                        <a:ea typeface="Roboto Light" panose="02000000000000000000" pitchFamily="2" charset="0"/>
                      </a:endParaRPr>
                    </a:p>
                    <a:p>
                      <a:pPr algn="ctr"/>
                      <a:r>
                        <a:rPr lang="es-ES" sz="1400" b="0" noProof="0" dirty="0">
                          <a:solidFill>
                            <a:srgbClr val="514F4E"/>
                          </a:solidFill>
                          <a:latin typeface="+mn-lt"/>
                          <a:ea typeface="Roboto Light" panose="02000000000000000000" pitchFamily="2" charset="0"/>
                        </a:rPr>
                        <a:t>8x -9x +</a:t>
                      </a:r>
                      <a:r>
                        <a:rPr lang="es-ES" sz="1400" b="0" baseline="0" noProof="0" dirty="0">
                          <a:solidFill>
                            <a:srgbClr val="514F4E"/>
                          </a:solidFill>
                          <a:latin typeface="+mn-lt"/>
                          <a:ea typeface="Roboto Light" panose="02000000000000000000" pitchFamily="2" charset="0"/>
                        </a:rPr>
                        <a:t> </a:t>
                      </a:r>
                      <a:endParaRPr lang="es-ES" sz="1400" b="0" noProof="0" dirty="0">
                        <a:solidFill>
                          <a:srgbClr val="514F4E"/>
                        </a:solidFill>
                        <a:latin typeface="+mn-lt"/>
                        <a:ea typeface="Roboto Light" panose="02000000000000000000" pitchFamily="2" charset="0"/>
                      </a:endParaRPr>
                    </a:p>
                  </a:txBody>
                  <a:tcPr anchor="ctr">
                    <a:solidFill>
                      <a:schemeClr val="tx2">
                        <a:lumMod val="10000"/>
                        <a:lumOff val="90000"/>
                      </a:schemeClr>
                    </a:solidFill>
                  </a:tcPr>
                </a:tc>
                <a:tc>
                  <a:txBody>
                    <a:bodyPr/>
                    <a:lstStyle/>
                    <a:p>
                      <a:pPr algn="ctr"/>
                      <a:endParaRPr lang="es-ES" sz="1400" b="0" noProof="0" dirty="0">
                        <a:solidFill>
                          <a:srgbClr val="514F4E"/>
                        </a:solidFill>
                        <a:latin typeface="+mn-lt"/>
                        <a:ea typeface="Roboto Light" panose="02000000000000000000" pitchFamily="2" charset="0"/>
                      </a:endParaRPr>
                    </a:p>
                    <a:p>
                      <a:pPr algn="ctr"/>
                      <a:r>
                        <a:rPr lang="es-ES" sz="1400" b="0" noProof="0" dirty="0">
                          <a:solidFill>
                            <a:srgbClr val="514F4E"/>
                          </a:solidFill>
                          <a:latin typeface="+mn-lt"/>
                          <a:ea typeface="Roboto Light" panose="02000000000000000000" pitchFamily="2" charset="0"/>
                        </a:rPr>
                        <a:t>9x -10x + </a:t>
                      </a:r>
                    </a:p>
                  </a:txBody>
                  <a:tcPr anchor="ctr">
                    <a:solidFill>
                      <a:schemeClr val="tx2">
                        <a:lumMod val="10000"/>
                        <a:lumOff val="90000"/>
                      </a:schemeClr>
                    </a:solidFill>
                  </a:tcPr>
                </a:tc>
                <a:tc>
                  <a:txBody>
                    <a:bodyPr/>
                    <a:lstStyle/>
                    <a:p>
                      <a:pPr algn="ctr"/>
                      <a:r>
                        <a:rPr lang="ca-ES" sz="1400" b="0" noProof="0" dirty="0">
                          <a:solidFill>
                            <a:srgbClr val="514F4E"/>
                          </a:solidFill>
                          <a:latin typeface="+mn-lt"/>
                          <a:ea typeface="Roboto Light" panose="02000000000000000000" pitchFamily="2" charset="0"/>
                        </a:rPr>
                        <a:t>Múltiples típics per quan el comprador cregui que l’empresa és excepcional amb un creixement per sobre del 20%</a:t>
                      </a:r>
                    </a:p>
                  </a:txBody>
                  <a:tcPr anchor="ctr">
                    <a:solidFill>
                      <a:schemeClr val="tx2">
                        <a:lumMod val="10000"/>
                        <a:lumOff val="90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7290996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39A3E2-6878-1D07-D597-1C94108F9054}"/>
            </a:ext>
          </a:extLst>
        </p:cNvPr>
        <p:cNvGrpSpPr/>
        <p:nvPr/>
      </p:nvGrpSpPr>
      <p:grpSpPr>
        <a:xfrm>
          <a:off x="0" y="0"/>
          <a:ext cx="0" cy="0"/>
          <a:chOff x="0" y="0"/>
          <a:chExt cx="0" cy="0"/>
        </a:xfrm>
      </p:grpSpPr>
      <p:grpSp>
        <p:nvGrpSpPr>
          <p:cNvPr id="7" name="Grupo 6">
            <a:extLst>
              <a:ext uri="{FF2B5EF4-FFF2-40B4-BE49-F238E27FC236}">
                <a16:creationId xmlns:a16="http://schemas.microsoft.com/office/drawing/2014/main" id="{D56B17F1-B32D-0EA6-5B8A-F1B047BB2BDD}"/>
              </a:ext>
            </a:extLst>
          </p:cNvPr>
          <p:cNvGrpSpPr/>
          <p:nvPr/>
        </p:nvGrpSpPr>
        <p:grpSpPr>
          <a:xfrm>
            <a:off x="460177" y="166455"/>
            <a:ext cx="7731073" cy="236581"/>
            <a:chOff x="2351889" y="318468"/>
            <a:chExt cx="7731073" cy="236581"/>
          </a:xfrm>
        </p:grpSpPr>
        <p:grpSp>
          <p:nvGrpSpPr>
            <p:cNvPr id="6" name="Grupo 5">
              <a:extLst>
                <a:ext uri="{FF2B5EF4-FFF2-40B4-BE49-F238E27FC236}">
                  <a16:creationId xmlns:a16="http://schemas.microsoft.com/office/drawing/2014/main" id="{29EBC451-485A-09C7-037D-572A31FD0198}"/>
                </a:ext>
              </a:extLst>
            </p:cNvPr>
            <p:cNvGrpSpPr/>
            <p:nvPr/>
          </p:nvGrpSpPr>
          <p:grpSpPr>
            <a:xfrm>
              <a:off x="2351889" y="318468"/>
              <a:ext cx="7631108" cy="236581"/>
              <a:chOff x="2890205" y="396133"/>
              <a:chExt cx="7631108" cy="236581"/>
            </a:xfrm>
          </p:grpSpPr>
          <p:grpSp>
            <p:nvGrpSpPr>
              <p:cNvPr id="22" name="Grupo 21">
                <a:extLst>
                  <a:ext uri="{FF2B5EF4-FFF2-40B4-BE49-F238E27FC236}">
                    <a16:creationId xmlns:a16="http://schemas.microsoft.com/office/drawing/2014/main" id="{ED9F6D48-124A-356C-6771-62E46983D256}"/>
                  </a:ext>
                </a:extLst>
              </p:cNvPr>
              <p:cNvGrpSpPr/>
              <p:nvPr/>
            </p:nvGrpSpPr>
            <p:grpSpPr>
              <a:xfrm>
                <a:off x="2890205" y="396133"/>
                <a:ext cx="3667876" cy="236581"/>
                <a:chOff x="7460519" y="1102823"/>
                <a:chExt cx="3667876" cy="236581"/>
              </a:xfrm>
            </p:grpSpPr>
            <p:cxnSp>
              <p:nvCxnSpPr>
                <p:cNvPr id="24" name="Conector recto 23">
                  <a:extLst>
                    <a:ext uri="{FF2B5EF4-FFF2-40B4-BE49-F238E27FC236}">
                      <a16:creationId xmlns:a16="http://schemas.microsoft.com/office/drawing/2014/main" id="{72966413-3881-ECFC-9B8C-8D5F96FEAEAA}"/>
                    </a:ext>
                  </a:extLst>
                </p:cNvPr>
                <p:cNvCxnSpPr/>
                <p:nvPr/>
              </p:nvCxnSpPr>
              <p:spPr>
                <a:xfrm>
                  <a:off x="8250416" y="1102823"/>
                  <a:ext cx="0" cy="170432"/>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5" name="Conector recto 24">
                  <a:extLst>
                    <a:ext uri="{FF2B5EF4-FFF2-40B4-BE49-F238E27FC236}">
                      <a16:creationId xmlns:a16="http://schemas.microsoft.com/office/drawing/2014/main" id="{837F8D2A-8E21-2A1E-C2F5-6147F7418EEB}"/>
                    </a:ext>
                  </a:extLst>
                </p:cNvPr>
                <p:cNvCxnSpPr/>
                <p:nvPr/>
              </p:nvCxnSpPr>
              <p:spPr>
                <a:xfrm>
                  <a:off x="8811175" y="1102823"/>
                  <a:ext cx="0" cy="170432"/>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8" name="Conector recto 27">
                  <a:extLst>
                    <a:ext uri="{FF2B5EF4-FFF2-40B4-BE49-F238E27FC236}">
                      <a16:creationId xmlns:a16="http://schemas.microsoft.com/office/drawing/2014/main" id="{A3E1F3FA-69CF-49A9-FFFB-4DE719CF5660}"/>
                    </a:ext>
                  </a:extLst>
                </p:cNvPr>
                <p:cNvCxnSpPr/>
                <p:nvPr/>
              </p:nvCxnSpPr>
              <p:spPr>
                <a:xfrm>
                  <a:off x="9424833" y="1102823"/>
                  <a:ext cx="0" cy="170432"/>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9" name="Conector recto 28">
                  <a:extLst>
                    <a:ext uri="{FF2B5EF4-FFF2-40B4-BE49-F238E27FC236}">
                      <a16:creationId xmlns:a16="http://schemas.microsoft.com/office/drawing/2014/main" id="{F8A6E497-1F62-3C4A-077E-A095D51B0C7C}"/>
                    </a:ext>
                  </a:extLst>
                </p:cNvPr>
                <p:cNvCxnSpPr/>
                <p:nvPr/>
              </p:nvCxnSpPr>
              <p:spPr>
                <a:xfrm>
                  <a:off x="9982386" y="1102823"/>
                  <a:ext cx="0" cy="170432"/>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0" name="Conector recto 29">
                  <a:extLst>
                    <a:ext uri="{FF2B5EF4-FFF2-40B4-BE49-F238E27FC236}">
                      <a16:creationId xmlns:a16="http://schemas.microsoft.com/office/drawing/2014/main" id="{67AC904F-7E61-6BBC-29AE-49EDB6D6E3E3}"/>
                    </a:ext>
                  </a:extLst>
                </p:cNvPr>
                <p:cNvCxnSpPr/>
                <p:nvPr/>
              </p:nvCxnSpPr>
              <p:spPr>
                <a:xfrm>
                  <a:off x="10865349" y="1102823"/>
                  <a:ext cx="0" cy="170432"/>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35" name="Rectángulo 34">
                  <a:extLst>
                    <a:ext uri="{FF2B5EF4-FFF2-40B4-BE49-F238E27FC236}">
                      <a16:creationId xmlns:a16="http://schemas.microsoft.com/office/drawing/2014/main" id="{D40116AA-783A-DEAD-64A2-7EB819BB4077}"/>
                    </a:ext>
                  </a:extLst>
                </p:cNvPr>
                <p:cNvSpPr>
                  <a:spLocks/>
                </p:cNvSpPr>
                <p:nvPr/>
              </p:nvSpPr>
              <p:spPr>
                <a:xfrm>
                  <a:off x="7503438" y="1190916"/>
                  <a:ext cx="676426" cy="13849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sz="900" i="0" u="none" strike="noStrike" kern="1200" cap="none" spc="0" normalizeH="0" baseline="0" dirty="0">
                      <a:ln>
                        <a:noFill/>
                      </a:ln>
                      <a:solidFill>
                        <a:schemeClr val="bg1"/>
                      </a:solidFill>
                      <a:effectLst/>
                      <a:uLnTx/>
                      <a:uFillTx/>
                      <a:latin typeface="Roboto"/>
                      <a:ea typeface="Roboto" panose="02000000000000000000" pitchFamily="2" charset="0"/>
                      <a:cs typeface="Roboto" panose="02000000000000000000" pitchFamily="2" charset="0"/>
                    </a:rPr>
                    <a:t>Tendències</a:t>
                  </a:r>
                </a:p>
              </p:txBody>
            </p:sp>
            <p:sp>
              <p:nvSpPr>
                <p:cNvPr id="39" name="Rectángulo 38">
                  <a:extLst>
                    <a:ext uri="{FF2B5EF4-FFF2-40B4-BE49-F238E27FC236}">
                      <a16:creationId xmlns:a16="http://schemas.microsoft.com/office/drawing/2014/main" id="{6BECE0A6-B530-5CB9-756A-F3C19FA34268}"/>
                    </a:ext>
                  </a:extLst>
                </p:cNvPr>
                <p:cNvSpPr>
                  <a:spLocks/>
                </p:cNvSpPr>
                <p:nvPr/>
              </p:nvSpPr>
              <p:spPr>
                <a:xfrm>
                  <a:off x="8266247" y="1190916"/>
                  <a:ext cx="1460329" cy="13849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sz="900" i="0" u="none" strike="noStrike" kern="1200" cap="none" spc="0" normalizeH="0" baseline="0" dirty="0">
                      <a:ln>
                        <a:noFill/>
                      </a:ln>
                      <a:solidFill>
                        <a:schemeClr val="bg1"/>
                      </a:solidFill>
                      <a:effectLst/>
                      <a:uLnTx/>
                      <a:uFillTx/>
                      <a:latin typeface="Roboto"/>
                      <a:ea typeface="Roboto" panose="02000000000000000000" pitchFamily="2" charset="0"/>
                      <a:cs typeface="Roboto" panose="02000000000000000000" pitchFamily="2" charset="0"/>
                    </a:rPr>
                    <a:t>Motivacions Estratègiques</a:t>
                  </a:r>
                </a:p>
              </p:txBody>
            </p:sp>
            <p:sp>
              <p:nvSpPr>
                <p:cNvPr id="46" name="Rectángulo 45">
                  <a:extLst>
                    <a:ext uri="{FF2B5EF4-FFF2-40B4-BE49-F238E27FC236}">
                      <a16:creationId xmlns:a16="http://schemas.microsoft.com/office/drawing/2014/main" id="{B24A93C3-BF63-6510-EDEE-92E639369F54}"/>
                    </a:ext>
                  </a:extLst>
                </p:cNvPr>
                <p:cNvSpPr>
                  <a:spLocks/>
                </p:cNvSpPr>
                <p:nvPr/>
              </p:nvSpPr>
              <p:spPr>
                <a:xfrm>
                  <a:off x="9824199" y="1190916"/>
                  <a:ext cx="1258389" cy="13849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sz="900" i="0" u="none" strike="noStrike" kern="1200" cap="none" spc="0" normalizeH="0" baseline="0" dirty="0">
                      <a:ln>
                        <a:noFill/>
                      </a:ln>
                      <a:solidFill>
                        <a:schemeClr val="bg1"/>
                      </a:solidFill>
                      <a:effectLst/>
                      <a:uLnTx/>
                      <a:uFillTx/>
                      <a:latin typeface="Roboto"/>
                      <a:ea typeface="Roboto" panose="02000000000000000000" pitchFamily="2" charset="0"/>
                      <a:cs typeface="Roboto" panose="02000000000000000000" pitchFamily="2" charset="0"/>
                    </a:rPr>
                    <a:t>Consideracions Prèvies</a:t>
                  </a:r>
                </a:p>
              </p:txBody>
            </p:sp>
            <p:cxnSp>
              <p:nvCxnSpPr>
                <p:cNvPr id="898" name="Conector recto 897">
                  <a:extLst>
                    <a:ext uri="{FF2B5EF4-FFF2-40B4-BE49-F238E27FC236}">
                      <a16:creationId xmlns:a16="http://schemas.microsoft.com/office/drawing/2014/main" id="{28E4C227-2322-8C04-7A2A-E20F491B00BB}"/>
                    </a:ext>
                  </a:extLst>
                </p:cNvPr>
                <p:cNvCxnSpPr/>
                <p:nvPr/>
              </p:nvCxnSpPr>
              <p:spPr>
                <a:xfrm>
                  <a:off x="7460519" y="1168972"/>
                  <a:ext cx="0" cy="17043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05" name="Conector recto 904">
                  <a:extLst>
                    <a:ext uri="{FF2B5EF4-FFF2-40B4-BE49-F238E27FC236}">
                      <a16:creationId xmlns:a16="http://schemas.microsoft.com/office/drawing/2014/main" id="{FCC19ECF-E524-AE17-0996-9731AD4D8E2F}"/>
                    </a:ext>
                  </a:extLst>
                </p:cNvPr>
                <p:cNvCxnSpPr/>
                <p:nvPr/>
              </p:nvCxnSpPr>
              <p:spPr>
                <a:xfrm>
                  <a:off x="8223667" y="1164638"/>
                  <a:ext cx="0" cy="17043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08" name="Conector recto 907">
                  <a:extLst>
                    <a:ext uri="{FF2B5EF4-FFF2-40B4-BE49-F238E27FC236}">
                      <a16:creationId xmlns:a16="http://schemas.microsoft.com/office/drawing/2014/main" id="{5F55DBC3-11F1-42F7-DEB9-8A59476752FD}"/>
                    </a:ext>
                  </a:extLst>
                </p:cNvPr>
                <p:cNvCxnSpPr/>
                <p:nvPr/>
              </p:nvCxnSpPr>
              <p:spPr>
                <a:xfrm>
                  <a:off x="9768834" y="1168972"/>
                  <a:ext cx="0" cy="17043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18" name="Conector recto 917">
                  <a:extLst>
                    <a:ext uri="{FF2B5EF4-FFF2-40B4-BE49-F238E27FC236}">
                      <a16:creationId xmlns:a16="http://schemas.microsoft.com/office/drawing/2014/main" id="{59AA1B16-D755-43B2-12C6-528B1FC4E1CE}"/>
                    </a:ext>
                  </a:extLst>
                </p:cNvPr>
                <p:cNvCxnSpPr/>
                <p:nvPr/>
              </p:nvCxnSpPr>
              <p:spPr>
                <a:xfrm>
                  <a:off x="11128395" y="1168972"/>
                  <a:ext cx="0" cy="17043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901" name="Rectángulo 900">
                <a:extLst>
                  <a:ext uri="{FF2B5EF4-FFF2-40B4-BE49-F238E27FC236}">
                    <a16:creationId xmlns:a16="http://schemas.microsoft.com/office/drawing/2014/main" id="{9DD60EB4-057A-F0D7-508A-BEB35883B172}"/>
                  </a:ext>
                </a:extLst>
              </p:cNvPr>
              <p:cNvSpPr>
                <a:spLocks/>
              </p:cNvSpPr>
              <p:nvPr/>
            </p:nvSpPr>
            <p:spPr>
              <a:xfrm>
                <a:off x="6616809" y="484226"/>
                <a:ext cx="1669876" cy="13849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sz="900" b="1" i="0" u="none" strike="noStrike" kern="1200" cap="none" spc="0" normalizeH="0" baseline="0">
                    <a:ln>
                      <a:noFill/>
                    </a:ln>
                    <a:solidFill>
                      <a:schemeClr val="bg2"/>
                    </a:solidFill>
                    <a:effectLst/>
                    <a:uLnTx/>
                    <a:uFillTx/>
                    <a:latin typeface="Roboto"/>
                    <a:ea typeface="Roboto" panose="02000000000000000000" pitchFamily="2" charset="0"/>
                    <a:cs typeface="Roboto" panose="02000000000000000000" pitchFamily="2" charset="0"/>
                  </a:rPr>
                  <a:t>Valor de l’empresa i estructures</a:t>
                </a:r>
              </a:p>
            </p:txBody>
          </p:sp>
          <p:cxnSp>
            <p:nvCxnSpPr>
              <p:cNvPr id="902" name="Conector recto 901">
                <a:extLst>
                  <a:ext uri="{FF2B5EF4-FFF2-40B4-BE49-F238E27FC236}">
                    <a16:creationId xmlns:a16="http://schemas.microsoft.com/office/drawing/2014/main" id="{2B75DAD8-659B-7762-3677-90B704947CF9}"/>
                  </a:ext>
                </a:extLst>
              </p:cNvPr>
              <p:cNvCxnSpPr/>
              <p:nvPr/>
            </p:nvCxnSpPr>
            <p:spPr>
              <a:xfrm>
                <a:off x="8315660" y="461263"/>
                <a:ext cx="0" cy="17043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906" name="Rectángulo 905">
                <a:extLst>
                  <a:ext uri="{FF2B5EF4-FFF2-40B4-BE49-F238E27FC236}">
                    <a16:creationId xmlns:a16="http://schemas.microsoft.com/office/drawing/2014/main" id="{D44A1105-7A8D-425C-3364-C59440A24846}"/>
                  </a:ext>
                </a:extLst>
              </p:cNvPr>
              <p:cNvSpPr>
                <a:spLocks/>
              </p:cNvSpPr>
              <p:nvPr/>
            </p:nvSpPr>
            <p:spPr>
              <a:xfrm>
                <a:off x="8274142" y="484226"/>
                <a:ext cx="1115476" cy="13849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sz="900" b="0" i="0" u="none" strike="noStrike" kern="1200" cap="none" spc="0" normalizeH="0" baseline="0">
                    <a:ln>
                      <a:noFill/>
                    </a:ln>
                    <a:solidFill>
                      <a:prstClr val="white"/>
                    </a:solidFill>
                    <a:effectLst/>
                    <a:uLnTx/>
                    <a:uFillTx/>
                    <a:latin typeface="Roboto"/>
                    <a:ea typeface="Roboto" panose="02000000000000000000" pitchFamily="2" charset="0"/>
                    <a:cs typeface="Roboto" panose="02000000000000000000" pitchFamily="2" charset="0"/>
                  </a:rPr>
                  <a:t>Fases del procés </a:t>
                </a:r>
              </a:p>
            </p:txBody>
          </p:sp>
          <p:cxnSp>
            <p:nvCxnSpPr>
              <p:cNvPr id="909" name="Conector recto 908">
                <a:extLst>
                  <a:ext uri="{FF2B5EF4-FFF2-40B4-BE49-F238E27FC236}">
                    <a16:creationId xmlns:a16="http://schemas.microsoft.com/office/drawing/2014/main" id="{7372A0F2-F45D-D69C-0F27-D7959C175394}"/>
                  </a:ext>
                </a:extLst>
              </p:cNvPr>
              <p:cNvCxnSpPr/>
              <p:nvPr/>
            </p:nvCxnSpPr>
            <p:spPr>
              <a:xfrm>
                <a:off x="9345547" y="457485"/>
                <a:ext cx="0" cy="17043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910" name="Rectángulo 909">
                <a:extLst>
                  <a:ext uri="{FF2B5EF4-FFF2-40B4-BE49-F238E27FC236}">
                    <a16:creationId xmlns:a16="http://schemas.microsoft.com/office/drawing/2014/main" id="{C071130A-B709-F93F-5E61-8ACF176EED77}"/>
                  </a:ext>
                </a:extLst>
              </p:cNvPr>
              <p:cNvSpPr>
                <a:spLocks/>
              </p:cNvSpPr>
              <p:nvPr/>
            </p:nvSpPr>
            <p:spPr>
              <a:xfrm>
                <a:off x="9405839" y="484226"/>
                <a:ext cx="1115474" cy="13849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sz="900" b="0" i="0" u="none" strike="noStrike" kern="1200" cap="none" spc="0" normalizeH="0" baseline="0">
                    <a:ln>
                      <a:noFill/>
                    </a:ln>
                    <a:solidFill>
                      <a:prstClr val="white"/>
                    </a:solidFill>
                    <a:effectLst/>
                    <a:uLnTx/>
                    <a:uFillTx/>
                    <a:latin typeface="Roboto"/>
                    <a:ea typeface="Roboto" panose="02000000000000000000" pitchFamily="2" charset="0"/>
                    <a:cs typeface="Roboto" panose="02000000000000000000" pitchFamily="2" charset="0"/>
                  </a:rPr>
                  <a:t>Consideracions finals</a:t>
                </a:r>
              </a:p>
            </p:txBody>
          </p:sp>
        </p:grpSp>
        <p:cxnSp>
          <p:nvCxnSpPr>
            <p:cNvPr id="2" name="Conector recto 1">
              <a:extLst>
                <a:ext uri="{FF2B5EF4-FFF2-40B4-BE49-F238E27FC236}">
                  <a16:creationId xmlns:a16="http://schemas.microsoft.com/office/drawing/2014/main" id="{5C3B682C-F658-4C77-6332-DB7CE0841A12}"/>
                </a:ext>
              </a:extLst>
            </p:cNvPr>
            <p:cNvCxnSpPr/>
            <p:nvPr/>
          </p:nvCxnSpPr>
          <p:spPr>
            <a:xfrm>
              <a:off x="10082962" y="372855"/>
              <a:ext cx="0" cy="17043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0" name="Título 1">
            <a:extLst>
              <a:ext uri="{FF2B5EF4-FFF2-40B4-BE49-F238E27FC236}">
                <a16:creationId xmlns:a16="http://schemas.microsoft.com/office/drawing/2014/main" id="{4CF04A48-EFF1-7A2A-DDA2-1554026EDF99}"/>
              </a:ext>
            </a:extLst>
          </p:cNvPr>
          <p:cNvSpPr txBox="1">
            <a:spLocks/>
          </p:cNvSpPr>
          <p:nvPr/>
        </p:nvSpPr>
        <p:spPr>
          <a:xfrm>
            <a:off x="358870" y="544636"/>
            <a:ext cx="7456059" cy="41489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s-ES" sz="1600" b="1" dirty="0" err="1">
                <a:solidFill>
                  <a:schemeClr val="bg1"/>
                </a:solidFill>
                <a:latin typeface="+mn-lt"/>
                <a:ea typeface="Roboto" panose="02000000000000000000" pitchFamily="2" charset="0"/>
              </a:rPr>
              <a:t>Aspectes</a:t>
            </a:r>
            <a:r>
              <a:rPr lang="es-ES" sz="1600" b="1" dirty="0">
                <a:solidFill>
                  <a:schemeClr val="bg1"/>
                </a:solidFill>
                <a:latin typeface="+mn-lt"/>
                <a:ea typeface="Roboto" panose="02000000000000000000" pitchFamily="2" charset="0"/>
              </a:rPr>
              <a:t> </a:t>
            </a:r>
            <a:r>
              <a:rPr lang="es-ES" sz="1600" b="1" dirty="0" err="1">
                <a:solidFill>
                  <a:schemeClr val="bg1"/>
                </a:solidFill>
                <a:latin typeface="+mn-lt"/>
                <a:ea typeface="Roboto" panose="02000000000000000000" pitchFamily="2" charset="0"/>
              </a:rPr>
              <a:t>clau</a:t>
            </a:r>
            <a:r>
              <a:rPr lang="es-ES" sz="1600" b="1" dirty="0">
                <a:solidFill>
                  <a:schemeClr val="bg1"/>
                </a:solidFill>
                <a:latin typeface="+mn-lt"/>
                <a:ea typeface="Roboto" panose="02000000000000000000" pitchFamily="2" charset="0"/>
              </a:rPr>
              <a:t> i </a:t>
            </a:r>
            <a:r>
              <a:rPr lang="es-ES" sz="1600" b="1" dirty="0" err="1">
                <a:solidFill>
                  <a:schemeClr val="bg1"/>
                </a:solidFill>
                <a:latin typeface="+mn-lt"/>
                <a:ea typeface="Roboto" panose="02000000000000000000" pitchFamily="2" charset="0"/>
              </a:rPr>
              <a:t>opcions</a:t>
            </a:r>
            <a:r>
              <a:rPr lang="es-ES" sz="1600" b="1" dirty="0">
                <a:solidFill>
                  <a:schemeClr val="bg1"/>
                </a:solidFill>
                <a:latin typeface="+mn-lt"/>
                <a:ea typeface="Roboto" panose="02000000000000000000" pitchFamily="2" charset="0"/>
              </a:rPr>
              <a:t> de </a:t>
            </a:r>
            <a:r>
              <a:rPr lang="es-ES" sz="1600" b="1" dirty="0" err="1">
                <a:solidFill>
                  <a:schemeClr val="bg1"/>
                </a:solidFill>
                <a:latin typeface="+mn-lt"/>
                <a:ea typeface="Roboto" panose="02000000000000000000" pitchFamily="2" charset="0"/>
              </a:rPr>
              <a:t>càlcul</a:t>
            </a:r>
            <a:endParaRPr lang="es-ES" sz="1600" b="1" dirty="0">
              <a:solidFill>
                <a:schemeClr val="bg1"/>
              </a:solidFill>
              <a:latin typeface="+mn-lt"/>
              <a:ea typeface="Roboto" panose="02000000000000000000" pitchFamily="2" charset="0"/>
            </a:endParaRPr>
          </a:p>
        </p:txBody>
      </p:sp>
      <p:sp>
        <p:nvSpPr>
          <p:cNvPr id="4" name="QuadreDeText 4">
            <a:extLst>
              <a:ext uri="{FF2B5EF4-FFF2-40B4-BE49-F238E27FC236}">
                <a16:creationId xmlns:a16="http://schemas.microsoft.com/office/drawing/2014/main" id="{687F6BAA-D3F8-E60A-AF15-4A0286F4C2DE}"/>
              </a:ext>
            </a:extLst>
          </p:cNvPr>
          <p:cNvSpPr txBox="1"/>
          <p:nvPr/>
        </p:nvSpPr>
        <p:spPr>
          <a:xfrm>
            <a:off x="1688139" y="2356151"/>
            <a:ext cx="3953109" cy="3108543"/>
          </a:xfrm>
          <a:prstGeom prst="rect">
            <a:avLst/>
          </a:prstGeom>
          <a:noFill/>
        </p:spPr>
        <p:txBody>
          <a:bodyPr wrap="square" rtlCol="0">
            <a:spAutoFit/>
          </a:bodyPr>
          <a:lstStyle/>
          <a:p>
            <a:pPr marL="285750" indent="-285750">
              <a:buFont typeface="Arial" panose="020B0604020202020204" pitchFamily="34" charset="0"/>
              <a:buChar char="•"/>
            </a:pPr>
            <a:r>
              <a:rPr lang="ca-ES" sz="1400" dirty="0">
                <a:solidFill>
                  <a:srgbClr val="514F4E"/>
                </a:solidFill>
                <a:latin typeface="Roboto Light" panose="02000000000000000000" pitchFamily="2" charset="0"/>
                <a:ea typeface="Roboto Light" panose="02000000000000000000" pitchFamily="2" charset="0"/>
              </a:rPr>
              <a:t>Mida de l’empresa</a:t>
            </a:r>
          </a:p>
          <a:p>
            <a:pPr marL="285750" indent="-285750">
              <a:buFont typeface="Arial" panose="020B0604020202020204" pitchFamily="34" charset="0"/>
              <a:buChar char="•"/>
            </a:pPr>
            <a:endParaRPr lang="ca-ES" sz="1400" dirty="0">
              <a:solidFill>
                <a:srgbClr val="514F4E"/>
              </a:solidFill>
              <a:latin typeface="Roboto Light" panose="02000000000000000000" pitchFamily="2" charset="0"/>
              <a:ea typeface="Roboto Light" panose="02000000000000000000" pitchFamily="2" charset="0"/>
            </a:endParaRPr>
          </a:p>
          <a:p>
            <a:pPr marL="285750" indent="-285750">
              <a:buFont typeface="Arial" panose="020B0604020202020204" pitchFamily="34" charset="0"/>
              <a:buChar char="•"/>
            </a:pPr>
            <a:r>
              <a:rPr lang="ca-ES" sz="1400" dirty="0">
                <a:solidFill>
                  <a:srgbClr val="514F4E"/>
                </a:solidFill>
                <a:latin typeface="Roboto Light" panose="02000000000000000000" pitchFamily="2" charset="0"/>
                <a:ea typeface="Roboto Light" panose="02000000000000000000" pitchFamily="2" charset="0"/>
              </a:rPr>
              <a:t>Creixement dels últims anys</a:t>
            </a:r>
          </a:p>
          <a:p>
            <a:pPr marL="285750" indent="-285750">
              <a:buFont typeface="Arial" panose="020B0604020202020204" pitchFamily="34" charset="0"/>
              <a:buChar char="•"/>
            </a:pPr>
            <a:endParaRPr lang="ca-ES" sz="1400" dirty="0">
              <a:solidFill>
                <a:srgbClr val="514F4E"/>
              </a:solidFill>
              <a:latin typeface="Roboto Light" panose="02000000000000000000" pitchFamily="2" charset="0"/>
              <a:ea typeface="Roboto Light" panose="02000000000000000000" pitchFamily="2" charset="0"/>
            </a:endParaRPr>
          </a:p>
          <a:p>
            <a:pPr marL="285750" indent="-285750">
              <a:buFont typeface="Arial" panose="020B0604020202020204" pitchFamily="34" charset="0"/>
              <a:buChar char="•"/>
            </a:pPr>
            <a:r>
              <a:rPr lang="ca-ES" sz="1400" dirty="0">
                <a:solidFill>
                  <a:srgbClr val="514F4E"/>
                </a:solidFill>
                <a:latin typeface="Roboto Light" panose="02000000000000000000" pitchFamily="2" charset="0"/>
                <a:ea typeface="Roboto Light" panose="02000000000000000000" pitchFamily="2" charset="0"/>
              </a:rPr>
              <a:t>Recurrència en els ingressos</a:t>
            </a:r>
          </a:p>
          <a:p>
            <a:pPr marL="285750" indent="-285750">
              <a:buFont typeface="Arial" panose="020B0604020202020204" pitchFamily="34" charset="0"/>
              <a:buChar char="•"/>
            </a:pPr>
            <a:endParaRPr lang="ca-ES" sz="1400" dirty="0">
              <a:solidFill>
                <a:srgbClr val="514F4E"/>
              </a:solidFill>
              <a:latin typeface="Roboto Light" panose="02000000000000000000" pitchFamily="2" charset="0"/>
              <a:ea typeface="Roboto Light" panose="02000000000000000000" pitchFamily="2" charset="0"/>
            </a:endParaRPr>
          </a:p>
          <a:p>
            <a:pPr marL="285750" indent="-285750">
              <a:buFont typeface="Arial" panose="020B0604020202020204" pitchFamily="34" charset="0"/>
              <a:buChar char="•"/>
            </a:pPr>
            <a:r>
              <a:rPr lang="ca-ES" sz="1400" dirty="0">
                <a:solidFill>
                  <a:srgbClr val="514F4E"/>
                </a:solidFill>
                <a:latin typeface="Roboto Light" panose="02000000000000000000" pitchFamily="2" charset="0"/>
                <a:ea typeface="Roboto Light" panose="02000000000000000000" pitchFamily="2" charset="0"/>
              </a:rPr>
              <a:t>Diversificació de productes/serveis i clients</a:t>
            </a:r>
          </a:p>
          <a:p>
            <a:pPr marL="285750" indent="-285750">
              <a:buFont typeface="Arial" panose="020B0604020202020204" pitchFamily="34" charset="0"/>
              <a:buChar char="•"/>
            </a:pPr>
            <a:endParaRPr lang="ca-ES" sz="1400" dirty="0">
              <a:solidFill>
                <a:srgbClr val="514F4E"/>
              </a:solidFill>
              <a:latin typeface="Roboto Light" panose="02000000000000000000" pitchFamily="2" charset="0"/>
              <a:ea typeface="Roboto Light" panose="02000000000000000000" pitchFamily="2" charset="0"/>
            </a:endParaRPr>
          </a:p>
          <a:p>
            <a:pPr marL="285750" indent="-285750">
              <a:buFont typeface="Arial" panose="020B0604020202020204" pitchFamily="34" charset="0"/>
              <a:buChar char="•"/>
            </a:pPr>
            <a:r>
              <a:rPr lang="ca-ES" sz="1400" dirty="0">
                <a:solidFill>
                  <a:srgbClr val="514F4E"/>
                </a:solidFill>
                <a:latin typeface="Roboto Light" panose="02000000000000000000" pitchFamily="2" charset="0"/>
                <a:ea typeface="Roboto Light" panose="02000000000000000000" pitchFamily="2" charset="0"/>
              </a:rPr>
              <a:t>Sector fragmentat / potencials adquisicions</a:t>
            </a:r>
          </a:p>
          <a:p>
            <a:pPr marL="285750" indent="-285750">
              <a:buFont typeface="Arial" panose="020B0604020202020204" pitchFamily="34" charset="0"/>
              <a:buChar char="•"/>
            </a:pPr>
            <a:endParaRPr lang="ca-ES" sz="1400" dirty="0">
              <a:solidFill>
                <a:srgbClr val="514F4E"/>
              </a:solidFill>
              <a:latin typeface="Roboto Light" panose="02000000000000000000" pitchFamily="2" charset="0"/>
              <a:ea typeface="Roboto Light" panose="02000000000000000000" pitchFamily="2" charset="0"/>
            </a:endParaRPr>
          </a:p>
          <a:p>
            <a:pPr marL="285750" indent="-285750">
              <a:buFont typeface="Arial" panose="020B0604020202020204" pitchFamily="34" charset="0"/>
              <a:buChar char="•"/>
            </a:pPr>
            <a:r>
              <a:rPr lang="ca-ES" sz="1400" dirty="0">
                <a:solidFill>
                  <a:srgbClr val="514F4E"/>
                </a:solidFill>
                <a:latin typeface="Roboto Light" panose="02000000000000000000" pitchFamily="2" charset="0"/>
                <a:ea typeface="Roboto Light" panose="02000000000000000000" pitchFamily="2" charset="0"/>
              </a:rPr>
              <a:t>Internacionalització</a:t>
            </a:r>
          </a:p>
          <a:p>
            <a:pPr marL="285750" indent="-285750">
              <a:buFont typeface="Arial" panose="020B0604020202020204" pitchFamily="34" charset="0"/>
              <a:buChar char="•"/>
            </a:pPr>
            <a:endParaRPr lang="ca-ES" sz="1400" dirty="0">
              <a:solidFill>
                <a:srgbClr val="514F4E"/>
              </a:solidFill>
              <a:latin typeface="Roboto Light" panose="02000000000000000000" pitchFamily="2" charset="0"/>
              <a:ea typeface="Roboto Light" panose="02000000000000000000" pitchFamily="2" charset="0"/>
            </a:endParaRPr>
          </a:p>
          <a:p>
            <a:pPr marL="285750" indent="-285750">
              <a:buFont typeface="Arial" panose="020B0604020202020204" pitchFamily="34" charset="0"/>
              <a:buChar char="•"/>
            </a:pPr>
            <a:r>
              <a:rPr lang="ca-ES" sz="1400" dirty="0">
                <a:solidFill>
                  <a:srgbClr val="514F4E"/>
                </a:solidFill>
                <a:latin typeface="Roboto Light" panose="02000000000000000000" pitchFamily="2" charset="0"/>
                <a:ea typeface="Roboto Light" panose="02000000000000000000" pitchFamily="2" charset="0"/>
              </a:rPr>
              <a:t>Influència del fundador en l’activitat de l’empresa</a:t>
            </a:r>
          </a:p>
        </p:txBody>
      </p:sp>
      <p:grpSp>
        <p:nvGrpSpPr>
          <p:cNvPr id="5" name="Grupo 4">
            <a:extLst>
              <a:ext uri="{FF2B5EF4-FFF2-40B4-BE49-F238E27FC236}">
                <a16:creationId xmlns:a16="http://schemas.microsoft.com/office/drawing/2014/main" id="{897CCB5F-6CAA-5184-1F2B-EB0CBB6CE18E}"/>
              </a:ext>
            </a:extLst>
          </p:cNvPr>
          <p:cNvGrpSpPr/>
          <p:nvPr/>
        </p:nvGrpSpPr>
        <p:grpSpPr>
          <a:xfrm>
            <a:off x="1524646" y="1499982"/>
            <a:ext cx="4179934" cy="477948"/>
            <a:chOff x="356595" y="2883100"/>
            <a:chExt cx="2162298" cy="736519"/>
          </a:xfrm>
          <a:solidFill>
            <a:schemeClr val="bg2"/>
          </a:solidFill>
        </p:grpSpPr>
        <p:sp>
          <p:nvSpPr>
            <p:cNvPr id="8" name="object 24">
              <a:extLst>
                <a:ext uri="{FF2B5EF4-FFF2-40B4-BE49-F238E27FC236}">
                  <a16:creationId xmlns:a16="http://schemas.microsoft.com/office/drawing/2014/main" id="{CBAD158B-6CFF-36E6-EDA8-C71C334B6199}"/>
                </a:ext>
              </a:extLst>
            </p:cNvPr>
            <p:cNvSpPr/>
            <p:nvPr/>
          </p:nvSpPr>
          <p:spPr>
            <a:xfrm>
              <a:off x="358893" y="2883100"/>
              <a:ext cx="2160000" cy="736519"/>
            </a:xfrm>
            <a:custGeom>
              <a:avLst/>
              <a:gdLst/>
              <a:ahLst/>
              <a:cxnLst/>
              <a:rect l="l" t="t" r="r" b="b"/>
              <a:pathLst>
                <a:path w="1938655" h="842645">
                  <a:moveTo>
                    <a:pt x="1938515" y="0"/>
                  </a:moveTo>
                  <a:lnTo>
                    <a:pt x="0" y="0"/>
                  </a:lnTo>
                  <a:lnTo>
                    <a:pt x="0" y="694944"/>
                  </a:lnTo>
                  <a:lnTo>
                    <a:pt x="912482" y="694944"/>
                  </a:lnTo>
                  <a:lnTo>
                    <a:pt x="1059688" y="842264"/>
                  </a:lnTo>
                  <a:lnTo>
                    <a:pt x="1207008" y="694944"/>
                  </a:lnTo>
                  <a:lnTo>
                    <a:pt x="1938515" y="694944"/>
                  </a:lnTo>
                  <a:lnTo>
                    <a:pt x="1938515" y="0"/>
                  </a:lnTo>
                  <a:close/>
                </a:path>
              </a:pathLst>
            </a:custGeom>
            <a:solidFill>
              <a:schemeClr val="tx2">
                <a:lumMod val="90000"/>
                <a:lumOff val="10000"/>
              </a:schemeClr>
            </a:solidFill>
          </p:spPr>
          <p:txBody>
            <a:bodyPr wrap="square" lIns="0" tIns="0" rIns="0" bIns="0" rtlCol="0" anchor="ctr"/>
            <a:lstStyle/>
            <a:p>
              <a:endParaRPr lang="es-ES" sz="900">
                <a:solidFill>
                  <a:schemeClr val="tx2">
                    <a:lumMod val="10000"/>
                    <a:lumOff val="90000"/>
                  </a:schemeClr>
                </a:solidFill>
                <a:latin typeface="+mj-lt"/>
              </a:endParaRPr>
            </a:p>
          </p:txBody>
        </p:sp>
        <p:sp>
          <p:nvSpPr>
            <p:cNvPr id="9" name="object 38">
              <a:extLst>
                <a:ext uri="{FF2B5EF4-FFF2-40B4-BE49-F238E27FC236}">
                  <a16:creationId xmlns:a16="http://schemas.microsoft.com/office/drawing/2014/main" id="{D23C8DF0-02C4-A1DD-E952-D81771CFE21B}"/>
                </a:ext>
              </a:extLst>
            </p:cNvPr>
            <p:cNvSpPr txBox="1"/>
            <p:nvPr/>
          </p:nvSpPr>
          <p:spPr>
            <a:xfrm>
              <a:off x="356595" y="2968824"/>
              <a:ext cx="2129536" cy="350772"/>
            </a:xfrm>
            <a:prstGeom prst="rect">
              <a:avLst/>
            </a:prstGeom>
            <a:noFill/>
          </p:spPr>
          <p:txBody>
            <a:bodyPr vert="horz" wrap="square" lIns="0" tIns="12065" rIns="0" bIns="0" rtlCol="0" anchor="ctr">
              <a:spAutoFit/>
            </a:bodyPr>
            <a:lstStyle/>
            <a:p>
              <a:pPr marR="5080" indent="2540" algn="ctr">
                <a:spcBef>
                  <a:spcPts val="95"/>
                </a:spcBef>
              </a:pPr>
              <a:r>
                <a:rPr lang="fr-FR" sz="1400" b="1" dirty="0">
                  <a:solidFill>
                    <a:schemeClr val="tx2">
                      <a:lumMod val="10000"/>
                      <a:lumOff val="90000"/>
                    </a:schemeClr>
                  </a:solidFill>
                  <a:latin typeface="+mj-lt"/>
                  <a:cs typeface="Arial"/>
                </a:rPr>
                <a:t>Aspectes clau per les valoracions</a:t>
              </a:r>
            </a:p>
          </p:txBody>
        </p:sp>
      </p:grpSp>
      <p:sp>
        <p:nvSpPr>
          <p:cNvPr id="11" name="Rectángulo 10">
            <a:extLst>
              <a:ext uri="{FF2B5EF4-FFF2-40B4-BE49-F238E27FC236}">
                <a16:creationId xmlns:a16="http://schemas.microsoft.com/office/drawing/2014/main" id="{A1272100-AAB0-4BDF-566C-DCF535F949DE}"/>
              </a:ext>
            </a:extLst>
          </p:cNvPr>
          <p:cNvSpPr/>
          <p:nvPr/>
        </p:nvSpPr>
        <p:spPr>
          <a:xfrm>
            <a:off x="1553221" y="1878203"/>
            <a:ext cx="4116602" cy="4105275"/>
          </a:xfrm>
          <a:prstGeom prst="rect">
            <a:avLst/>
          </a:prstGeom>
          <a:noFill/>
          <a:ln w="6350">
            <a:solidFill>
              <a:schemeClr val="tx2">
                <a:lumMod val="90000"/>
                <a:lumOff val="10000"/>
              </a:schemeClr>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12" name="QuadreDeText 4">
            <a:extLst>
              <a:ext uri="{FF2B5EF4-FFF2-40B4-BE49-F238E27FC236}">
                <a16:creationId xmlns:a16="http://schemas.microsoft.com/office/drawing/2014/main" id="{151F90B3-400D-4C4C-5E51-989A438F0F3C}"/>
              </a:ext>
            </a:extLst>
          </p:cNvPr>
          <p:cNvSpPr txBox="1"/>
          <p:nvPr/>
        </p:nvSpPr>
        <p:spPr>
          <a:xfrm>
            <a:off x="6642034" y="2354373"/>
            <a:ext cx="3953109" cy="3045706"/>
          </a:xfrm>
          <a:prstGeom prst="rect">
            <a:avLst/>
          </a:prstGeom>
          <a:noFill/>
        </p:spPr>
        <p:txBody>
          <a:bodyPr wrap="square" rtlCol="0">
            <a:spAutoFit/>
          </a:bodyPr>
          <a:lstStyle/>
          <a:p>
            <a:pPr marL="285750" lvl="2" indent="-285750" defTabSz="366629">
              <a:lnSpc>
                <a:spcPct val="150000"/>
              </a:lnSpc>
              <a:buFont typeface="Montserrat Light" panose="00000400000000000000" pitchFamily="2" charset="0"/>
              <a:buChar char="▶"/>
              <a:defRPr sz="1600">
                <a:latin typeface="Nexa Light"/>
                <a:ea typeface="Nexa Light"/>
                <a:cs typeface="Nexa Light"/>
                <a:sym typeface="Nexa Light"/>
              </a:defRPr>
            </a:pPr>
            <a:r>
              <a:rPr lang="ca-ES" sz="1400" dirty="0">
                <a:solidFill>
                  <a:srgbClr val="514F4E"/>
                </a:solidFill>
                <a:latin typeface="Roboto Light" panose="02000000000000000000" pitchFamily="2" charset="0"/>
                <a:ea typeface="Roboto Light" panose="02000000000000000000" pitchFamily="2" charset="0"/>
                <a:cs typeface="Roboto" panose="02000000000000000000" pitchFamily="2" charset="0"/>
              </a:rPr>
              <a:t>Mitjana tres darrers exercicis. Valor x múltiple EBITDA</a:t>
            </a:r>
          </a:p>
          <a:p>
            <a:pPr marL="285750" lvl="2" indent="-285750" defTabSz="366629">
              <a:lnSpc>
                <a:spcPct val="150000"/>
              </a:lnSpc>
              <a:buFont typeface="Montserrat Light" panose="00000400000000000000" pitchFamily="2" charset="0"/>
              <a:buChar char="▶"/>
              <a:defRPr sz="1600">
                <a:latin typeface="Nexa Light"/>
                <a:ea typeface="Nexa Light"/>
                <a:cs typeface="Nexa Light"/>
                <a:sym typeface="Nexa Light"/>
              </a:defRPr>
            </a:pPr>
            <a:endParaRPr lang="ca-ES" sz="1400" dirty="0">
              <a:solidFill>
                <a:srgbClr val="514F4E"/>
              </a:solidFill>
              <a:latin typeface="Roboto Light" panose="02000000000000000000" pitchFamily="2" charset="0"/>
              <a:ea typeface="Roboto Light" panose="02000000000000000000" pitchFamily="2" charset="0"/>
              <a:cs typeface="Roboto" panose="02000000000000000000" pitchFamily="2" charset="0"/>
            </a:endParaRPr>
          </a:p>
          <a:p>
            <a:pPr marL="285750" lvl="2" indent="-285750" defTabSz="366629">
              <a:lnSpc>
                <a:spcPct val="150000"/>
              </a:lnSpc>
              <a:buFont typeface="Montserrat Light" panose="00000400000000000000" pitchFamily="2" charset="0"/>
              <a:buChar char="▶"/>
              <a:defRPr sz="1600">
                <a:latin typeface="Nexa Light"/>
                <a:ea typeface="Nexa Light"/>
                <a:cs typeface="Nexa Light"/>
                <a:sym typeface="Nexa Light"/>
              </a:defRPr>
            </a:pPr>
            <a:r>
              <a:rPr lang="ca-ES" sz="1400" dirty="0">
                <a:solidFill>
                  <a:srgbClr val="514F4E"/>
                </a:solidFill>
                <a:latin typeface="Roboto Light" panose="02000000000000000000" pitchFamily="2" charset="0"/>
                <a:ea typeface="Roboto Light" panose="02000000000000000000" pitchFamily="2" charset="0"/>
                <a:cs typeface="Roboto" panose="02000000000000000000" pitchFamily="2" charset="0"/>
              </a:rPr>
              <a:t>Mitjana dos darrers exercicis + projecció 2 següents exercicis. Valor x múltiple EBITDA</a:t>
            </a:r>
          </a:p>
          <a:p>
            <a:pPr marL="285750" lvl="2" indent="-285750" defTabSz="366629">
              <a:lnSpc>
                <a:spcPct val="150000"/>
              </a:lnSpc>
              <a:buFont typeface="Montserrat Light" panose="00000400000000000000" pitchFamily="2" charset="0"/>
              <a:buChar char="▶"/>
              <a:defRPr sz="1600">
                <a:latin typeface="Nexa Light"/>
                <a:ea typeface="Nexa Light"/>
                <a:cs typeface="Nexa Light"/>
                <a:sym typeface="Nexa Light"/>
              </a:defRPr>
            </a:pPr>
            <a:endParaRPr lang="ca-ES" sz="1400" dirty="0">
              <a:solidFill>
                <a:srgbClr val="514F4E"/>
              </a:solidFill>
              <a:latin typeface="Roboto Light" panose="02000000000000000000" pitchFamily="2" charset="0"/>
              <a:ea typeface="Roboto Light" panose="02000000000000000000" pitchFamily="2" charset="0"/>
              <a:cs typeface="Roboto" panose="02000000000000000000" pitchFamily="2" charset="0"/>
            </a:endParaRPr>
          </a:p>
          <a:p>
            <a:pPr marL="285750" lvl="2" indent="-285750" defTabSz="366629">
              <a:lnSpc>
                <a:spcPct val="150000"/>
              </a:lnSpc>
              <a:buFont typeface="Montserrat Light" panose="00000400000000000000" pitchFamily="2" charset="0"/>
              <a:buChar char="▶"/>
              <a:defRPr sz="1600">
                <a:latin typeface="Nexa Light"/>
                <a:ea typeface="Nexa Light"/>
                <a:cs typeface="Nexa Light"/>
                <a:sym typeface="Nexa Light"/>
              </a:defRPr>
            </a:pPr>
            <a:r>
              <a:rPr lang="ca-ES" sz="1400" dirty="0">
                <a:solidFill>
                  <a:srgbClr val="514F4E"/>
                </a:solidFill>
                <a:latin typeface="Roboto Light" panose="02000000000000000000" pitchFamily="2" charset="0"/>
                <a:ea typeface="Roboto Light" panose="02000000000000000000" pitchFamily="2" charset="0"/>
                <a:cs typeface="Roboto" panose="02000000000000000000" pitchFamily="2" charset="0"/>
              </a:rPr>
              <a:t>Mitjana dos darrers exercicis + projecció 2 següents exercicis</a:t>
            </a:r>
            <a:r>
              <a:rPr lang="ca-ES" sz="1400" dirty="0">
                <a:latin typeface="Roboto" panose="02000000000000000000" pitchFamily="2" charset="0"/>
                <a:ea typeface="Roboto" panose="02000000000000000000" pitchFamily="2" charset="0"/>
                <a:cs typeface="Roboto" panose="02000000000000000000" pitchFamily="2" charset="0"/>
              </a:rPr>
              <a:t>.</a:t>
            </a:r>
          </a:p>
          <a:p>
            <a:pPr marL="285750" lvl="2" indent="-285750" defTabSz="366629">
              <a:lnSpc>
                <a:spcPct val="200000"/>
              </a:lnSpc>
              <a:buFont typeface="Montserrat Light" panose="00000400000000000000" pitchFamily="2" charset="0"/>
              <a:buChar char="▶"/>
              <a:defRPr sz="1600">
                <a:latin typeface="Nexa Light"/>
                <a:ea typeface="Nexa Light"/>
                <a:cs typeface="Nexa Light"/>
                <a:sym typeface="Nexa Light"/>
              </a:defRPr>
            </a:pPr>
            <a:endParaRPr lang="ca-ES" sz="1400" dirty="0">
              <a:solidFill>
                <a:srgbClr val="514F4E"/>
              </a:solidFill>
              <a:latin typeface="Roboto Light" panose="02000000000000000000" pitchFamily="2" charset="0"/>
              <a:ea typeface="Roboto Light" panose="02000000000000000000" pitchFamily="2" charset="0"/>
              <a:cs typeface="Roboto" panose="02000000000000000000" pitchFamily="2" charset="0"/>
            </a:endParaRPr>
          </a:p>
        </p:txBody>
      </p:sp>
      <p:grpSp>
        <p:nvGrpSpPr>
          <p:cNvPr id="13" name="Grupo 12">
            <a:extLst>
              <a:ext uri="{FF2B5EF4-FFF2-40B4-BE49-F238E27FC236}">
                <a16:creationId xmlns:a16="http://schemas.microsoft.com/office/drawing/2014/main" id="{9FDCF880-8186-0803-F39B-CB100CC48D78}"/>
              </a:ext>
            </a:extLst>
          </p:cNvPr>
          <p:cNvGrpSpPr/>
          <p:nvPr/>
        </p:nvGrpSpPr>
        <p:grpSpPr>
          <a:xfrm>
            <a:off x="6487420" y="1498204"/>
            <a:ext cx="4171054" cy="477948"/>
            <a:chOff x="358893" y="2883100"/>
            <a:chExt cx="2160000" cy="736519"/>
          </a:xfrm>
          <a:solidFill>
            <a:schemeClr val="bg2">
              <a:lumMod val="75000"/>
            </a:schemeClr>
          </a:solidFill>
        </p:grpSpPr>
        <p:sp>
          <p:nvSpPr>
            <p:cNvPr id="14" name="object 24">
              <a:extLst>
                <a:ext uri="{FF2B5EF4-FFF2-40B4-BE49-F238E27FC236}">
                  <a16:creationId xmlns:a16="http://schemas.microsoft.com/office/drawing/2014/main" id="{7AEB68EA-5204-50E9-F93F-7F67D85A5B45}"/>
                </a:ext>
              </a:extLst>
            </p:cNvPr>
            <p:cNvSpPr/>
            <p:nvPr/>
          </p:nvSpPr>
          <p:spPr>
            <a:xfrm>
              <a:off x="358893" y="2883100"/>
              <a:ext cx="2160000" cy="736519"/>
            </a:xfrm>
            <a:custGeom>
              <a:avLst/>
              <a:gdLst/>
              <a:ahLst/>
              <a:cxnLst/>
              <a:rect l="l" t="t" r="r" b="b"/>
              <a:pathLst>
                <a:path w="1938655" h="842645">
                  <a:moveTo>
                    <a:pt x="1938515" y="0"/>
                  </a:moveTo>
                  <a:lnTo>
                    <a:pt x="0" y="0"/>
                  </a:lnTo>
                  <a:lnTo>
                    <a:pt x="0" y="694944"/>
                  </a:lnTo>
                  <a:lnTo>
                    <a:pt x="912482" y="694944"/>
                  </a:lnTo>
                  <a:lnTo>
                    <a:pt x="1059688" y="842264"/>
                  </a:lnTo>
                  <a:lnTo>
                    <a:pt x="1207008" y="694944"/>
                  </a:lnTo>
                  <a:lnTo>
                    <a:pt x="1938515" y="694944"/>
                  </a:lnTo>
                  <a:lnTo>
                    <a:pt x="1938515" y="0"/>
                  </a:lnTo>
                  <a:close/>
                </a:path>
              </a:pathLst>
            </a:custGeom>
            <a:grpFill/>
          </p:spPr>
          <p:txBody>
            <a:bodyPr wrap="square" lIns="0" tIns="0" rIns="0" bIns="0" rtlCol="0" anchor="ctr"/>
            <a:lstStyle/>
            <a:p>
              <a:endParaRPr lang="es-ES" sz="900">
                <a:solidFill>
                  <a:schemeClr val="tx2">
                    <a:lumMod val="10000"/>
                    <a:lumOff val="90000"/>
                  </a:schemeClr>
                </a:solidFill>
                <a:latin typeface="+mj-lt"/>
              </a:endParaRPr>
            </a:p>
          </p:txBody>
        </p:sp>
        <p:sp>
          <p:nvSpPr>
            <p:cNvPr id="15" name="object 38">
              <a:extLst>
                <a:ext uri="{FF2B5EF4-FFF2-40B4-BE49-F238E27FC236}">
                  <a16:creationId xmlns:a16="http://schemas.microsoft.com/office/drawing/2014/main" id="{B320E2C2-25AC-9FA5-177A-9FA30496AACF}"/>
                </a:ext>
              </a:extLst>
            </p:cNvPr>
            <p:cNvSpPr txBox="1"/>
            <p:nvPr/>
          </p:nvSpPr>
          <p:spPr>
            <a:xfrm>
              <a:off x="547685" y="2978487"/>
              <a:ext cx="1874323" cy="350772"/>
            </a:xfrm>
            <a:prstGeom prst="rect">
              <a:avLst/>
            </a:prstGeom>
            <a:grpFill/>
          </p:spPr>
          <p:txBody>
            <a:bodyPr vert="horz" wrap="square" lIns="0" tIns="12065" rIns="0" bIns="0" rtlCol="0" anchor="ctr">
              <a:spAutoFit/>
            </a:bodyPr>
            <a:lstStyle/>
            <a:p>
              <a:pPr marR="5080" indent="2540" algn="ctr">
                <a:spcBef>
                  <a:spcPts val="95"/>
                </a:spcBef>
              </a:pPr>
              <a:r>
                <a:rPr lang="fr-FR" sz="1400" b="1" dirty="0" err="1">
                  <a:solidFill>
                    <a:schemeClr val="tx2">
                      <a:lumMod val="10000"/>
                      <a:lumOff val="90000"/>
                    </a:schemeClr>
                  </a:solidFill>
                  <a:latin typeface="+mj-lt"/>
                  <a:cs typeface="Arial"/>
                </a:rPr>
                <a:t>Mètodes</a:t>
              </a:r>
              <a:r>
                <a:rPr lang="fr-FR" sz="1400" b="1" dirty="0">
                  <a:solidFill>
                    <a:schemeClr val="tx2">
                      <a:lumMod val="10000"/>
                      <a:lumOff val="90000"/>
                    </a:schemeClr>
                  </a:solidFill>
                  <a:latin typeface="+mj-lt"/>
                  <a:cs typeface="Arial"/>
                </a:rPr>
                <a:t> de </a:t>
              </a:r>
              <a:r>
                <a:rPr lang="fr-FR" sz="1400" b="1" dirty="0" err="1">
                  <a:solidFill>
                    <a:schemeClr val="tx2">
                      <a:lumMod val="10000"/>
                      <a:lumOff val="90000"/>
                    </a:schemeClr>
                  </a:solidFill>
                  <a:latin typeface="+mj-lt"/>
                  <a:cs typeface="Arial"/>
                </a:rPr>
                <a:t>múltiples</a:t>
              </a:r>
              <a:r>
                <a:rPr lang="fr-FR" sz="1400" b="1" dirty="0">
                  <a:solidFill>
                    <a:schemeClr val="tx2">
                      <a:lumMod val="10000"/>
                      <a:lumOff val="90000"/>
                    </a:schemeClr>
                  </a:solidFill>
                  <a:latin typeface="+mj-lt"/>
                  <a:cs typeface="Arial"/>
                </a:rPr>
                <a:t>. </a:t>
              </a:r>
              <a:r>
                <a:rPr lang="fr-FR" sz="1400" b="1" dirty="0" err="1">
                  <a:solidFill>
                    <a:schemeClr val="tx2">
                      <a:lumMod val="10000"/>
                      <a:lumOff val="90000"/>
                    </a:schemeClr>
                  </a:solidFill>
                  <a:latin typeface="+mj-lt"/>
                  <a:cs typeface="Arial"/>
                </a:rPr>
                <a:t>Opcions</a:t>
              </a:r>
              <a:r>
                <a:rPr lang="fr-FR" sz="1400" b="1" dirty="0">
                  <a:solidFill>
                    <a:schemeClr val="tx2">
                      <a:lumMod val="10000"/>
                      <a:lumOff val="90000"/>
                    </a:schemeClr>
                  </a:solidFill>
                  <a:latin typeface="+mj-lt"/>
                  <a:cs typeface="Arial"/>
                </a:rPr>
                <a:t> de </a:t>
              </a:r>
              <a:r>
                <a:rPr lang="fr-FR" sz="1400" b="1" dirty="0" err="1">
                  <a:solidFill>
                    <a:schemeClr val="tx2">
                      <a:lumMod val="10000"/>
                      <a:lumOff val="90000"/>
                    </a:schemeClr>
                  </a:solidFill>
                  <a:latin typeface="+mj-lt"/>
                  <a:cs typeface="Arial"/>
                </a:rPr>
                <a:t>càlcul</a:t>
              </a:r>
              <a:endParaRPr lang="fr-FR" sz="1400" b="1" dirty="0">
                <a:solidFill>
                  <a:schemeClr val="tx2">
                    <a:lumMod val="10000"/>
                    <a:lumOff val="90000"/>
                  </a:schemeClr>
                </a:solidFill>
                <a:latin typeface="+mj-lt"/>
                <a:cs typeface="Arial"/>
              </a:endParaRPr>
            </a:p>
          </p:txBody>
        </p:sp>
      </p:grpSp>
      <p:sp>
        <p:nvSpPr>
          <p:cNvPr id="16" name="Rectángulo 15">
            <a:extLst>
              <a:ext uri="{FF2B5EF4-FFF2-40B4-BE49-F238E27FC236}">
                <a16:creationId xmlns:a16="http://schemas.microsoft.com/office/drawing/2014/main" id="{8E6943D6-0250-881A-AB67-F0D17C9DBD1C}"/>
              </a:ext>
            </a:extLst>
          </p:cNvPr>
          <p:cNvSpPr/>
          <p:nvPr/>
        </p:nvSpPr>
        <p:spPr>
          <a:xfrm>
            <a:off x="6507116" y="1876425"/>
            <a:ext cx="4116602" cy="4105275"/>
          </a:xfrm>
          <a:prstGeom prst="rect">
            <a:avLst/>
          </a:prstGeom>
          <a:noFill/>
          <a:ln w="6350">
            <a:solidFill>
              <a:schemeClr val="bg2">
                <a:lumMod val="75000"/>
              </a:schemeClr>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a-ES"/>
          </a:p>
        </p:txBody>
      </p:sp>
      <p:pic>
        <p:nvPicPr>
          <p:cNvPr id="18" name="Gráfico 17" descr="Gráfico de barras con relleno sólido">
            <a:extLst>
              <a:ext uri="{FF2B5EF4-FFF2-40B4-BE49-F238E27FC236}">
                <a16:creationId xmlns:a16="http://schemas.microsoft.com/office/drawing/2014/main" id="{75639A4B-761C-00C3-6B69-BA5C6DF0CB4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68282" y="1461475"/>
            <a:ext cx="477948" cy="477948"/>
          </a:xfrm>
          <a:prstGeom prst="rect">
            <a:avLst/>
          </a:prstGeom>
        </p:spPr>
      </p:pic>
      <p:pic>
        <p:nvPicPr>
          <p:cNvPr id="20" name="Gráfico 19" descr="Agregar con relleno sólido">
            <a:extLst>
              <a:ext uri="{FF2B5EF4-FFF2-40B4-BE49-F238E27FC236}">
                <a16:creationId xmlns:a16="http://schemas.microsoft.com/office/drawing/2014/main" id="{97FF30E1-DD0D-7C25-7077-3538B285A8B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2818179">
            <a:off x="6537277" y="1482152"/>
            <a:ext cx="409385" cy="409385"/>
          </a:xfrm>
          <a:prstGeom prst="rect">
            <a:avLst/>
          </a:prstGeom>
        </p:spPr>
      </p:pic>
    </p:spTree>
    <p:extLst>
      <p:ext uri="{BB962C8B-B14F-4D97-AF65-F5344CB8AC3E}">
        <p14:creationId xmlns:p14="http://schemas.microsoft.com/office/powerpoint/2010/main" val="21748249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979D9F-A207-34DF-C857-EA9B79B0D3C4}"/>
            </a:ext>
          </a:extLst>
        </p:cNvPr>
        <p:cNvGrpSpPr/>
        <p:nvPr/>
      </p:nvGrpSpPr>
      <p:grpSpPr>
        <a:xfrm>
          <a:off x="0" y="0"/>
          <a:ext cx="0" cy="0"/>
          <a:chOff x="0" y="0"/>
          <a:chExt cx="0" cy="0"/>
        </a:xfrm>
      </p:grpSpPr>
      <p:grpSp>
        <p:nvGrpSpPr>
          <p:cNvPr id="7" name="Grupo 6">
            <a:extLst>
              <a:ext uri="{FF2B5EF4-FFF2-40B4-BE49-F238E27FC236}">
                <a16:creationId xmlns:a16="http://schemas.microsoft.com/office/drawing/2014/main" id="{EC899004-5770-431D-A6D0-C3BC3618E2A0}"/>
              </a:ext>
            </a:extLst>
          </p:cNvPr>
          <p:cNvGrpSpPr/>
          <p:nvPr/>
        </p:nvGrpSpPr>
        <p:grpSpPr>
          <a:xfrm>
            <a:off x="460177" y="166455"/>
            <a:ext cx="7731073" cy="236581"/>
            <a:chOff x="2351889" y="318468"/>
            <a:chExt cx="7731073" cy="236581"/>
          </a:xfrm>
        </p:grpSpPr>
        <p:grpSp>
          <p:nvGrpSpPr>
            <p:cNvPr id="6" name="Grupo 5">
              <a:extLst>
                <a:ext uri="{FF2B5EF4-FFF2-40B4-BE49-F238E27FC236}">
                  <a16:creationId xmlns:a16="http://schemas.microsoft.com/office/drawing/2014/main" id="{48E44C89-8E8A-CFD8-3423-472EC544DB49}"/>
                </a:ext>
              </a:extLst>
            </p:cNvPr>
            <p:cNvGrpSpPr/>
            <p:nvPr/>
          </p:nvGrpSpPr>
          <p:grpSpPr>
            <a:xfrm>
              <a:off x="2351889" y="318468"/>
              <a:ext cx="7631108" cy="236581"/>
              <a:chOff x="2890205" y="396133"/>
              <a:chExt cx="7631108" cy="236581"/>
            </a:xfrm>
          </p:grpSpPr>
          <p:grpSp>
            <p:nvGrpSpPr>
              <p:cNvPr id="22" name="Grupo 21">
                <a:extLst>
                  <a:ext uri="{FF2B5EF4-FFF2-40B4-BE49-F238E27FC236}">
                    <a16:creationId xmlns:a16="http://schemas.microsoft.com/office/drawing/2014/main" id="{B6B52B9C-24A9-A3B2-B6D2-9523B1F9B774}"/>
                  </a:ext>
                </a:extLst>
              </p:cNvPr>
              <p:cNvGrpSpPr/>
              <p:nvPr/>
            </p:nvGrpSpPr>
            <p:grpSpPr>
              <a:xfrm>
                <a:off x="2890205" y="396133"/>
                <a:ext cx="3667876" cy="236581"/>
                <a:chOff x="7460519" y="1102823"/>
                <a:chExt cx="3667876" cy="236581"/>
              </a:xfrm>
            </p:grpSpPr>
            <p:cxnSp>
              <p:nvCxnSpPr>
                <p:cNvPr id="24" name="Conector recto 23">
                  <a:extLst>
                    <a:ext uri="{FF2B5EF4-FFF2-40B4-BE49-F238E27FC236}">
                      <a16:creationId xmlns:a16="http://schemas.microsoft.com/office/drawing/2014/main" id="{45DF29AF-6B70-DEEB-7B6D-55F96BABC3D2}"/>
                    </a:ext>
                  </a:extLst>
                </p:cNvPr>
                <p:cNvCxnSpPr/>
                <p:nvPr/>
              </p:nvCxnSpPr>
              <p:spPr>
                <a:xfrm>
                  <a:off x="8250416" y="1102823"/>
                  <a:ext cx="0" cy="170432"/>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5" name="Conector recto 24">
                  <a:extLst>
                    <a:ext uri="{FF2B5EF4-FFF2-40B4-BE49-F238E27FC236}">
                      <a16:creationId xmlns:a16="http://schemas.microsoft.com/office/drawing/2014/main" id="{20D68EE0-9CB8-1BA3-2182-802120E832D7}"/>
                    </a:ext>
                  </a:extLst>
                </p:cNvPr>
                <p:cNvCxnSpPr/>
                <p:nvPr/>
              </p:nvCxnSpPr>
              <p:spPr>
                <a:xfrm>
                  <a:off x="8811175" y="1102823"/>
                  <a:ext cx="0" cy="170432"/>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8" name="Conector recto 27">
                  <a:extLst>
                    <a:ext uri="{FF2B5EF4-FFF2-40B4-BE49-F238E27FC236}">
                      <a16:creationId xmlns:a16="http://schemas.microsoft.com/office/drawing/2014/main" id="{C54C7F90-4F9E-5739-8760-48372879F1C9}"/>
                    </a:ext>
                  </a:extLst>
                </p:cNvPr>
                <p:cNvCxnSpPr/>
                <p:nvPr/>
              </p:nvCxnSpPr>
              <p:spPr>
                <a:xfrm>
                  <a:off x="9424833" y="1102823"/>
                  <a:ext cx="0" cy="170432"/>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9" name="Conector recto 28">
                  <a:extLst>
                    <a:ext uri="{FF2B5EF4-FFF2-40B4-BE49-F238E27FC236}">
                      <a16:creationId xmlns:a16="http://schemas.microsoft.com/office/drawing/2014/main" id="{1FD72E84-B86E-549D-22B8-F2AAB02DE71B}"/>
                    </a:ext>
                  </a:extLst>
                </p:cNvPr>
                <p:cNvCxnSpPr/>
                <p:nvPr/>
              </p:nvCxnSpPr>
              <p:spPr>
                <a:xfrm>
                  <a:off x="9982386" y="1102823"/>
                  <a:ext cx="0" cy="170432"/>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0" name="Conector recto 29">
                  <a:extLst>
                    <a:ext uri="{FF2B5EF4-FFF2-40B4-BE49-F238E27FC236}">
                      <a16:creationId xmlns:a16="http://schemas.microsoft.com/office/drawing/2014/main" id="{786D2DFA-FC77-4644-C7A5-0E221F84B777}"/>
                    </a:ext>
                  </a:extLst>
                </p:cNvPr>
                <p:cNvCxnSpPr/>
                <p:nvPr/>
              </p:nvCxnSpPr>
              <p:spPr>
                <a:xfrm>
                  <a:off x="10865349" y="1102823"/>
                  <a:ext cx="0" cy="170432"/>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35" name="Rectángulo 34">
                  <a:extLst>
                    <a:ext uri="{FF2B5EF4-FFF2-40B4-BE49-F238E27FC236}">
                      <a16:creationId xmlns:a16="http://schemas.microsoft.com/office/drawing/2014/main" id="{1243EBA6-5025-331D-C6F9-0F679547EC01}"/>
                    </a:ext>
                  </a:extLst>
                </p:cNvPr>
                <p:cNvSpPr>
                  <a:spLocks/>
                </p:cNvSpPr>
                <p:nvPr/>
              </p:nvSpPr>
              <p:spPr>
                <a:xfrm>
                  <a:off x="7503438" y="1190916"/>
                  <a:ext cx="676426" cy="13849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sz="900" i="0" u="none" strike="noStrike" kern="1200" cap="none" spc="0" normalizeH="0" baseline="0" dirty="0">
                      <a:ln>
                        <a:noFill/>
                      </a:ln>
                      <a:solidFill>
                        <a:schemeClr val="bg1"/>
                      </a:solidFill>
                      <a:effectLst/>
                      <a:uLnTx/>
                      <a:uFillTx/>
                      <a:latin typeface="Roboto"/>
                      <a:ea typeface="Roboto" panose="02000000000000000000" pitchFamily="2" charset="0"/>
                      <a:cs typeface="Roboto" panose="02000000000000000000" pitchFamily="2" charset="0"/>
                    </a:rPr>
                    <a:t>Tendències</a:t>
                  </a:r>
                </a:p>
              </p:txBody>
            </p:sp>
            <p:sp>
              <p:nvSpPr>
                <p:cNvPr id="39" name="Rectángulo 38">
                  <a:extLst>
                    <a:ext uri="{FF2B5EF4-FFF2-40B4-BE49-F238E27FC236}">
                      <a16:creationId xmlns:a16="http://schemas.microsoft.com/office/drawing/2014/main" id="{0DBAE017-437E-0115-7A0A-E32E52D5D8BA}"/>
                    </a:ext>
                  </a:extLst>
                </p:cNvPr>
                <p:cNvSpPr>
                  <a:spLocks/>
                </p:cNvSpPr>
                <p:nvPr/>
              </p:nvSpPr>
              <p:spPr>
                <a:xfrm>
                  <a:off x="8266247" y="1190916"/>
                  <a:ext cx="1460329" cy="13849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sz="900" i="0" u="none" strike="noStrike" kern="1200" cap="none" spc="0" normalizeH="0" baseline="0" dirty="0">
                      <a:ln>
                        <a:noFill/>
                      </a:ln>
                      <a:solidFill>
                        <a:schemeClr val="bg1"/>
                      </a:solidFill>
                      <a:effectLst/>
                      <a:uLnTx/>
                      <a:uFillTx/>
                      <a:latin typeface="Roboto"/>
                      <a:ea typeface="Roboto" panose="02000000000000000000" pitchFamily="2" charset="0"/>
                      <a:cs typeface="Roboto" panose="02000000000000000000" pitchFamily="2" charset="0"/>
                    </a:rPr>
                    <a:t>Motivacions Estratègiques</a:t>
                  </a:r>
                </a:p>
              </p:txBody>
            </p:sp>
            <p:sp>
              <p:nvSpPr>
                <p:cNvPr id="46" name="Rectángulo 45">
                  <a:extLst>
                    <a:ext uri="{FF2B5EF4-FFF2-40B4-BE49-F238E27FC236}">
                      <a16:creationId xmlns:a16="http://schemas.microsoft.com/office/drawing/2014/main" id="{764EFC08-D058-F826-39AF-06ABBC0AC768}"/>
                    </a:ext>
                  </a:extLst>
                </p:cNvPr>
                <p:cNvSpPr>
                  <a:spLocks/>
                </p:cNvSpPr>
                <p:nvPr/>
              </p:nvSpPr>
              <p:spPr>
                <a:xfrm>
                  <a:off x="9824199" y="1190916"/>
                  <a:ext cx="1258389" cy="13849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sz="900" i="0" u="none" strike="noStrike" kern="1200" cap="none" spc="0" normalizeH="0" baseline="0" dirty="0">
                      <a:ln>
                        <a:noFill/>
                      </a:ln>
                      <a:solidFill>
                        <a:schemeClr val="bg1"/>
                      </a:solidFill>
                      <a:effectLst/>
                      <a:uLnTx/>
                      <a:uFillTx/>
                      <a:latin typeface="Roboto"/>
                      <a:ea typeface="Roboto" panose="02000000000000000000" pitchFamily="2" charset="0"/>
                      <a:cs typeface="Roboto" panose="02000000000000000000" pitchFamily="2" charset="0"/>
                    </a:rPr>
                    <a:t>Consideracions Prèvies</a:t>
                  </a:r>
                </a:p>
              </p:txBody>
            </p:sp>
            <p:cxnSp>
              <p:nvCxnSpPr>
                <p:cNvPr id="898" name="Conector recto 897">
                  <a:extLst>
                    <a:ext uri="{FF2B5EF4-FFF2-40B4-BE49-F238E27FC236}">
                      <a16:creationId xmlns:a16="http://schemas.microsoft.com/office/drawing/2014/main" id="{C44BB4FF-5234-6CC7-4CCF-42FD93F48202}"/>
                    </a:ext>
                  </a:extLst>
                </p:cNvPr>
                <p:cNvCxnSpPr/>
                <p:nvPr/>
              </p:nvCxnSpPr>
              <p:spPr>
                <a:xfrm>
                  <a:off x="7460519" y="1168972"/>
                  <a:ext cx="0" cy="17043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05" name="Conector recto 904">
                  <a:extLst>
                    <a:ext uri="{FF2B5EF4-FFF2-40B4-BE49-F238E27FC236}">
                      <a16:creationId xmlns:a16="http://schemas.microsoft.com/office/drawing/2014/main" id="{47E7C6A7-1776-E771-10D6-E6546B8783EF}"/>
                    </a:ext>
                  </a:extLst>
                </p:cNvPr>
                <p:cNvCxnSpPr/>
                <p:nvPr/>
              </p:nvCxnSpPr>
              <p:spPr>
                <a:xfrm>
                  <a:off x="8223667" y="1164638"/>
                  <a:ext cx="0" cy="17043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08" name="Conector recto 907">
                  <a:extLst>
                    <a:ext uri="{FF2B5EF4-FFF2-40B4-BE49-F238E27FC236}">
                      <a16:creationId xmlns:a16="http://schemas.microsoft.com/office/drawing/2014/main" id="{1DAD521A-412D-0C4C-B84D-487F10C4ACFD}"/>
                    </a:ext>
                  </a:extLst>
                </p:cNvPr>
                <p:cNvCxnSpPr/>
                <p:nvPr/>
              </p:nvCxnSpPr>
              <p:spPr>
                <a:xfrm>
                  <a:off x="9768834" y="1168972"/>
                  <a:ext cx="0" cy="17043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18" name="Conector recto 917">
                  <a:extLst>
                    <a:ext uri="{FF2B5EF4-FFF2-40B4-BE49-F238E27FC236}">
                      <a16:creationId xmlns:a16="http://schemas.microsoft.com/office/drawing/2014/main" id="{3748187A-7EC2-FD61-E616-4555F21A25DD}"/>
                    </a:ext>
                  </a:extLst>
                </p:cNvPr>
                <p:cNvCxnSpPr/>
                <p:nvPr/>
              </p:nvCxnSpPr>
              <p:spPr>
                <a:xfrm>
                  <a:off x="11128395" y="1168972"/>
                  <a:ext cx="0" cy="17043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901" name="Rectángulo 900">
                <a:extLst>
                  <a:ext uri="{FF2B5EF4-FFF2-40B4-BE49-F238E27FC236}">
                    <a16:creationId xmlns:a16="http://schemas.microsoft.com/office/drawing/2014/main" id="{99921741-11CD-D67D-8BD1-2017E5CCC68A}"/>
                  </a:ext>
                </a:extLst>
              </p:cNvPr>
              <p:cNvSpPr>
                <a:spLocks/>
              </p:cNvSpPr>
              <p:nvPr/>
            </p:nvSpPr>
            <p:spPr>
              <a:xfrm>
                <a:off x="6616809" y="484226"/>
                <a:ext cx="1669876" cy="13849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sz="900" b="1" i="0" u="none" strike="noStrike" kern="1200" cap="none" spc="0" normalizeH="0" baseline="0">
                    <a:ln>
                      <a:noFill/>
                    </a:ln>
                    <a:solidFill>
                      <a:schemeClr val="bg2"/>
                    </a:solidFill>
                    <a:effectLst/>
                    <a:uLnTx/>
                    <a:uFillTx/>
                    <a:latin typeface="Roboto"/>
                    <a:ea typeface="Roboto" panose="02000000000000000000" pitchFamily="2" charset="0"/>
                    <a:cs typeface="Roboto" panose="02000000000000000000" pitchFamily="2" charset="0"/>
                  </a:rPr>
                  <a:t>Valor de l’empresa i estructures</a:t>
                </a:r>
              </a:p>
            </p:txBody>
          </p:sp>
          <p:cxnSp>
            <p:nvCxnSpPr>
              <p:cNvPr id="902" name="Conector recto 901">
                <a:extLst>
                  <a:ext uri="{FF2B5EF4-FFF2-40B4-BE49-F238E27FC236}">
                    <a16:creationId xmlns:a16="http://schemas.microsoft.com/office/drawing/2014/main" id="{83C49478-8A93-D813-CA60-012CFDE04785}"/>
                  </a:ext>
                </a:extLst>
              </p:cNvPr>
              <p:cNvCxnSpPr/>
              <p:nvPr/>
            </p:nvCxnSpPr>
            <p:spPr>
              <a:xfrm>
                <a:off x="8315660" y="461263"/>
                <a:ext cx="0" cy="17043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906" name="Rectángulo 905">
                <a:extLst>
                  <a:ext uri="{FF2B5EF4-FFF2-40B4-BE49-F238E27FC236}">
                    <a16:creationId xmlns:a16="http://schemas.microsoft.com/office/drawing/2014/main" id="{DAF3CE86-DF6E-5196-1000-9766990C7CC1}"/>
                  </a:ext>
                </a:extLst>
              </p:cNvPr>
              <p:cNvSpPr>
                <a:spLocks/>
              </p:cNvSpPr>
              <p:nvPr/>
            </p:nvSpPr>
            <p:spPr>
              <a:xfrm>
                <a:off x="8274142" y="484226"/>
                <a:ext cx="1115476" cy="13849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sz="900" b="0" i="0" u="none" strike="noStrike" kern="1200" cap="none" spc="0" normalizeH="0" baseline="0">
                    <a:ln>
                      <a:noFill/>
                    </a:ln>
                    <a:solidFill>
                      <a:prstClr val="white"/>
                    </a:solidFill>
                    <a:effectLst/>
                    <a:uLnTx/>
                    <a:uFillTx/>
                    <a:latin typeface="Roboto"/>
                    <a:ea typeface="Roboto" panose="02000000000000000000" pitchFamily="2" charset="0"/>
                    <a:cs typeface="Roboto" panose="02000000000000000000" pitchFamily="2" charset="0"/>
                  </a:rPr>
                  <a:t>Fases del procés </a:t>
                </a:r>
              </a:p>
            </p:txBody>
          </p:sp>
          <p:cxnSp>
            <p:nvCxnSpPr>
              <p:cNvPr id="909" name="Conector recto 908">
                <a:extLst>
                  <a:ext uri="{FF2B5EF4-FFF2-40B4-BE49-F238E27FC236}">
                    <a16:creationId xmlns:a16="http://schemas.microsoft.com/office/drawing/2014/main" id="{741BB965-C1BF-EC6A-9E06-43D66045132F}"/>
                  </a:ext>
                </a:extLst>
              </p:cNvPr>
              <p:cNvCxnSpPr/>
              <p:nvPr/>
            </p:nvCxnSpPr>
            <p:spPr>
              <a:xfrm>
                <a:off x="9345547" y="457485"/>
                <a:ext cx="0" cy="17043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910" name="Rectángulo 909">
                <a:extLst>
                  <a:ext uri="{FF2B5EF4-FFF2-40B4-BE49-F238E27FC236}">
                    <a16:creationId xmlns:a16="http://schemas.microsoft.com/office/drawing/2014/main" id="{6A75AC8E-A5E0-A7BE-1933-150088EE8A09}"/>
                  </a:ext>
                </a:extLst>
              </p:cNvPr>
              <p:cNvSpPr>
                <a:spLocks/>
              </p:cNvSpPr>
              <p:nvPr/>
            </p:nvSpPr>
            <p:spPr>
              <a:xfrm>
                <a:off x="9405839" y="484226"/>
                <a:ext cx="1115474" cy="13849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sz="900" b="0" i="0" u="none" strike="noStrike" kern="1200" cap="none" spc="0" normalizeH="0" baseline="0">
                    <a:ln>
                      <a:noFill/>
                    </a:ln>
                    <a:solidFill>
                      <a:prstClr val="white"/>
                    </a:solidFill>
                    <a:effectLst/>
                    <a:uLnTx/>
                    <a:uFillTx/>
                    <a:latin typeface="Roboto"/>
                    <a:ea typeface="Roboto" panose="02000000000000000000" pitchFamily="2" charset="0"/>
                    <a:cs typeface="Roboto" panose="02000000000000000000" pitchFamily="2" charset="0"/>
                  </a:rPr>
                  <a:t>Consideracions finals</a:t>
                </a:r>
              </a:p>
            </p:txBody>
          </p:sp>
        </p:grpSp>
        <p:cxnSp>
          <p:nvCxnSpPr>
            <p:cNvPr id="2" name="Conector recto 1">
              <a:extLst>
                <a:ext uri="{FF2B5EF4-FFF2-40B4-BE49-F238E27FC236}">
                  <a16:creationId xmlns:a16="http://schemas.microsoft.com/office/drawing/2014/main" id="{693E1596-0898-77E7-278E-DDC0EC1EC3B7}"/>
                </a:ext>
              </a:extLst>
            </p:cNvPr>
            <p:cNvCxnSpPr/>
            <p:nvPr/>
          </p:nvCxnSpPr>
          <p:spPr>
            <a:xfrm>
              <a:off x="10082962" y="372855"/>
              <a:ext cx="0" cy="17043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0" name="Título 1">
            <a:extLst>
              <a:ext uri="{FF2B5EF4-FFF2-40B4-BE49-F238E27FC236}">
                <a16:creationId xmlns:a16="http://schemas.microsoft.com/office/drawing/2014/main" id="{0220B475-4943-A393-704C-ECC0A5FA0D2B}"/>
              </a:ext>
            </a:extLst>
          </p:cNvPr>
          <p:cNvSpPr txBox="1">
            <a:spLocks/>
          </p:cNvSpPr>
          <p:nvPr/>
        </p:nvSpPr>
        <p:spPr>
          <a:xfrm>
            <a:off x="358870" y="544636"/>
            <a:ext cx="7456059" cy="41489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s-ES" sz="1600" b="1" dirty="0" err="1">
                <a:solidFill>
                  <a:schemeClr val="bg1"/>
                </a:solidFill>
                <a:latin typeface="+mn-lt"/>
                <a:ea typeface="Roboto" panose="02000000000000000000" pitchFamily="2" charset="0"/>
              </a:rPr>
              <a:t>Mètode</a:t>
            </a:r>
            <a:r>
              <a:rPr lang="es-ES" sz="1600" b="1" dirty="0">
                <a:solidFill>
                  <a:schemeClr val="bg1"/>
                </a:solidFill>
                <a:latin typeface="+mn-lt"/>
                <a:ea typeface="Roboto" panose="02000000000000000000" pitchFamily="2" charset="0"/>
              </a:rPr>
              <a:t> flux de </a:t>
            </a:r>
            <a:r>
              <a:rPr lang="es-ES" sz="1600" b="1" dirty="0" err="1">
                <a:solidFill>
                  <a:schemeClr val="bg1"/>
                </a:solidFill>
                <a:latin typeface="+mn-lt"/>
                <a:ea typeface="Roboto" panose="02000000000000000000" pitchFamily="2" charset="0"/>
              </a:rPr>
              <a:t>caixa</a:t>
            </a:r>
            <a:r>
              <a:rPr lang="es-ES" sz="1600" b="1" dirty="0">
                <a:solidFill>
                  <a:schemeClr val="bg1"/>
                </a:solidFill>
                <a:latin typeface="+mn-lt"/>
                <a:ea typeface="Roboto" panose="02000000000000000000" pitchFamily="2" charset="0"/>
              </a:rPr>
              <a:t> </a:t>
            </a:r>
            <a:r>
              <a:rPr lang="es-ES" sz="1600" b="1" dirty="0" err="1">
                <a:solidFill>
                  <a:schemeClr val="bg1"/>
                </a:solidFill>
                <a:latin typeface="+mn-lt"/>
                <a:ea typeface="Roboto" panose="02000000000000000000" pitchFamily="2" charset="0"/>
              </a:rPr>
              <a:t>lliure</a:t>
            </a:r>
            <a:endParaRPr lang="es-ES" sz="1600" b="1" dirty="0">
              <a:solidFill>
                <a:schemeClr val="bg1"/>
              </a:solidFill>
              <a:latin typeface="+mn-lt"/>
              <a:ea typeface="Roboto" panose="02000000000000000000" pitchFamily="2" charset="0"/>
            </a:endParaRPr>
          </a:p>
        </p:txBody>
      </p:sp>
      <p:pic>
        <p:nvPicPr>
          <p:cNvPr id="3" name="Imagen 2">
            <a:extLst>
              <a:ext uri="{FF2B5EF4-FFF2-40B4-BE49-F238E27FC236}">
                <a16:creationId xmlns:a16="http://schemas.microsoft.com/office/drawing/2014/main" id="{C6BF95DD-EE28-8A2A-4534-886442B3346F}"/>
              </a:ext>
            </a:extLst>
          </p:cNvPr>
          <p:cNvPicPr>
            <a:picLocks noChangeAspect="1"/>
          </p:cNvPicPr>
          <p:nvPr/>
        </p:nvPicPr>
        <p:blipFill>
          <a:blip r:embed="rId3"/>
          <a:stretch>
            <a:fillRect/>
          </a:stretch>
        </p:blipFill>
        <p:spPr>
          <a:xfrm>
            <a:off x="1529596" y="1392706"/>
            <a:ext cx="8712071" cy="4748380"/>
          </a:xfrm>
          <a:prstGeom prst="rect">
            <a:avLst/>
          </a:prstGeom>
        </p:spPr>
      </p:pic>
    </p:spTree>
    <p:extLst>
      <p:ext uri="{BB962C8B-B14F-4D97-AF65-F5344CB8AC3E}">
        <p14:creationId xmlns:p14="http://schemas.microsoft.com/office/powerpoint/2010/main" val="20702060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06182BE1-FF02-459B-A79F-8C0BE5124AE9}"/>
              </a:ext>
            </a:extLst>
          </p:cNvPr>
          <p:cNvSpPr>
            <a:spLocks noGrp="1"/>
          </p:cNvSpPr>
          <p:nvPr>
            <p:ph type="body" idx="10"/>
          </p:nvPr>
        </p:nvSpPr>
        <p:spPr>
          <a:xfrm>
            <a:off x="3327735" y="1246358"/>
            <a:ext cx="8206969" cy="3588739"/>
          </a:xfrm>
        </p:spPr>
        <p:txBody>
          <a:bodyPr/>
          <a:lstStyle/>
          <a:p>
            <a:pPr marL="285750" indent="-285750">
              <a:buFont typeface="Arial" panose="020B0604020202020204" pitchFamily="34" charset="0"/>
              <a:buChar char="•"/>
            </a:pPr>
            <a:r>
              <a:rPr lang="ca-ES" sz="1800" b="1" dirty="0">
                <a:solidFill>
                  <a:srgbClr val="2F3F4B"/>
                </a:solidFill>
                <a:ea typeface="Roboto" panose="02000000000000000000" pitchFamily="2" charset="0"/>
              </a:rPr>
              <a:t>Fusions &amp; Adquisicions</a:t>
            </a:r>
          </a:p>
          <a:p>
            <a:pPr marL="342900" indent="-342900">
              <a:buAutoNum type="arabicPeriod"/>
            </a:pPr>
            <a:endParaRPr lang="ca-ES" dirty="0">
              <a:ea typeface="Roboto" panose="02000000000000000000" pitchFamily="2" charset="0"/>
            </a:endParaRPr>
          </a:p>
          <a:p>
            <a:pPr marL="342900" indent="-342900">
              <a:buAutoNum type="arabicPeriod"/>
            </a:pPr>
            <a:r>
              <a:rPr lang="ca-ES" dirty="0">
                <a:ea typeface="Roboto" panose="02000000000000000000" pitchFamily="2" charset="0"/>
              </a:rPr>
              <a:t>Tendències</a:t>
            </a:r>
          </a:p>
          <a:p>
            <a:pPr marL="342900" indent="-342900">
              <a:buAutoNum type="arabicPeriod"/>
            </a:pPr>
            <a:endParaRPr lang="ca-ES" dirty="0">
              <a:ea typeface="Roboto" panose="02000000000000000000" pitchFamily="2" charset="0"/>
            </a:endParaRPr>
          </a:p>
          <a:p>
            <a:pPr marL="342900" indent="-342900">
              <a:buFontTx/>
              <a:buAutoNum type="arabicPeriod"/>
            </a:pPr>
            <a:r>
              <a:rPr lang="ca-ES" dirty="0">
                <a:ea typeface="Roboto" panose="02000000000000000000" pitchFamily="2" charset="0"/>
              </a:rPr>
              <a:t>Motivacions Estratègiques</a:t>
            </a:r>
          </a:p>
          <a:p>
            <a:pPr marL="342900" indent="-342900">
              <a:buAutoNum type="arabicPeriod"/>
            </a:pPr>
            <a:endParaRPr lang="ca-ES" dirty="0">
              <a:ea typeface="Roboto" panose="02000000000000000000" pitchFamily="2" charset="0"/>
            </a:endParaRPr>
          </a:p>
          <a:p>
            <a:pPr marL="342900" indent="-342900">
              <a:buAutoNum type="arabicPeriod"/>
            </a:pPr>
            <a:r>
              <a:rPr lang="ca-ES" dirty="0">
                <a:ea typeface="Roboto" panose="02000000000000000000" pitchFamily="2" charset="0"/>
              </a:rPr>
              <a:t>Consideracions Prèvies</a:t>
            </a:r>
          </a:p>
          <a:p>
            <a:pPr marL="342900" indent="-342900">
              <a:buAutoNum type="arabicPeriod"/>
            </a:pPr>
            <a:endParaRPr lang="ca-ES" dirty="0">
              <a:ea typeface="Roboto" panose="02000000000000000000" pitchFamily="2" charset="0"/>
            </a:endParaRPr>
          </a:p>
          <a:p>
            <a:pPr marL="342900" indent="-342900">
              <a:buAutoNum type="arabicPeriod"/>
            </a:pPr>
            <a:r>
              <a:rPr lang="ca-ES" dirty="0">
                <a:ea typeface="Roboto" panose="02000000000000000000" pitchFamily="2" charset="0"/>
              </a:rPr>
              <a:t>Valor de l’empresa i estructures</a:t>
            </a:r>
          </a:p>
          <a:p>
            <a:pPr marL="342900" indent="-342900">
              <a:buAutoNum type="arabicPeriod"/>
            </a:pPr>
            <a:endParaRPr lang="ca-ES" dirty="0">
              <a:ea typeface="Roboto" panose="02000000000000000000" pitchFamily="2" charset="0"/>
            </a:endParaRPr>
          </a:p>
          <a:p>
            <a:pPr marL="342900" indent="-342900">
              <a:buAutoNum type="arabicPeriod"/>
            </a:pPr>
            <a:r>
              <a:rPr lang="ca-ES" dirty="0">
                <a:ea typeface="Roboto" panose="02000000000000000000" pitchFamily="2" charset="0"/>
              </a:rPr>
              <a:t>Fases del procés</a:t>
            </a:r>
          </a:p>
          <a:p>
            <a:pPr marL="342900" indent="-342900">
              <a:buAutoNum type="arabicPeriod"/>
            </a:pPr>
            <a:endParaRPr lang="ca-ES" dirty="0">
              <a:ea typeface="Roboto" panose="02000000000000000000" pitchFamily="2" charset="0"/>
            </a:endParaRPr>
          </a:p>
          <a:p>
            <a:pPr marL="342900" indent="-342900">
              <a:buAutoNum type="arabicPeriod"/>
            </a:pPr>
            <a:r>
              <a:rPr lang="ca-ES" dirty="0">
                <a:ea typeface="Roboto" panose="02000000000000000000" pitchFamily="2" charset="0"/>
              </a:rPr>
              <a:t>Consideracions Finals</a:t>
            </a:r>
          </a:p>
          <a:p>
            <a:pPr marL="342900" indent="-342900">
              <a:buAutoNum type="arabicPeriod"/>
            </a:pPr>
            <a:endParaRPr lang="ca-ES" dirty="0">
              <a:ea typeface="Roboto" panose="02000000000000000000" pitchFamily="2" charset="0"/>
            </a:endParaRPr>
          </a:p>
          <a:p>
            <a:pPr marL="285750" marR="0" lvl="0" indent="-285750" algn="l" defTabSz="412740" rtl="0" eaLnBrk="1" fontAlgn="auto" latinLnBrk="0" hangingPunct="1">
              <a:lnSpc>
                <a:spcPct val="100000"/>
              </a:lnSpc>
              <a:spcBef>
                <a:spcPts val="0"/>
              </a:spcBef>
              <a:spcAft>
                <a:spcPts val="600"/>
              </a:spcAft>
              <a:buClrTx/>
              <a:buSzPct val="100000"/>
              <a:buFont typeface="Arial" panose="020B0604020202020204" pitchFamily="34" charset="0"/>
              <a:buChar char="•"/>
              <a:tabLst/>
              <a:defRPr/>
            </a:pPr>
            <a:endParaRPr lang="ca-ES" sz="1800" b="1" dirty="0">
              <a:solidFill>
                <a:srgbClr val="2F3F4B"/>
              </a:solidFill>
              <a:ea typeface="Roboto" panose="02000000000000000000" pitchFamily="2" charset="0"/>
            </a:endParaRPr>
          </a:p>
          <a:p>
            <a:pPr marL="285750" marR="0" lvl="0" indent="-285750" algn="l" defTabSz="412740" rtl="0" eaLnBrk="1" fontAlgn="auto" latinLnBrk="0" hangingPunct="1">
              <a:lnSpc>
                <a:spcPct val="100000"/>
              </a:lnSpc>
              <a:spcBef>
                <a:spcPts val="0"/>
              </a:spcBef>
              <a:spcAft>
                <a:spcPts val="600"/>
              </a:spcAft>
              <a:buClrTx/>
              <a:buSzPct val="100000"/>
              <a:buFont typeface="Arial" panose="020B0604020202020204" pitchFamily="34" charset="0"/>
              <a:buChar char="•"/>
              <a:tabLst/>
              <a:defRPr/>
            </a:pPr>
            <a:endParaRPr kumimoji="0" lang="ca-ES" sz="1800" b="1" i="0" u="none" strike="noStrike" kern="0" cap="none" spc="0" normalizeH="0" baseline="0" noProof="0" dirty="0">
              <a:ln>
                <a:noFill/>
              </a:ln>
              <a:solidFill>
                <a:srgbClr val="2F3F4B"/>
              </a:solidFill>
              <a:effectLst/>
              <a:uLnTx/>
              <a:uFillTx/>
              <a:latin typeface="Arial Nova Light" panose="020B0304020202020204" pitchFamily="34" charset="0"/>
              <a:ea typeface="Roboto" panose="02000000000000000000" pitchFamily="2" charset="0"/>
              <a:cs typeface="Arial" panose="020B0604020202020204" pitchFamily="34" charset="0"/>
              <a:sym typeface="Helvetica Light"/>
            </a:endParaRPr>
          </a:p>
          <a:p>
            <a:pPr marL="342900" indent="-342900">
              <a:buAutoNum type="arabicPeriod"/>
            </a:pPr>
            <a:endParaRPr lang="ca-ES" dirty="0">
              <a:ea typeface="Roboto" panose="02000000000000000000" pitchFamily="2" charset="0"/>
            </a:endParaRPr>
          </a:p>
          <a:p>
            <a:pPr>
              <a:buClr>
                <a:srgbClr val="354755"/>
              </a:buClr>
            </a:pPr>
            <a:endParaRPr lang="ca-ES" dirty="0"/>
          </a:p>
        </p:txBody>
      </p:sp>
    </p:spTree>
    <p:extLst>
      <p:ext uri="{BB962C8B-B14F-4D97-AF65-F5344CB8AC3E}">
        <p14:creationId xmlns:p14="http://schemas.microsoft.com/office/powerpoint/2010/main" val="2907424808"/>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C6DE5C-17B5-7076-4B3E-7103B5ECBA3E}"/>
            </a:ext>
          </a:extLst>
        </p:cNvPr>
        <p:cNvGrpSpPr/>
        <p:nvPr/>
      </p:nvGrpSpPr>
      <p:grpSpPr>
        <a:xfrm>
          <a:off x="0" y="0"/>
          <a:ext cx="0" cy="0"/>
          <a:chOff x="0" y="0"/>
          <a:chExt cx="0" cy="0"/>
        </a:xfrm>
      </p:grpSpPr>
      <p:grpSp>
        <p:nvGrpSpPr>
          <p:cNvPr id="7" name="Grupo 6">
            <a:extLst>
              <a:ext uri="{FF2B5EF4-FFF2-40B4-BE49-F238E27FC236}">
                <a16:creationId xmlns:a16="http://schemas.microsoft.com/office/drawing/2014/main" id="{D7CFC969-E916-D254-52F4-B668CAF2F594}"/>
              </a:ext>
            </a:extLst>
          </p:cNvPr>
          <p:cNvGrpSpPr/>
          <p:nvPr/>
        </p:nvGrpSpPr>
        <p:grpSpPr>
          <a:xfrm>
            <a:off x="460177" y="166455"/>
            <a:ext cx="7731073" cy="236581"/>
            <a:chOff x="2351889" y="318468"/>
            <a:chExt cx="7731073" cy="236581"/>
          </a:xfrm>
        </p:grpSpPr>
        <p:grpSp>
          <p:nvGrpSpPr>
            <p:cNvPr id="6" name="Grupo 5">
              <a:extLst>
                <a:ext uri="{FF2B5EF4-FFF2-40B4-BE49-F238E27FC236}">
                  <a16:creationId xmlns:a16="http://schemas.microsoft.com/office/drawing/2014/main" id="{04D8229C-713C-3FD7-5103-B5B036EA8777}"/>
                </a:ext>
              </a:extLst>
            </p:cNvPr>
            <p:cNvGrpSpPr/>
            <p:nvPr/>
          </p:nvGrpSpPr>
          <p:grpSpPr>
            <a:xfrm>
              <a:off x="2351889" y="318468"/>
              <a:ext cx="7631108" cy="236581"/>
              <a:chOff x="2890205" y="396133"/>
              <a:chExt cx="7631108" cy="236581"/>
            </a:xfrm>
          </p:grpSpPr>
          <p:grpSp>
            <p:nvGrpSpPr>
              <p:cNvPr id="22" name="Grupo 21">
                <a:extLst>
                  <a:ext uri="{FF2B5EF4-FFF2-40B4-BE49-F238E27FC236}">
                    <a16:creationId xmlns:a16="http://schemas.microsoft.com/office/drawing/2014/main" id="{09C85130-7DF9-325D-D288-F3B23C47C0A3}"/>
                  </a:ext>
                </a:extLst>
              </p:cNvPr>
              <p:cNvGrpSpPr/>
              <p:nvPr/>
            </p:nvGrpSpPr>
            <p:grpSpPr>
              <a:xfrm>
                <a:off x="2890205" y="396133"/>
                <a:ext cx="3667876" cy="236581"/>
                <a:chOff x="7460519" y="1102823"/>
                <a:chExt cx="3667876" cy="236581"/>
              </a:xfrm>
            </p:grpSpPr>
            <p:cxnSp>
              <p:nvCxnSpPr>
                <p:cNvPr id="24" name="Conector recto 23">
                  <a:extLst>
                    <a:ext uri="{FF2B5EF4-FFF2-40B4-BE49-F238E27FC236}">
                      <a16:creationId xmlns:a16="http://schemas.microsoft.com/office/drawing/2014/main" id="{6B630948-D17F-843B-92E1-19E896D4AEA1}"/>
                    </a:ext>
                  </a:extLst>
                </p:cNvPr>
                <p:cNvCxnSpPr/>
                <p:nvPr/>
              </p:nvCxnSpPr>
              <p:spPr>
                <a:xfrm>
                  <a:off x="8250416" y="1102823"/>
                  <a:ext cx="0" cy="170432"/>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5" name="Conector recto 24">
                  <a:extLst>
                    <a:ext uri="{FF2B5EF4-FFF2-40B4-BE49-F238E27FC236}">
                      <a16:creationId xmlns:a16="http://schemas.microsoft.com/office/drawing/2014/main" id="{4DEAEE7A-E358-3F8C-59BC-2C164439390B}"/>
                    </a:ext>
                  </a:extLst>
                </p:cNvPr>
                <p:cNvCxnSpPr/>
                <p:nvPr/>
              </p:nvCxnSpPr>
              <p:spPr>
                <a:xfrm>
                  <a:off x="8811175" y="1102823"/>
                  <a:ext cx="0" cy="170432"/>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8" name="Conector recto 27">
                  <a:extLst>
                    <a:ext uri="{FF2B5EF4-FFF2-40B4-BE49-F238E27FC236}">
                      <a16:creationId xmlns:a16="http://schemas.microsoft.com/office/drawing/2014/main" id="{365E6573-6951-C882-DF44-591D1E13E624}"/>
                    </a:ext>
                  </a:extLst>
                </p:cNvPr>
                <p:cNvCxnSpPr/>
                <p:nvPr/>
              </p:nvCxnSpPr>
              <p:spPr>
                <a:xfrm>
                  <a:off x="9424833" y="1102823"/>
                  <a:ext cx="0" cy="170432"/>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9" name="Conector recto 28">
                  <a:extLst>
                    <a:ext uri="{FF2B5EF4-FFF2-40B4-BE49-F238E27FC236}">
                      <a16:creationId xmlns:a16="http://schemas.microsoft.com/office/drawing/2014/main" id="{AFA51E66-4A48-ED1A-113B-3B7FB69DA0CD}"/>
                    </a:ext>
                  </a:extLst>
                </p:cNvPr>
                <p:cNvCxnSpPr/>
                <p:nvPr/>
              </p:nvCxnSpPr>
              <p:spPr>
                <a:xfrm>
                  <a:off x="9982386" y="1102823"/>
                  <a:ext cx="0" cy="170432"/>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0" name="Conector recto 29">
                  <a:extLst>
                    <a:ext uri="{FF2B5EF4-FFF2-40B4-BE49-F238E27FC236}">
                      <a16:creationId xmlns:a16="http://schemas.microsoft.com/office/drawing/2014/main" id="{A251DD1A-EFB0-397E-0941-9AA755DB55BE}"/>
                    </a:ext>
                  </a:extLst>
                </p:cNvPr>
                <p:cNvCxnSpPr/>
                <p:nvPr/>
              </p:nvCxnSpPr>
              <p:spPr>
                <a:xfrm>
                  <a:off x="10865349" y="1102823"/>
                  <a:ext cx="0" cy="170432"/>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35" name="Rectángulo 34">
                  <a:extLst>
                    <a:ext uri="{FF2B5EF4-FFF2-40B4-BE49-F238E27FC236}">
                      <a16:creationId xmlns:a16="http://schemas.microsoft.com/office/drawing/2014/main" id="{00AA5973-9CB1-41AD-5DAB-DD7750B52806}"/>
                    </a:ext>
                  </a:extLst>
                </p:cNvPr>
                <p:cNvSpPr>
                  <a:spLocks/>
                </p:cNvSpPr>
                <p:nvPr/>
              </p:nvSpPr>
              <p:spPr>
                <a:xfrm>
                  <a:off x="7503438" y="1190916"/>
                  <a:ext cx="676426" cy="13849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sz="900" i="0" u="none" strike="noStrike" kern="1200" cap="none" spc="0" normalizeH="0" baseline="0" dirty="0">
                      <a:ln>
                        <a:noFill/>
                      </a:ln>
                      <a:solidFill>
                        <a:schemeClr val="bg1"/>
                      </a:solidFill>
                      <a:effectLst/>
                      <a:uLnTx/>
                      <a:uFillTx/>
                      <a:latin typeface="Roboto"/>
                      <a:ea typeface="Roboto" panose="02000000000000000000" pitchFamily="2" charset="0"/>
                      <a:cs typeface="Roboto" panose="02000000000000000000" pitchFamily="2" charset="0"/>
                    </a:rPr>
                    <a:t>Tendències</a:t>
                  </a:r>
                </a:p>
              </p:txBody>
            </p:sp>
            <p:sp>
              <p:nvSpPr>
                <p:cNvPr id="39" name="Rectángulo 38">
                  <a:extLst>
                    <a:ext uri="{FF2B5EF4-FFF2-40B4-BE49-F238E27FC236}">
                      <a16:creationId xmlns:a16="http://schemas.microsoft.com/office/drawing/2014/main" id="{05CF6D76-3300-A840-FA02-70D2D2C1A173}"/>
                    </a:ext>
                  </a:extLst>
                </p:cNvPr>
                <p:cNvSpPr>
                  <a:spLocks/>
                </p:cNvSpPr>
                <p:nvPr/>
              </p:nvSpPr>
              <p:spPr>
                <a:xfrm>
                  <a:off x="8266247" y="1190916"/>
                  <a:ext cx="1460329" cy="13849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sz="900" i="0" u="none" strike="noStrike" kern="1200" cap="none" spc="0" normalizeH="0" baseline="0" dirty="0">
                      <a:ln>
                        <a:noFill/>
                      </a:ln>
                      <a:solidFill>
                        <a:schemeClr val="bg1"/>
                      </a:solidFill>
                      <a:effectLst/>
                      <a:uLnTx/>
                      <a:uFillTx/>
                      <a:latin typeface="Roboto"/>
                      <a:ea typeface="Roboto" panose="02000000000000000000" pitchFamily="2" charset="0"/>
                      <a:cs typeface="Roboto" panose="02000000000000000000" pitchFamily="2" charset="0"/>
                    </a:rPr>
                    <a:t>Motivacions Estratègiques</a:t>
                  </a:r>
                </a:p>
              </p:txBody>
            </p:sp>
            <p:sp>
              <p:nvSpPr>
                <p:cNvPr id="46" name="Rectángulo 45">
                  <a:extLst>
                    <a:ext uri="{FF2B5EF4-FFF2-40B4-BE49-F238E27FC236}">
                      <a16:creationId xmlns:a16="http://schemas.microsoft.com/office/drawing/2014/main" id="{278CBDE4-F952-77BD-339D-15378A4806E1}"/>
                    </a:ext>
                  </a:extLst>
                </p:cNvPr>
                <p:cNvSpPr>
                  <a:spLocks/>
                </p:cNvSpPr>
                <p:nvPr/>
              </p:nvSpPr>
              <p:spPr>
                <a:xfrm>
                  <a:off x="9824199" y="1190916"/>
                  <a:ext cx="1258389" cy="13849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sz="900" i="0" u="none" strike="noStrike" kern="1200" cap="none" spc="0" normalizeH="0" baseline="0" dirty="0">
                      <a:ln>
                        <a:noFill/>
                      </a:ln>
                      <a:solidFill>
                        <a:schemeClr val="bg1"/>
                      </a:solidFill>
                      <a:effectLst/>
                      <a:uLnTx/>
                      <a:uFillTx/>
                      <a:latin typeface="Roboto"/>
                      <a:ea typeface="Roboto" panose="02000000000000000000" pitchFamily="2" charset="0"/>
                      <a:cs typeface="Roboto" panose="02000000000000000000" pitchFamily="2" charset="0"/>
                    </a:rPr>
                    <a:t>Consideracions Prèvies</a:t>
                  </a:r>
                </a:p>
              </p:txBody>
            </p:sp>
            <p:cxnSp>
              <p:nvCxnSpPr>
                <p:cNvPr id="898" name="Conector recto 897">
                  <a:extLst>
                    <a:ext uri="{FF2B5EF4-FFF2-40B4-BE49-F238E27FC236}">
                      <a16:creationId xmlns:a16="http://schemas.microsoft.com/office/drawing/2014/main" id="{E3BD163C-6154-1A7B-D223-92FB13964C6F}"/>
                    </a:ext>
                  </a:extLst>
                </p:cNvPr>
                <p:cNvCxnSpPr/>
                <p:nvPr/>
              </p:nvCxnSpPr>
              <p:spPr>
                <a:xfrm>
                  <a:off x="7460519" y="1168972"/>
                  <a:ext cx="0" cy="17043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05" name="Conector recto 904">
                  <a:extLst>
                    <a:ext uri="{FF2B5EF4-FFF2-40B4-BE49-F238E27FC236}">
                      <a16:creationId xmlns:a16="http://schemas.microsoft.com/office/drawing/2014/main" id="{1610F498-73E0-859E-FC54-9C1CDA75A329}"/>
                    </a:ext>
                  </a:extLst>
                </p:cNvPr>
                <p:cNvCxnSpPr/>
                <p:nvPr/>
              </p:nvCxnSpPr>
              <p:spPr>
                <a:xfrm>
                  <a:off x="8223667" y="1164638"/>
                  <a:ext cx="0" cy="17043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08" name="Conector recto 907">
                  <a:extLst>
                    <a:ext uri="{FF2B5EF4-FFF2-40B4-BE49-F238E27FC236}">
                      <a16:creationId xmlns:a16="http://schemas.microsoft.com/office/drawing/2014/main" id="{4F2D1292-4520-C0FA-BB63-F4599554800E}"/>
                    </a:ext>
                  </a:extLst>
                </p:cNvPr>
                <p:cNvCxnSpPr/>
                <p:nvPr/>
              </p:nvCxnSpPr>
              <p:spPr>
                <a:xfrm>
                  <a:off x="9768834" y="1168972"/>
                  <a:ext cx="0" cy="17043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18" name="Conector recto 917">
                  <a:extLst>
                    <a:ext uri="{FF2B5EF4-FFF2-40B4-BE49-F238E27FC236}">
                      <a16:creationId xmlns:a16="http://schemas.microsoft.com/office/drawing/2014/main" id="{3D6ADA80-0BF2-997F-CFA9-F63F1679014B}"/>
                    </a:ext>
                  </a:extLst>
                </p:cNvPr>
                <p:cNvCxnSpPr/>
                <p:nvPr/>
              </p:nvCxnSpPr>
              <p:spPr>
                <a:xfrm>
                  <a:off x="11128395" y="1168972"/>
                  <a:ext cx="0" cy="17043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901" name="Rectángulo 900">
                <a:extLst>
                  <a:ext uri="{FF2B5EF4-FFF2-40B4-BE49-F238E27FC236}">
                    <a16:creationId xmlns:a16="http://schemas.microsoft.com/office/drawing/2014/main" id="{5E122C55-7344-7CAB-4C56-A7FD1647C643}"/>
                  </a:ext>
                </a:extLst>
              </p:cNvPr>
              <p:cNvSpPr>
                <a:spLocks/>
              </p:cNvSpPr>
              <p:nvPr/>
            </p:nvSpPr>
            <p:spPr>
              <a:xfrm>
                <a:off x="6616809" y="484226"/>
                <a:ext cx="1669876" cy="13849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sz="900" b="1" i="0" u="none" strike="noStrike" kern="1200" cap="none" spc="0" normalizeH="0" baseline="0">
                    <a:ln>
                      <a:noFill/>
                    </a:ln>
                    <a:solidFill>
                      <a:schemeClr val="bg2"/>
                    </a:solidFill>
                    <a:effectLst/>
                    <a:uLnTx/>
                    <a:uFillTx/>
                    <a:latin typeface="Roboto"/>
                    <a:ea typeface="Roboto" panose="02000000000000000000" pitchFamily="2" charset="0"/>
                    <a:cs typeface="Roboto" panose="02000000000000000000" pitchFamily="2" charset="0"/>
                  </a:rPr>
                  <a:t>Valor de l’empresa i estructures</a:t>
                </a:r>
              </a:p>
            </p:txBody>
          </p:sp>
          <p:cxnSp>
            <p:nvCxnSpPr>
              <p:cNvPr id="902" name="Conector recto 901">
                <a:extLst>
                  <a:ext uri="{FF2B5EF4-FFF2-40B4-BE49-F238E27FC236}">
                    <a16:creationId xmlns:a16="http://schemas.microsoft.com/office/drawing/2014/main" id="{66415E5C-2346-EA77-E194-E3D687B7D4C2}"/>
                  </a:ext>
                </a:extLst>
              </p:cNvPr>
              <p:cNvCxnSpPr/>
              <p:nvPr/>
            </p:nvCxnSpPr>
            <p:spPr>
              <a:xfrm>
                <a:off x="8315660" y="461263"/>
                <a:ext cx="0" cy="17043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906" name="Rectángulo 905">
                <a:extLst>
                  <a:ext uri="{FF2B5EF4-FFF2-40B4-BE49-F238E27FC236}">
                    <a16:creationId xmlns:a16="http://schemas.microsoft.com/office/drawing/2014/main" id="{882785EF-DA49-1EAD-BD39-060F0C49E97D}"/>
                  </a:ext>
                </a:extLst>
              </p:cNvPr>
              <p:cNvSpPr>
                <a:spLocks/>
              </p:cNvSpPr>
              <p:nvPr/>
            </p:nvSpPr>
            <p:spPr>
              <a:xfrm>
                <a:off x="8274142" y="484226"/>
                <a:ext cx="1115476" cy="13849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sz="900" b="0" i="0" u="none" strike="noStrike" kern="1200" cap="none" spc="0" normalizeH="0" baseline="0">
                    <a:ln>
                      <a:noFill/>
                    </a:ln>
                    <a:solidFill>
                      <a:prstClr val="white"/>
                    </a:solidFill>
                    <a:effectLst/>
                    <a:uLnTx/>
                    <a:uFillTx/>
                    <a:latin typeface="Roboto"/>
                    <a:ea typeface="Roboto" panose="02000000000000000000" pitchFamily="2" charset="0"/>
                    <a:cs typeface="Roboto" panose="02000000000000000000" pitchFamily="2" charset="0"/>
                  </a:rPr>
                  <a:t>Fases del procés </a:t>
                </a:r>
              </a:p>
            </p:txBody>
          </p:sp>
          <p:cxnSp>
            <p:nvCxnSpPr>
              <p:cNvPr id="909" name="Conector recto 908">
                <a:extLst>
                  <a:ext uri="{FF2B5EF4-FFF2-40B4-BE49-F238E27FC236}">
                    <a16:creationId xmlns:a16="http://schemas.microsoft.com/office/drawing/2014/main" id="{44AE6BFE-678C-F051-BA2E-6FA8FCAF3EF6}"/>
                  </a:ext>
                </a:extLst>
              </p:cNvPr>
              <p:cNvCxnSpPr/>
              <p:nvPr/>
            </p:nvCxnSpPr>
            <p:spPr>
              <a:xfrm>
                <a:off x="9345547" y="457485"/>
                <a:ext cx="0" cy="17043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910" name="Rectángulo 909">
                <a:extLst>
                  <a:ext uri="{FF2B5EF4-FFF2-40B4-BE49-F238E27FC236}">
                    <a16:creationId xmlns:a16="http://schemas.microsoft.com/office/drawing/2014/main" id="{8C9DA760-BB19-9331-6C34-519238BBDD47}"/>
                  </a:ext>
                </a:extLst>
              </p:cNvPr>
              <p:cNvSpPr>
                <a:spLocks/>
              </p:cNvSpPr>
              <p:nvPr/>
            </p:nvSpPr>
            <p:spPr>
              <a:xfrm>
                <a:off x="9405839" y="484226"/>
                <a:ext cx="1115474" cy="13849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sz="900" b="0" i="0" u="none" strike="noStrike" kern="1200" cap="none" spc="0" normalizeH="0" baseline="0">
                    <a:ln>
                      <a:noFill/>
                    </a:ln>
                    <a:solidFill>
                      <a:prstClr val="white"/>
                    </a:solidFill>
                    <a:effectLst/>
                    <a:uLnTx/>
                    <a:uFillTx/>
                    <a:latin typeface="Roboto"/>
                    <a:ea typeface="Roboto" panose="02000000000000000000" pitchFamily="2" charset="0"/>
                    <a:cs typeface="Roboto" panose="02000000000000000000" pitchFamily="2" charset="0"/>
                  </a:rPr>
                  <a:t>Consideracions finals</a:t>
                </a:r>
              </a:p>
            </p:txBody>
          </p:sp>
        </p:grpSp>
        <p:cxnSp>
          <p:nvCxnSpPr>
            <p:cNvPr id="2" name="Conector recto 1">
              <a:extLst>
                <a:ext uri="{FF2B5EF4-FFF2-40B4-BE49-F238E27FC236}">
                  <a16:creationId xmlns:a16="http://schemas.microsoft.com/office/drawing/2014/main" id="{F8B861BE-ED18-928E-6EDD-22C66868DCCC}"/>
                </a:ext>
              </a:extLst>
            </p:cNvPr>
            <p:cNvCxnSpPr/>
            <p:nvPr/>
          </p:nvCxnSpPr>
          <p:spPr>
            <a:xfrm>
              <a:off x="10082962" y="372855"/>
              <a:ext cx="0" cy="17043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0" name="Título 1">
            <a:extLst>
              <a:ext uri="{FF2B5EF4-FFF2-40B4-BE49-F238E27FC236}">
                <a16:creationId xmlns:a16="http://schemas.microsoft.com/office/drawing/2014/main" id="{46172D80-9BBC-2BA4-FB71-632E41E2B4CF}"/>
              </a:ext>
            </a:extLst>
          </p:cNvPr>
          <p:cNvSpPr txBox="1">
            <a:spLocks/>
          </p:cNvSpPr>
          <p:nvPr/>
        </p:nvSpPr>
        <p:spPr>
          <a:xfrm>
            <a:off x="358870" y="544636"/>
            <a:ext cx="7456059" cy="41489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s-ES" sz="1600" b="1" dirty="0" err="1">
                <a:solidFill>
                  <a:schemeClr val="bg1"/>
                </a:solidFill>
                <a:latin typeface="+mn-lt"/>
                <a:ea typeface="Roboto" panose="02000000000000000000" pitchFamily="2" charset="0"/>
              </a:rPr>
              <a:t>Mètode</a:t>
            </a:r>
            <a:r>
              <a:rPr lang="es-ES" sz="1600" b="1" dirty="0">
                <a:solidFill>
                  <a:schemeClr val="bg1"/>
                </a:solidFill>
                <a:latin typeface="+mn-lt"/>
                <a:ea typeface="Roboto" panose="02000000000000000000" pitchFamily="2" charset="0"/>
              </a:rPr>
              <a:t> flux de Caixa </a:t>
            </a:r>
            <a:r>
              <a:rPr lang="es-ES" sz="1600" b="1" dirty="0" err="1">
                <a:solidFill>
                  <a:schemeClr val="bg1"/>
                </a:solidFill>
                <a:latin typeface="+mn-lt"/>
                <a:ea typeface="Roboto" panose="02000000000000000000" pitchFamily="2" charset="0"/>
              </a:rPr>
              <a:t>lliure</a:t>
            </a:r>
            <a:endParaRPr lang="es-ES" sz="1600" b="1" dirty="0">
              <a:solidFill>
                <a:schemeClr val="bg1"/>
              </a:solidFill>
              <a:latin typeface="+mn-lt"/>
              <a:ea typeface="Roboto" panose="02000000000000000000" pitchFamily="2" charset="0"/>
            </a:endParaRPr>
          </a:p>
        </p:txBody>
      </p:sp>
      <p:graphicFrame>
        <p:nvGraphicFramePr>
          <p:cNvPr id="4" name="Tabla 2">
            <a:extLst>
              <a:ext uri="{FF2B5EF4-FFF2-40B4-BE49-F238E27FC236}">
                <a16:creationId xmlns:a16="http://schemas.microsoft.com/office/drawing/2014/main" id="{3D7FE006-98A5-7879-524F-4276A71DD902}"/>
              </a:ext>
            </a:extLst>
          </p:cNvPr>
          <p:cNvGraphicFramePr>
            <a:graphicFrameLocks noGrp="1"/>
          </p:cNvGraphicFramePr>
          <p:nvPr>
            <p:extLst>
              <p:ext uri="{D42A27DB-BD31-4B8C-83A1-F6EECF244321}">
                <p14:modId xmlns:p14="http://schemas.microsoft.com/office/powerpoint/2010/main" val="3557761501"/>
              </p:ext>
            </p:extLst>
          </p:nvPr>
        </p:nvGraphicFramePr>
        <p:xfrm>
          <a:off x="908495" y="1563936"/>
          <a:ext cx="3168000" cy="741680"/>
        </p:xfrm>
        <a:graphic>
          <a:graphicData uri="http://schemas.openxmlformats.org/drawingml/2006/table">
            <a:tbl>
              <a:tblPr firstCol="1">
                <a:tableStyleId>{5C22544A-7EE6-4342-B048-85BDC9FD1C3A}</a:tableStyleId>
              </a:tblPr>
              <a:tblGrid>
                <a:gridCol w="1872000">
                  <a:extLst>
                    <a:ext uri="{9D8B030D-6E8A-4147-A177-3AD203B41FA5}">
                      <a16:colId xmlns:a16="http://schemas.microsoft.com/office/drawing/2014/main" val="103086396"/>
                    </a:ext>
                  </a:extLst>
                </a:gridCol>
                <a:gridCol w="1296000">
                  <a:extLst>
                    <a:ext uri="{9D8B030D-6E8A-4147-A177-3AD203B41FA5}">
                      <a16:colId xmlns:a16="http://schemas.microsoft.com/office/drawing/2014/main" val="4227317584"/>
                    </a:ext>
                  </a:extLst>
                </a:gridCol>
              </a:tblGrid>
              <a:tr h="370840">
                <a:tc>
                  <a:txBody>
                    <a:bodyPr/>
                    <a:lstStyle/>
                    <a:p>
                      <a:r>
                        <a:rPr lang="ca-ES" sz="1000" dirty="0">
                          <a:latin typeface="Roboto Black" panose="02000000000000000000" pitchFamily="2" charset="0"/>
                          <a:ea typeface="Roboto Black" panose="02000000000000000000" pitchFamily="2" charset="0"/>
                        </a:rPr>
                        <a:t>Perpetual </a:t>
                      </a:r>
                      <a:r>
                        <a:rPr lang="ca-ES" sz="1000" dirty="0" err="1">
                          <a:latin typeface="Roboto Black" panose="02000000000000000000" pitchFamily="2" charset="0"/>
                          <a:ea typeface="Roboto Black" panose="02000000000000000000" pitchFamily="2" charset="0"/>
                        </a:rPr>
                        <a:t>growth</a:t>
                      </a:r>
                      <a:endParaRPr lang="ca-ES" sz="1000" dirty="0">
                        <a:latin typeface="Roboto Black" panose="02000000000000000000" pitchFamily="2" charset="0"/>
                        <a:ea typeface="Roboto Black" panose="02000000000000000000" pitchFamily="2" charset="0"/>
                      </a:endParaRPr>
                    </a:p>
                  </a:txBody>
                  <a:tcPr anchor="ctr">
                    <a:solidFill>
                      <a:schemeClr val="tx2">
                        <a:lumMod val="90000"/>
                        <a:lumOff val="10000"/>
                      </a:schemeClr>
                    </a:solidFill>
                  </a:tcPr>
                </a:tc>
                <a:tc>
                  <a:txBody>
                    <a:bodyPr/>
                    <a:lstStyle/>
                    <a:p>
                      <a:pPr algn="r"/>
                      <a:r>
                        <a:rPr lang="ca-ES" sz="1000" dirty="0">
                          <a:solidFill>
                            <a:srgbClr val="514F4E"/>
                          </a:solidFill>
                          <a:latin typeface="Roboto Light" panose="02000000000000000000" pitchFamily="2" charset="0"/>
                          <a:ea typeface="Roboto Light" panose="02000000000000000000" pitchFamily="2" charset="0"/>
                        </a:rPr>
                        <a:t>2,00%</a:t>
                      </a:r>
                    </a:p>
                  </a:txBody>
                  <a:tcPr anchor="ctr">
                    <a:solidFill>
                      <a:schemeClr val="bg1">
                        <a:lumMod val="85000"/>
                      </a:schemeClr>
                    </a:solidFill>
                  </a:tcPr>
                </a:tc>
                <a:extLst>
                  <a:ext uri="{0D108BD9-81ED-4DB2-BD59-A6C34878D82A}">
                    <a16:rowId xmlns:a16="http://schemas.microsoft.com/office/drawing/2014/main" val="1812952763"/>
                  </a:ext>
                </a:extLst>
              </a:tr>
              <a:tr h="370840">
                <a:tc>
                  <a:txBody>
                    <a:bodyPr/>
                    <a:lstStyle/>
                    <a:p>
                      <a:r>
                        <a:rPr lang="ca-ES" sz="1000" dirty="0">
                          <a:latin typeface="Roboto Black" panose="02000000000000000000" pitchFamily="2" charset="0"/>
                          <a:ea typeface="Roboto Black" panose="02000000000000000000" pitchFamily="2" charset="0"/>
                        </a:rPr>
                        <a:t>WACC</a:t>
                      </a:r>
                    </a:p>
                  </a:txBody>
                  <a:tcPr anchor="ctr">
                    <a:solidFill>
                      <a:schemeClr val="tx2">
                        <a:lumMod val="90000"/>
                        <a:lumOff val="10000"/>
                      </a:schemeClr>
                    </a:solidFill>
                  </a:tcPr>
                </a:tc>
                <a:tc>
                  <a:txBody>
                    <a:bodyPr/>
                    <a:lstStyle/>
                    <a:p>
                      <a:pPr algn="r"/>
                      <a:r>
                        <a:rPr lang="ca-ES" sz="1000" dirty="0">
                          <a:solidFill>
                            <a:srgbClr val="514F4E"/>
                          </a:solidFill>
                          <a:latin typeface="Roboto Light" panose="02000000000000000000" pitchFamily="2" charset="0"/>
                          <a:ea typeface="Roboto Light" panose="02000000000000000000" pitchFamily="2" charset="0"/>
                        </a:rPr>
                        <a:t>9,07%</a:t>
                      </a:r>
                    </a:p>
                  </a:txBody>
                  <a:tcPr anchor="ctr">
                    <a:solidFill>
                      <a:schemeClr val="bg1">
                        <a:lumMod val="85000"/>
                      </a:schemeClr>
                    </a:solidFill>
                  </a:tcPr>
                </a:tc>
                <a:extLst>
                  <a:ext uri="{0D108BD9-81ED-4DB2-BD59-A6C34878D82A}">
                    <a16:rowId xmlns:a16="http://schemas.microsoft.com/office/drawing/2014/main" val="2693923642"/>
                  </a:ext>
                </a:extLst>
              </a:tr>
            </a:tbl>
          </a:graphicData>
        </a:graphic>
      </p:graphicFrame>
      <p:graphicFrame>
        <p:nvGraphicFramePr>
          <p:cNvPr id="5" name="Tabla 4">
            <a:extLst>
              <a:ext uri="{FF2B5EF4-FFF2-40B4-BE49-F238E27FC236}">
                <a16:creationId xmlns:a16="http://schemas.microsoft.com/office/drawing/2014/main" id="{8A210E0E-6601-1A0C-7550-7D5F6C376FA4}"/>
              </a:ext>
            </a:extLst>
          </p:cNvPr>
          <p:cNvGraphicFramePr>
            <a:graphicFrameLocks noGrp="1"/>
          </p:cNvGraphicFramePr>
          <p:nvPr>
            <p:extLst>
              <p:ext uri="{D42A27DB-BD31-4B8C-83A1-F6EECF244321}">
                <p14:modId xmlns:p14="http://schemas.microsoft.com/office/powerpoint/2010/main" val="874508084"/>
              </p:ext>
            </p:extLst>
          </p:nvPr>
        </p:nvGraphicFramePr>
        <p:xfrm>
          <a:off x="908494" y="2501900"/>
          <a:ext cx="8352000" cy="1854200"/>
        </p:xfrm>
        <a:graphic>
          <a:graphicData uri="http://schemas.openxmlformats.org/drawingml/2006/table">
            <a:tbl>
              <a:tblPr firstCol="1">
                <a:tableStyleId>{5C22544A-7EE6-4342-B048-85BDC9FD1C3A}</a:tableStyleId>
              </a:tblPr>
              <a:tblGrid>
                <a:gridCol w="1872000">
                  <a:extLst>
                    <a:ext uri="{9D8B030D-6E8A-4147-A177-3AD203B41FA5}">
                      <a16:colId xmlns:a16="http://schemas.microsoft.com/office/drawing/2014/main" val="3448738875"/>
                    </a:ext>
                  </a:extLst>
                </a:gridCol>
                <a:gridCol w="1296000">
                  <a:extLst>
                    <a:ext uri="{9D8B030D-6E8A-4147-A177-3AD203B41FA5}">
                      <a16:colId xmlns:a16="http://schemas.microsoft.com/office/drawing/2014/main" val="2403187836"/>
                    </a:ext>
                  </a:extLst>
                </a:gridCol>
                <a:gridCol w="1296000">
                  <a:extLst>
                    <a:ext uri="{9D8B030D-6E8A-4147-A177-3AD203B41FA5}">
                      <a16:colId xmlns:a16="http://schemas.microsoft.com/office/drawing/2014/main" val="355211384"/>
                    </a:ext>
                  </a:extLst>
                </a:gridCol>
                <a:gridCol w="1296000">
                  <a:extLst>
                    <a:ext uri="{9D8B030D-6E8A-4147-A177-3AD203B41FA5}">
                      <a16:colId xmlns:a16="http://schemas.microsoft.com/office/drawing/2014/main" val="1557942148"/>
                    </a:ext>
                  </a:extLst>
                </a:gridCol>
                <a:gridCol w="1296000">
                  <a:extLst>
                    <a:ext uri="{9D8B030D-6E8A-4147-A177-3AD203B41FA5}">
                      <a16:colId xmlns:a16="http://schemas.microsoft.com/office/drawing/2014/main" val="627710421"/>
                    </a:ext>
                  </a:extLst>
                </a:gridCol>
                <a:gridCol w="1296000">
                  <a:extLst>
                    <a:ext uri="{9D8B030D-6E8A-4147-A177-3AD203B41FA5}">
                      <a16:colId xmlns:a16="http://schemas.microsoft.com/office/drawing/2014/main" val="1316745978"/>
                    </a:ext>
                  </a:extLst>
                </a:gridCol>
              </a:tblGrid>
              <a:tr h="370840">
                <a:tc>
                  <a:txBody>
                    <a:bodyPr/>
                    <a:lstStyle/>
                    <a:p>
                      <a:r>
                        <a:rPr lang="ca-ES" sz="1000" dirty="0" err="1">
                          <a:latin typeface="Roboto Black" panose="02000000000000000000" pitchFamily="2" charset="0"/>
                          <a:ea typeface="Roboto Black" panose="02000000000000000000" pitchFamily="2" charset="0"/>
                        </a:rPr>
                        <a:t>Year</a:t>
                      </a:r>
                      <a:endParaRPr lang="ca-ES" sz="1000" dirty="0">
                        <a:latin typeface="Roboto Black" panose="02000000000000000000" pitchFamily="2" charset="0"/>
                        <a:ea typeface="Roboto Black" panose="02000000000000000000" pitchFamily="2" charset="0"/>
                      </a:endParaRPr>
                    </a:p>
                  </a:txBody>
                  <a:tcPr anchor="ctr">
                    <a:solidFill>
                      <a:schemeClr val="tx2">
                        <a:lumMod val="90000"/>
                        <a:lumOff val="10000"/>
                      </a:schemeClr>
                    </a:solidFill>
                  </a:tcPr>
                </a:tc>
                <a:tc>
                  <a:txBody>
                    <a:bodyPr/>
                    <a:lstStyle/>
                    <a:p>
                      <a:pPr algn="r"/>
                      <a:r>
                        <a:rPr lang="ca-ES" sz="1000" b="0" dirty="0">
                          <a:latin typeface="Roboto Medium" panose="02000000000000000000" pitchFamily="2" charset="0"/>
                          <a:ea typeface="Roboto Medium" panose="02000000000000000000" pitchFamily="2" charset="0"/>
                        </a:rPr>
                        <a:t>Project 2018</a:t>
                      </a:r>
                    </a:p>
                  </a:txBody>
                  <a:tcPr anchor="ctr">
                    <a:solidFill>
                      <a:schemeClr val="bg1">
                        <a:lumMod val="85000"/>
                      </a:schemeClr>
                    </a:solidFill>
                  </a:tcPr>
                </a:tc>
                <a:tc>
                  <a:txBody>
                    <a:bodyPr/>
                    <a:lstStyle/>
                    <a:p>
                      <a:pPr algn="r"/>
                      <a:r>
                        <a:rPr lang="ca-ES" sz="1000" b="0" dirty="0">
                          <a:latin typeface="Roboto Medium" panose="02000000000000000000" pitchFamily="2" charset="0"/>
                          <a:ea typeface="Roboto Medium" panose="02000000000000000000" pitchFamily="2" charset="0"/>
                        </a:rPr>
                        <a:t>Project 2019</a:t>
                      </a:r>
                    </a:p>
                  </a:txBody>
                  <a:tcPr anchor="ctr">
                    <a:solidFill>
                      <a:schemeClr val="bg1">
                        <a:lumMod val="85000"/>
                      </a:schemeClr>
                    </a:solidFill>
                  </a:tcPr>
                </a:tc>
                <a:tc>
                  <a:txBody>
                    <a:bodyPr/>
                    <a:lstStyle/>
                    <a:p>
                      <a:pPr algn="r"/>
                      <a:r>
                        <a:rPr lang="ca-ES" sz="1000" b="0" dirty="0">
                          <a:latin typeface="Roboto Medium" panose="02000000000000000000" pitchFamily="2" charset="0"/>
                          <a:ea typeface="Roboto Medium" panose="02000000000000000000" pitchFamily="2" charset="0"/>
                        </a:rPr>
                        <a:t>Project 2020</a:t>
                      </a:r>
                    </a:p>
                  </a:txBody>
                  <a:tcPr anchor="ctr">
                    <a:solidFill>
                      <a:schemeClr val="bg1">
                        <a:lumMod val="85000"/>
                      </a:schemeClr>
                    </a:solidFill>
                  </a:tcPr>
                </a:tc>
                <a:tc>
                  <a:txBody>
                    <a:bodyPr/>
                    <a:lstStyle/>
                    <a:p>
                      <a:pPr algn="r"/>
                      <a:r>
                        <a:rPr lang="ca-ES" sz="1000" b="0" dirty="0">
                          <a:latin typeface="Roboto Medium" panose="02000000000000000000" pitchFamily="2" charset="0"/>
                          <a:ea typeface="Roboto Medium" panose="02000000000000000000" pitchFamily="2" charset="0"/>
                        </a:rPr>
                        <a:t>Project 2021</a:t>
                      </a:r>
                    </a:p>
                  </a:txBody>
                  <a:tcPr anchor="ctr">
                    <a:solidFill>
                      <a:schemeClr val="bg1">
                        <a:lumMod val="85000"/>
                      </a:schemeClr>
                    </a:solidFill>
                  </a:tcPr>
                </a:tc>
                <a:tc>
                  <a:txBody>
                    <a:bodyPr/>
                    <a:lstStyle/>
                    <a:p>
                      <a:pPr algn="r"/>
                      <a:r>
                        <a:rPr lang="ca-ES" sz="1000" b="0" dirty="0">
                          <a:latin typeface="Roboto Medium" panose="02000000000000000000" pitchFamily="2" charset="0"/>
                          <a:ea typeface="Roboto Medium" panose="02000000000000000000" pitchFamily="2" charset="0"/>
                        </a:rPr>
                        <a:t>Terminal</a:t>
                      </a:r>
                    </a:p>
                  </a:txBody>
                  <a:tcPr anchor="ctr">
                    <a:solidFill>
                      <a:schemeClr val="bg1">
                        <a:lumMod val="85000"/>
                      </a:schemeClr>
                    </a:solidFill>
                  </a:tcPr>
                </a:tc>
                <a:extLst>
                  <a:ext uri="{0D108BD9-81ED-4DB2-BD59-A6C34878D82A}">
                    <a16:rowId xmlns:a16="http://schemas.microsoft.com/office/drawing/2014/main" val="1166074957"/>
                  </a:ext>
                </a:extLst>
              </a:tr>
              <a:tr h="370840">
                <a:tc>
                  <a:txBody>
                    <a:bodyPr/>
                    <a:lstStyle/>
                    <a:p>
                      <a:r>
                        <a:rPr lang="ca-ES" sz="1000" dirty="0">
                          <a:latin typeface="Roboto Black" panose="02000000000000000000" pitchFamily="2" charset="0"/>
                          <a:ea typeface="Roboto Black" panose="02000000000000000000" pitchFamily="2" charset="0"/>
                        </a:rPr>
                        <a:t>FCFO</a:t>
                      </a:r>
                    </a:p>
                  </a:txBody>
                  <a:tcPr anchor="ctr">
                    <a:solidFill>
                      <a:schemeClr val="tx2">
                        <a:lumMod val="90000"/>
                        <a:lumOff val="10000"/>
                      </a:schemeClr>
                    </a:solidFill>
                  </a:tcPr>
                </a:tc>
                <a:tc>
                  <a:txBody>
                    <a:bodyPr/>
                    <a:lstStyle/>
                    <a:p>
                      <a:pPr algn="r"/>
                      <a:r>
                        <a:rPr lang="ca-ES" sz="1000" dirty="0">
                          <a:latin typeface="Roboto Light" panose="02000000000000000000" pitchFamily="2" charset="0"/>
                          <a:ea typeface="Roboto Light" panose="02000000000000000000" pitchFamily="2" charset="0"/>
                        </a:rPr>
                        <a:t>192.029,41</a:t>
                      </a:r>
                    </a:p>
                  </a:txBody>
                  <a:tcPr anchor="ctr">
                    <a:solidFill>
                      <a:schemeClr val="bg1">
                        <a:lumMod val="85000"/>
                      </a:schemeClr>
                    </a:solidFill>
                  </a:tcPr>
                </a:tc>
                <a:tc>
                  <a:txBody>
                    <a:bodyPr/>
                    <a:lstStyle/>
                    <a:p>
                      <a:pPr algn="r"/>
                      <a:r>
                        <a:rPr lang="ca-ES" sz="1000" dirty="0">
                          <a:latin typeface="Roboto Light" panose="02000000000000000000" pitchFamily="2" charset="0"/>
                          <a:ea typeface="Roboto Light" panose="02000000000000000000" pitchFamily="2" charset="0"/>
                        </a:rPr>
                        <a:t>257.314,82</a:t>
                      </a:r>
                    </a:p>
                  </a:txBody>
                  <a:tcPr anchor="ctr">
                    <a:solidFill>
                      <a:schemeClr val="bg1">
                        <a:lumMod val="85000"/>
                      </a:schemeClr>
                    </a:solidFill>
                  </a:tcPr>
                </a:tc>
                <a:tc>
                  <a:txBody>
                    <a:bodyPr/>
                    <a:lstStyle/>
                    <a:p>
                      <a:pPr algn="r"/>
                      <a:r>
                        <a:rPr lang="ca-ES" sz="1000" dirty="0">
                          <a:latin typeface="Roboto Light" panose="02000000000000000000" pitchFamily="2" charset="0"/>
                          <a:ea typeface="Roboto Light" panose="02000000000000000000" pitchFamily="2" charset="0"/>
                        </a:rPr>
                        <a:t>383.557,38</a:t>
                      </a:r>
                    </a:p>
                  </a:txBody>
                  <a:tcPr anchor="ctr">
                    <a:solidFill>
                      <a:schemeClr val="bg1">
                        <a:lumMod val="85000"/>
                      </a:schemeClr>
                    </a:solidFill>
                  </a:tcPr>
                </a:tc>
                <a:tc>
                  <a:txBody>
                    <a:bodyPr/>
                    <a:lstStyle/>
                    <a:p>
                      <a:pPr algn="r"/>
                      <a:r>
                        <a:rPr lang="ca-ES" sz="1000" dirty="0">
                          <a:latin typeface="Roboto Light" panose="02000000000000000000" pitchFamily="2" charset="0"/>
                          <a:ea typeface="Roboto Light" panose="02000000000000000000" pitchFamily="2" charset="0"/>
                        </a:rPr>
                        <a:t>543.179,65</a:t>
                      </a:r>
                    </a:p>
                  </a:txBody>
                  <a:tcPr anchor="ctr">
                    <a:solidFill>
                      <a:schemeClr val="bg1">
                        <a:lumMod val="85000"/>
                      </a:schemeClr>
                    </a:solidFill>
                  </a:tcPr>
                </a:tc>
                <a:tc>
                  <a:txBody>
                    <a:bodyPr/>
                    <a:lstStyle/>
                    <a:p>
                      <a:pPr algn="r"/>
                      <a:r>
                        <a:rPr lang="ca-ES" sz="1000" dirty="0">
                          <a:latin typeface="Roboto Light" panose="02000000000000000000" pitchFamily="2" charset="0"/>
                          <a:ea typeface="Roboto Light" panose="02000000000000000000" pitchFamily="2" charset="0"/>
                        </a:rPr>
                        <a:t>1.068.882,53</a:t>
                      </a:r>
                    </a:p>
                  </a:txBody>
                  <a:tcPr anchor="ctr">
                    <a:solidFill>
                      <a:schemeClr val="bg1">
                        <a:lumMod val="85000"/>
                      </a:schemeClr>
                    </a:solidFill>
                  </a:tcPr>
                </a:tc>
                <a:extLst>
                  <a:ext uri="{0D108BD9-81ED-4DB2-BD59-A6C34878D82A}">
                    <a16:rowId xmlns:a16="http://schemas.microsoft.com/office/drawing/2014/main" val="1152033102"/>
                  </a:ext>
                </a:extLst>
              </a:tr>
              <a:tr h="370840">
                <a:tc>
                  <a:txBody>
                    <a:bodyPr/>
                    <a:lstStyle/>
                    <a:p>
                      <a:r>
                        <a:rPr lang="ca-ES" sz="1000" dirty="0" err="1">
                          <a:latin typeface="Roboto Black" panose="02000000000000000000" pitchFamily="2" charset="0"/>
                          <a:ea typeface="Roboto Black" panose="02000000000000000000" pitchFamily="2" charset="0"/>
                        </a:rPr>
                        <a:t>Discount</a:t>
                      </a:r>
                      <a:r>
                        <a:rPr lang="ca-ES" sz="1000" dirty="0">
                          <a:latin typeface="Roboto Black" panose="02000000000000000000" pitchFamily="2" charset="0"/>
                          <a:ea typeface="Roboto Black" panose="02000000000000000000" pitchFamily="2" charset="0"/>
                        </a:rPr>
                        <a:t> Factor</a:t>
                      </a:r>
                    </a:p>
                  </a:txBody>
                  <a:tcPr anchor="ctr">
                    <a:solidFill>
                      <a:schemeClr val="tx2">
                        <a:lumMod val="90000"/>
                        <a:lumOff val="10000"/>
                      </a:schemeClr>
                    </a:solidFill>
                  </a:tcPr>
                </a:tc>
                <a:tc>
                  <a:txBody>
                    <a:bodyPr/>
                    <a:lstStyle/>
                    <a:p>
                      <a:pPr algn="r"/>
                      <a:r>
                        <a:rPr lang="ca-ES" sz="1000" dirty="0">
                          <a:latin typeface="Roboto Light" panose="02000000000000000000" pitchFamily="2" charset="0"/>
                          <a:ea typeface="Roboto Light" panose="02000000000000000000" pitchFamily="2" charset="0"/>
                        </a:rPr>
                        <a:t>0,92</a:t>
                      </a:r>
                    </a:p>
                  </a:txBody>
                  <a:tcPr anchor="ctr">
                    <a:solidFill>
                      <a:schemeClr val="bg1">
                        <a:lumMod val="85000"/>
                      </a:schemeClr>
                    </a:solidFill>
                  </a:tcPr>
                </a:tc>
                <a:tc>
                  <a:txBody>
                    <a:bodyPr/>
                    <a:lstStyle/>
                    <a:p>
                      <a:pPr algn="r"/>
                      <a:r>
                        <a:rPr lang="ca-ES" sz="1000" dirty="0">
                          <a:latin typeface="Roboto Light" panose="02000000000000000000" pitchFamily="2" charset="0"/>
                          <a:ea typeface="Roboto Light" panose="02000000000000000000" pitchFamily="2" charset="0"/>
                        </a:rPr>
                        <a:t>0,84</a:t>
                      </a:r>
                    </a:p>
                  </a:txBody>
                  <a:tcPr anchor="ctr">
                    <a:solidFill>
                      <a:schemeClr val="bg1">
                        <a:lumMod val="85000"/>
                      </a:schemeClr>
                    </a:solidFill>
                  </a:tcPr>
                </a:tc>
                <a:tc>
                  <a:txBody>
                    <a:bodyPr/>
                    <a:lstStyle/>
                    <a:p>
                      <a:pPr algn="r"/>
                      <a:r>
                        <a:rPr lang="ca-ES" sz="1000" dirty="0">
                          <a:latin typeface="Roboto Light" panose="02000000000000000000" pitchFamily="2" charset="0"/>
                          <a:ea typeface="Roboto Light" panose="02000000000000000000" pitchFamily="2" charset="0"/>
                        </a:rPr>
                        <a:t>0,77</a:t>
                      </a:r>
                    </a:p>
                  </a:txBody>
                  <a:tcPr anchor="ctr">
                    <a:solidFill>
                      <a:schemeClr val="bg1">
                        <a:lumMod val="85000"/>
                      </a:schemeClr>
                    </a:solidFill>
                  </a:tcPr>
                </a:tc>
                <a:tc>
                  <a:txBody>
                    <a:bodyPr/>
                    <a:lstStyle/>
                    <a:p>
                      <a:pPr algn="r"/>
                      <a:r>
                        <a:rPr lang="ca-ES" sz="1000" dirty="0">
                          <a:latin typeface="Roboto Light" panose="02000000000000000000" pitchFamily="2" charset="0"/>
                          <a:ea typeface="Roboto Light" panose="02000000000000000000" pitchFamily="2" charset="0"/>
                        </a:rPr>
                        <a:t>0,71</a:t>
                      </a:r>
                    </a:p>
                  </a:txBody>
                  <a:tcPr anchor="ctr">
                    <a:solidFill>
                      <a:schemeClr val="bg1">
                        <a:lumMod val="85000"/>
                      </a:schemeClr>
                    </a:solidFill>
                  </a:tcPr>
                </a:tc>
                <a:tc>
                  <a:txBody>
                    <a:bodyPr/>
                    <a:lstStyle/>
                    <a:p>
                      <a:pPr algn="r"/>
                      <a:endParaRPr lang="ca-ES" sz="1000" dirty="0">
                        <a:latin typeface="Roboto Light" panose="02000000000000000000" pitchFamily="2" charset="0"/>
                        <a:ea typeface="Roboto Light" panose="02000000000000000000" pitchFamily="2" charset="0"/>
                      </a:endParaRPr>
                    </a:p>
                  </a:txBody>
                  <a:tcPr anchor="ctr">
                    <a:solidFill>
                      <a:schemeClr val="bg1">
                        <a:lumMod val="85000"/>
                      </a:schemeClr>
                    </a:solidFill>
                  </a:tcPr>
                </a:tc>
                <a:extLst>
                  <a:ext uri="{0D108BD9-81ED-4DB2-BD59-A6C34878D82A}">
                    <a16:rowId xmlns:a16="http://schemas.microsoft.com/office/drawing/2014/main" val="3836106615"/>
                  </a:ext>
                </a:extLst>
              </a:tr>
              <a:tr h="370840">
                <a:tc>
                  <a:txBody>
                    <a:bodyPr/>
                    <a:lstStyle/>
                    <a:p>
                      <a:r>
                        <a:rPr lang="ca-ES" sz="1000" dirty="0">
                          <a:latin typeface="Roboto Black" panose="02000000000000000000" pitchFamily="2" charset="0"/>
                          <a:ea typeface="Roboto Black" panose="02000000000000000000" pitchFamily="2" charset="0"/>
                        </a:rPr>
                        <a:t>Present </a:t>
                      </a:r>
                      <a:r>
                        <a:rPr lang="ca-ES" sz="1000" dirty="0" err="1">
                          <a:latin typeface="Roboto Black" panose="02000000000000000000" pitchFamily="2" charset="0"/>
                          <a:ea typeface="Roboto Black" panose="02000000000000000000" pitchFamily="2" charset="0"/>
                        </a:rPr>
                        <a:t>Value</a:t>
                      </a:r>
                      <a:r>
                        <a:rPr lang="ca-ES" sz="1000" dirty="0">
                          <a:latin typeface="Roboto Black" panose="02000000000000000000" pitchFamily="2" charset="0"/>
                          <a:ea typeface="Roboto Black" panose="02000000000000000000" pitchFamily="2" charset="0"/>
                        </a:rPr>
                        <a:t> of FCFO</a:t>
                      </a:r>
                    </a:p>
                  </a:txBody>
                  <a:tcPr anchor="ctr">
                    <a:solidFill>
                      <a:schemeClr val="tx2">
                        <a:lumMod val="90000"/>
                        <a:lumOff val="10000"/>
                      </a:schemeClr>
                    </a:solidFill>
                  </a:tcPr>
                </a:tc>
                <a:tc>
                  <a:txBody>
                    <a:bodyPr/>
                    <a:lstStyle/>
                    <a:p>
                      <a:pPr algn="r"/>
                      <a:r>
                        <a:rPr lang="ca-ES" sz="1000" dirty="0">
                          <a:latin typeface="Roboto Light" panose="02000000000000000000" pitchFamily="2" charset="0"/>
                          <a:ea typeface="Roboto Light" panose="02000000000000000000" pitchFamily="2" charset="0"/>
                        </a:rPr>
                        <a:t>176.065,39</a:t>
                      </a:r>
                    </a:p>
                  </a:txBody>
                  <a:tcPr anchor="ctr">
                    <a:solidFill>
                      <a:schemeClr val="bg1">
                        <a:lumMod val="85000"/>
                      </a:schemeClr>
                    </a:solidFill>
                  </a:tcPr>
                </a:tc>
                <a:tc>
                  <a:txBody>
                    <a:bodyPr/>
                    <a:lstStyle/>
                    <a:p>
                      <a:pPr algn="r"/>
                      <a:r>
                        <a:rPr lang="ca-ES" sz="1000" dirty="0">
                          <a:latin typeface="Roboto Light" panose="02000000000000000000" pitchFamily="2" charset="0"/>
                          <a:ea typeface="Roboto Light" panose="02000000000000000000" pitchFamily="2" charset="0"/>
                        </a:rPr>
                        <a:t>216.310,33</a:t>
                      </a:r>
                    </a:p>
                  </a:txBody>
                  <a:tcPr anchor="ctr">
                    <a:solidFill>
                      <a:schemeClr val="bg1">
                        <a:lumMod val="85000"/>
                      </a:schemeClr>
                    </a:solidFill>
                  </a:tcPr>
                </a:tc>
                <a:tc>
                  <a:txBody>
                    <a:bodyPr/>
                    <a:lstStyle/>
                    <a:p>
                      <a:pPr algn="r"/>
                      <a:r>
                        <a:rPr lang="ca-ES" sz="1000" dirty="0">
                          <a:latin typeface="Roboto Light" panose="02000000000000000000" pitchFamily="2" charset="0"/>
                          <a:ea typeface="Roboto Light" panose="02000000000000000000" pitchFamily="2" charset="0"/>
                        </a:rPr>
                        <a:t>295.630,36</a:t>
                      </a:r>
                    </a:p>
                  </a:txBody>
                  <a:tcPr anchor="ctr">
                    <a:solidFill>
                      <a:schemeClr val="bg1">
                        <a:lumMod val="85000"/>
                      </a:schemeClr>
                    </a:solidFill>
                  </a:tcPr>
                </a:tc>
                <a:tc>
                  <a:txBody>
                    <a:bodyPr/>
                    <a:lstStyle/>
                    <a:p>
                      <a:pPr algn="r"/>
                      <a:r>
                        <a:rPr lang="ca-ES" sz="1000" dirty="0">
                          <a:latin typeface="Roboto Light" panose="02000000000000000000" pitchFamily="2" charset="0"/>
                          <a:ea typeface="Roboto Light" panose="02000000000000000000" pitchFamily="2" charset="0"/>
                        </a:rPr>
                        <a:t>383.756,07</a:t>
                      </a:r>
                    </a:p>
                  </a:txBody>
                  <a:tcPr anchor="ctr">
                    <a:solidFill>
                      <a:schemeClr val="bg1">
                        <a:lumMod val="85000"/>
                      </a:schemeClr>
                    </a:solidFill>
                  </a:tcPr>
                </a:tc>
                <a:tc>
                  <a:txBody>
                    <a:bodyPr/>
                    <a:lstStyle/>
                    <a:p>
                      <a:pPr algn="r"/>
                      <a:endParaRPr lang="ca-ES" sz="1000" dirty="0">
                        <a:latin typeface="Roboto Light" panose="02000000000000000000" pitchFamily="2" charset="0"/>
                        <a:ea typeface="Roboto Light" panose="02000000000000000000" pitchFamily="2" charset="0"/>
                      </a:endParaRPr>
                    </a:p>
                  </a:txBody>
                  <a:tcPr anchor="ctr">
                    <a:solidFill>
                      <a:schemeClr val="bg1">
                        <a:lumMod val="85000"/>
                      </a:schemeClr>
                    </a:solidFill>
                  </a:tcPr>
                </a:tc>
                <a:extLst>
                  <a:ext uri="{0D108BD9-81ED-4DB2-BD59-A6C34878D82A}">
                    <a16:rowId xmlns:a16="http://schemas.microsoft.com/office/drawing/2014/main" val="2312949093"/>
                  </a:ext>
                </a:extLst>
              </a:tr>
              <a:tr h="370840">
                <a:tc>
                  <a:txBody>
                    <a:bodyPr/>
                    <a:lstStyle/>
                    <a:p>
                      <a:r>
                        <a:rPr lang="ca-ES" sz="1000" dirty="0">
                          <a:latin typeface="Roboto Black" panose="02000000000000000000" pitchFamily="2" charset="0"/>
                          <a:ea typeface="Roboto Black" panose="02000000000000000000" pitchFamily="2" charset="0"/>
                        </a:rPr>
                        <a:t>Terminal </a:t>
                      </a:r>
                      <a:r>
                        <a:rPr lang="ca-ES" sz="1000" dirty="0" err="1">
                          <a:latin typeface="Roboto Black" panose="02000000000000000000" pitchFamily="2" charset="0"/>
                          <a:ea typeface="Roboto Black" panose="02000000000000000000" pitchFamily="2" charset="0"/>
                        </a:rPr>
                        <a:t>value</a:t>
                      </a:r>
                      <a:endParaRPr lang="ca-ES" sz="1000" dirty="0">
                        <a:latin typeface="Roboto Black" panose="02000000000000000000" pitchFamily="2" charset="0"/>
                        <a:ea typeface="Roboto Black" panose="02000000000000000000" pitchFamily="2" charset="0"/>
                      </a:endParaRPr>
                    </a:p>
                  </a:txBody>
                  <a:tcPr anchor="ctr">
                    <a:solidFill>
                      <a:schemeClr val="tx2">
                        <a:lumMod val="90000"/>
                        <a:lumOff val="10000"/>
                      </a:schemeClr>
                    </a:solidFill>
                  </a:tcPr>
                </a:tc>
                <a:tc>
                  <a:txBody>
                    <a:bodyPr/>
                    <a:lstStyle/>
                    <a:p>
                      <a:pPr algn="r"/>
                      <a:endParaRPr lang="ca-ES" sz="1000" dirty="0">
                        <a:latin typeface="Roboto Light" panose="02000000000000000000" pitchFamily="2" charset="0"/>
                        <a:ea typeface="Roboto Light" panose="02000000000000000000" pitchFamily="2" charset="0"/>
                      </a:endParaRPr>
                    </a:p>
                  </a:txBody>
                  <a:tcPr anchor="ctr">
                    <a:solidFill>
                      <a:schemeClr val="bg1">
                        <a:lumMod val="85000"/>
                      </a:schemeClr>
                    </a:solidFill>
                  </a:tcPr>
                </a:tc>
                <a:tc>
                  <a:txBody>
                    <a:bodyPr/>
                    <a:lstStyle/>
                    <a:p>
                      <a:pPr algn="r"/>
                      <a:endParaRPr lang="ca-ES" sz="1000" dirty="0">
                        <a:latin typeface="Roboto Light" panose="02000000000000000000" pitchFamily="2" charset="0"/>
                        <a:ea typeface="Roboto Light" panose="02000000000000000000" pitchFamily="2" charset="0"/>
                      </a:endParaRPr>
                    </a:p>
                  </a:txBody>
                  <a:tcPr anchor="ctr">
                    <a:solidFill>
                      <a:schemeClr val="bg1">
                        <a:lumMod val="85000"/>
                      </a:schemeClr>
                    </a:solidFill>
                  </a:tcPr>
                </a:tc>
                <a:tc>
                  <a:txBody>
                    <a:bodyPr/>
                    <a:lstStyle/>
                    <a:p>
                      <a:pPr algn="r"/>
                      <a:endParaRPr lang="ca-ES" sz="1000" dirty="0">
                        <a:latin typeface="Roboto Light" panose="02000000000000000000" pitchFamily="2" charset="0"/>
                        <a:ea typeface="Roboto Light" panose="02000000000000000000" pitchFamily="2" charset="0"/>
                      </a:endParaRPr>
                    </a:p>
                  </a:txBody>
                  <a:tcPr anchor="ctr">
                    <a:solidFill>
                      <a:schemeClr val="bg1">
                        <a:lumMod val="85000"/>
                      </a:schemeClr>
                    </a:solidFill>
                  </a:tcPr>
                </a:tc>
                <a:tc>
                  <a:txBody>
                    <a:bodyPr/>
                    <a:lstStyle/>
                    <a:p>
                      <a:pPr algn="r"/>
                      <a:r>
                        <a:rPr lang="ca-ES" sz="1000" dirty="0">
                          <a:latin typeface="Roboto Light" panose="02000000000000000000" pitchFamily="2" charset="0"/>
                          <a:ea typeface="Roboto Light" panose="02000000000000000000" pitchFamily="2" charset="0"/>
                        </a:rPr>
                        <a:t>15.124.767,00</a:t>
                      </a:r>
                    </a:p>
                  </a:txBody>
                  <a:tcPr anchor="ctr">
                    <a:solidFill>
                      <a:schemeClr val="bg1">
                        <a:lumMod val="85000"/>
                      </a:schemeClr>
                    </a:solidFill>
                  </a:tcPr>
                </a:tc>
                <a:tc>
                  <a:txBody>
                    <a:bodyPr/>
                    <a:lstStyle/>
                    <a:p>
                      <a:pPr algn="r"/>
                      <a:endParaRPr lang="ca-ES" sz="1000" dirty="0">
                        <a:latin typeface="Roboto Light" panose="02000000000000000000" pitchFamily="2" charset="0"/>
                        <a:ea typeface="Roboto Light" panose="02000000000000000000" pitchFamily="2" charset="0"/>
                      </a:endParaRPr>
                    </a:p>
                  </a:txBody>
                  <a:tcPr anchor="ctr">
                    <a:solidFill>
                      <a:schemeClr val="bg1">
                        <a:lumMod val="85000"/>
                      </a:schemeClr>
                    </a:solidFill>
                  </a:tcPr>
                </a:tc>
                <a:extLst>
                  <a:ext uri="{0D108BD9-81ED-4DB2-BD59-A6C34878D82A}">
                    <a16:rowId xmlns:a16="http://schemas.microsoft.com/office/drawing/2014/main" val="1999635439"/>
                  </a:ext>
                </a:extLst>
              </a:tr>
            </a:tbl>
          </a:graphicData>
        </a:graphic>
      </p:graphicFrame>
      <p:graphicFrame>
        <p:nvGraphicFramePr>
          <p:cNvPr id="8" name="Tabla 2">
            <a:extLst>
              <a:ext uri="{FF2B5EF4-FFF2-40B4-BE49-F238E27FC236}">
                <a16:creationId xmlns:a16="http://schemas.microsoft.com/office/drawing/2014/main" id="{D261AE4C-C544-B464-28F9-38CEC47585DF}"/>
              </a:ext>
            </a:extLst>
          </p:cNvPr>
          <p:cNvGraphicFramePr>
            <a:graphicFrameLocks noGrp="1"/>
          </p:cNvGraphicFramePr>
          <p:nvPr>
            <p:extLst>
              <p:ext uri="{D42A27DB-BD31-4B8C-83A1-F6EECF244321}">
                <p14:modId xmlns:p14="http://schemas.microsoft.com/office/powerpoint/2010/main" val="3818261103"/>
              </p:ext>
            </p:extLst>
          </p:nvPr>
        </p:nvGraphicFramePr>
        <p:xfrm>
          <a:off x="908495" y="4583846"/>
          <a:ext cx="3168000" cy="1483360"/>
        </p:xfrm>
        <a:graphic>
          <a:graphicData uri="http://schemas.openxmlformats.org/drawingml/2006/table">
            <a:tbl>
              <a:tblPr firstCol="1">
                <a:tableStyleId>{5C22544A-7EE6-4342-B048-85BDC9FD1C3A}</a:tableStyleId>
              </a:tblPr>
              <a:tblGrid>
                <a:gridCol w="1872000">
                  <a:extLst>
                    <a:ext uri="{9D8B030D-6E8A-4147-A177-3AD203B41FA5}">
                      <a16:colId xmlns:a16="http://schemas.microsoft.com/office/drawing/2014/main" val="103086396"/>
                    </a:ext>
                  </a:extLst>
                </a:gridCol>
                <a:gridCol w="1296000">
                  <a:extLst>
                    <a:ext uri="{9D8B030D-6E8A-4147-A177-3AD203B41FA5}">
                      <a16:colId xmlns:a16="http://schemas.microsoft.com/office/drawing/2014/main" val="4227317584"/>
                    </a:ext>
                  </a:extLst>
                </a:gridCol>
              </a:tblGrid>
              <a:tr h="370840">
                <a:tc>
                  <a:txBody>
                    <a:bodyPr/>
                    <a:lstStyle/>
                    <a:p>
                      <a:r>
                        <a:rPr lang="ca-ES" sz="1000" dirty="0">
                          <a:latin typeface="Roboto Black" panose="02000000000000000000" pitchFamily="2" charset="0"/>
                          <a:ea typeface="Roboto Black" panose="02000000000000000000" pitchFamily="2" charset="0"/>
                        </a:rPr>
                        <a:t>Present </a:t>
                      </a:r>
                      <a:r>
                        <a:rPr lang="ca-ES" sz="1000" dirty="0" err="1">
                          <a:latin typeface="Roboto Black" panose="02000000000000000000" pitchFamily="2" charset="0"/>
                          <a:ea typeface="Roboto Black" panose="02000000000000000000" pitchFamily="2" charset="0"/>
                        </a:rPr>
                        <a:t>value</a:t>
                      </a:r>
                      <a:r>
                        <a:rPr lang="ca-ES" sz="1000" dirty="0">
                          <a:latin typeface="Roboto Black" panose="02000000000000000000" pitchFamily="2" charset="0"/>
                          <a:ea typeface="Roboto Black" panose="02000000000000000000" pitchFamily="2" charset="0"/>
                        </a:rPr>
                        <a:t> of FCFO</a:t>
                      </a:r>
                    </a:p>
                  </a:txBody>
                  <a:tcPr anchor="ctr">
                    <a:solidFill>
                      <a:schemeClr val="tx2">
                        <a:lumMod val="90000"/>
                        <a:lumOff val="10000"/>
                      </a:schemeClr>
                    </a:solidFill>
                  </a:tcPr>
                </a:tc>
                <a:tc>
                  <a:txBody>
                    <a:bodyPr/>
                    <a:lstStyle/>
                    <a:p>
                      <a:pPr algn="r"/>
                      <a:r>
                        <a:rPr lang="ca-ES" sz="1000" dirty="0">
                          <a:latin typeface="Roboto Light" panose="02000000000000000000" pitchFamily="2" charset="0"/>
                          <a:ea typeface="Roboto Light" panose="02000000000000000000" pitchFamily="2" charset="0"/>
                        </a:rPr>
                        <a:t>1.071.862,15</a:t>
                      </a:r>
                    </a:p>
                  </a:txBody>
                  <a:tcPr anchor="ctr">
                    <a:solidFill>
                      <a:schemeClr val="bg1">
                        <a:lumMod val="85000"/>
                      </a:schemeClr>
                    </a:solidFill>
                  </a:tcPr>
                </a:tc>
                <a:extLst>
                  <a:ext uri="{0D108BD9-81ED-4DB2-BD59-A6C34878D82A}">
                    <a16:rowId xmlns:a16="http://schemas.microsoft.com/office/drawing/2014/main" val="1812952763"/>
                  </a:ext>
                </a:extLst>
              </a:tr>
              <a:tr h="370840">
                <a:tc>
                  <a:txBody>
                    <a:bodyPr/>
                    <a:lstStyle/>
                    <a:p>
                      <a:r>
                        <a:rPr lang="ca-ES" sz="1000" dirty="0">
                          <a:latin typeface="Roboto Black" panose="02000000000000000000" pitchFamily="2" charset="0"/>
                          <a:ea typeface="Roboto Black" panose="02000000000000000000" pitchFamily="2" charset="0"/>
                        </a:rPr>
                        <a:t>Present </a:t>
                      </a:r>
                      <a:r>
                        <a:rPr lang="ca-ES" sz="1000" dirty="0" err="1">
                          <a:latin typeface="Roboto Black" panose="02000000000000000000" pitchFamily="2" charset="0"/>
                          <a:ea typeface="Roboto Black" panose="02000000000000000000" pitchFamily="2" charset="0"/>
                        </a:rPr>
                        <a:t>Value</a:t>
                      </a:r>
                      <a:r>
                        <a:rPr lang="ca-ES" sz="1000" dirty="0">
                          <a:latin typeface="Roboto Black" panose="02000000000000000000" pitchFamily="2" charset="0"/>
                          <a:ea typeface="Roboto Black" panose="02000000000000000000" pitchFamily="2" charset="0"/>
                        </a:rPr>
                        <a:t> of Terminal</a:t>
                      </a:r>
                    </a:p>
                  </a:txBody>
                  <a:tcPr anchor="ctr">
                    <a:solidFill>
                      <a:schemeClr val="tx2">
                        <a:lumMod val="90000"/>
                        <a:lumOff val="10000"/>
                      </a:schemeClr>
                    </a:solidFill>
                  </a:tcPr>
                </a:tc>
                <a:tc>
                  <a:txBody>
                    <a:bodyPr/>
                    <a:lstStyle/>
                    <a:p>
                      <a:pPr algn="r"/>
                      <a:r>
                        <a:rPr lang="ca-ES" sz="1000" dirty="0">
                          <a:latin typeface="Roboto Light" panose="02000000000000000000" pitchFamily="2" charset="0"/>
                          <a:ea typeface="Roboto Light" panose="02000000000000000000" pitchFamily="2" charset="0"/>
                        </a:rPr>
                        <a:t>10.688.422,60</a:t>
                      </a:r>
                    </a:p>
                  </a:txBody>
                  <a:tcPr anchor="ctr">
                    <a:solidFill>
                      <a:schemeClr val="bg1">
                        <a:lumMod val="85000"/>
                      </a:schemeClr>
                    </a:solidFill>
                  </a:tcPr>
                </a:tc>
                <a:extLst>
                  <a:ext uri="{0D108BD9-81ED-4DB2-BD59-A6C34878D82A}">
                    <a16:rowId xmlns:a16="http://schemas.microsoft.com/office/drawing/2014/main" val="2693923642"/>
                  </a:ext>
                </a:extLst>
              </a:tr>
              <a:tr h="370840">
                <a:tc>
                  <a:txBody>
                    <a:bodyPr/>
                    <a:lstStyle/>
                    <a:p>
                      <a:r>
                        <a:rPr lang="ca-ES" sz="1000" dirty="0">
                          <a:latin typeface="Roboto Black" panose="02000000000000000000" pitchFamily="2" charset="0"/>
                          <a:ea typeface="Roboto Black" panose="02000000000000000000" pitchFamily="2" charset="0"/>
                        </a:rPr>
                        <a:t>Enterprise of Terminal</a:t>
                      </a:r>
                    </a:p>
                  </a:txBody>
                  <a:tcPr anchor="ctr">
                    <a:solidFill>
                      <a:schemeClr val="tx2">
                        <a:lumMod val="90000"/>
                        <a:lumOff val="10000"/>
                      </a:schemeClr>
                    </a:solidFill>
                  </a:tcPr>
                </a:tc>
                <a:tc>
                  <a:txBody>
                    <a:bodyPr/>
                    <a:lstStyle/>
                    <a:p>
                      <a:pPr algn="r"/>
                      <a:r>
                        <a:rPr lang="ca-ES" sz="1000" b="1" dirty="0">
                          <a:solidFill>
                            <a:srgbClr val="E65457"/>
                          </a:solidFill>
                          <a:latin typeface="Roboto Light" panose="02000000000000000000" pitchFamily="2" charset="0"/>
                          <a:ea typeface="Roboto Light" panose="02000000000000000000" pitchFamily="2" charset="0"/>
                        </a:rPr>
                        <a:t>11.760.284,76</a:t>
                      </a:r>
                    </a:p>
                  </a:txBody>
                  <a:tcPr anchor="ctr">
                    <a:solidFill>
                      <a:schemeClr val="bg1">
                        <a:lumMod val="85000"/>
                      </a:schemeClr>
                    </a:solidFill>
                  </a:tcPr>
                </a:tc>
                <a:extLst>
                  <a:ext uri="{0D108BD9-81ED-4DB2-BD59-A6C34878D82A}">
                    <a16:rowId xmlns:a16="http://schemas.microsoft.com/office/drawing/2014/main" val="3611497665"/>
                  </a:ext>
                </a:extLst>
              </a:tr>
              <a:tr h="370840">
                <a:tc>
                  <a:txBody>
                    <a:bodyPr/>
                    <a:lstStyle/>
                    <a:p>
                      <a:r>
                        <a:rPr lang="ca-ES" sz="1000" dirty="0" err="1">
                          <a:latin typeface="Roboto Black" panose="02000000000000000000" pitchFamily="2" charset="0"/>
                          <a:ea typeface="Roboto Black" panose="02000000000000000000" pitchFamily="2" charset="0"/>
                        </a:rPr>
                        <a:t>Multiple</a:t>
                      </a:r>
                      <a:r>
                        <a:rPr lang="ca-ES" sz="1000" dirty="0">
                          <a:latin typeface="Roboto Black" panose="02000000000000000000" pitchFamily="2" charset="0"/>
                          <a:ea typeface="Roboto Black" panose="02000000000000000000" pitchFamily="2" charset="0"/>
                        </a:rPr>
                        <a:t> EBITDA</a:t>
                      </a:r>
                    </a:p>
                  </a:txBody>
                  <a:tcPr anchor="ctr">
                    <a:solidFill>
                      <a:schemeClr val="tx2">
                        <a:lumMod val="90000"/>
                        <a:lumOff val="10000"/>
                      </a:schemeClr>
                    </a:solidFill>
                  </a:tcPr>
                </a:tc>
                <a:tc>
                  <a:txBody>
                    <a:bodyPr/>
                    <a:lstStyle/>
                    <a:p>
                      <a:pPr algn="r"/>
                      <a:r>
                        <a:rPr lang="ca-ES" sz="1000" dirty="0">
                          <a:latin typeface="Roboto Light" panose="02000000000000000000" pitchFamily="2" charset="0"/>
                          <a:ea typeface="Roboto Light" panose="02000000000000000000" pitchFamily="2" charset="0"/>
                        </a:rPr>
                        <a:t>14.911</a:t>
                      </a:r>
                    </a:p>
                  </a:txBody>
                  <a:tcPr anchor="ctr">
                    <a:solidFill>
                      <a:schemeClr val="bg1">
                        <a:lumMod val="85000"/>
                      </a:schemeClr>
                    </a:solidFill>
                  </a:tcPr>
                </a:tc>
                <a:extLst>
                  <a:ext uri="{0D108BD9-81ED-4DB2-BD59-A6C34878D82A}">
                    <a16:rowId xmlns:a16="http://schemas.microsoft.com/office/drawing/2014/main" val="2329956078"/>
                  </a:ext>
                </a:extLst>
              </a:tr>
            </a:tbl>
          </a:graphicData>
        </a:graphic>
      </p:graphicFrame>
      <p:sp>
        <p:nvSpPr>
          <p:cNvPr id="9" name="Shape 122">
            <a:extLst>
              <a:ext uri="{FF2B5EF4-FFF2-40B4-BE49-F238E27FC236}">
                <a16:creationId xmlns:a16="http://schemas.microsoft.com/office/drawing/2014/main" id="{8E166709-DB88-817D-68FF-1906A34C1B4F}"/>
              </a:ext>
            </a:extLst>
          </p:cNvPr>
          <p:cNvSpPr/>
          <p:nvPr/>
        </p:nvSpPr>
        <p:spPr>
          <a:xfrm>
            <a:off x="970873" y="1099478"/>
            <a:ext cx="417298" cy="420824"/>
          </a:xfrm>
          <a:prstGeom prst="rect">
            <a:avLst/>
          </a:prstGeom>
          <a:ln w="12700">
            <a:miter lim="400000"/>
          </a:ln>
          <a:extLst>
            <a:ext uri="{C572A759-6A51-4108-AA02-DFA0A04FC94B}">
              <ma14:wrappingTextBoxFlag xmlns:ma14="http://schemas.microsoft.com/office/mac/drawingml/2011/main" xmlns="" val="1"/>
            </a:ext>
          </a:extLst>
        </p:spPr>
        <p:txBody>
          <a:bodyPr wrap="none" lIns="40737" tIns="40737" rIns="40737" bIns="40737" anchor="ctr">
            <a:spAutoFit/>
          </a:bodyPr>
          <a:lstStyle>
            <a:lvl1pPr>
              <a:defRPr>
                <a:solidFill>
                  <a:srgbClr val="B61701"/>
                </a:solidFill>
                <a:latin typeface="Arial Black"/>
                <a:ea typeface="Arial Black"/>
                <a:cs typeface="Arial Black"/>
                <a:sym typeface="Arial Black"/>
              </a:defRPr>
            </a:lvl1pPr>
          </a:lstStyle>
          <a:p>
            <a:pPr algn="l"/>
            <a:r>
              <a:rPr lang="ca-ES" sz="2200" dirty="0">
                <a:solidFill>
                  <a:srgbClr val="2A4757"/>
                </a:solidFill>
                <a:latin typeface="Roboto Light" panose="02000000000000000000" pitchFamily="2" charset="0"/>
                <a:ea typeface="Roboto Light" panose="02000000000000000000" pitchFamily="2" charset="0"/>
              </a:rPr>
              <a:t>EV</a:t>
            </a:r>
          </a:p>
        </p:txBody>
      </p:sp>
    </p:spTree>
    <p:extLst>
      <p:ext uri="{BB962C8B-B14F-4D97-AF65-F5344CB8AC3E}">
        <p14:creationId xmlns:p14="http://schemas.microsoft.com/office/powerpoint/2010/main" val="40334569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ED0883-FB73-F5AE-052B-7B7996029C02}"/>
            </a:ext>
          </a:extLst>
        </p:cNvPr>
        <p:cNvGrpSpPr/>
        <p:nvPr/>
      </p:nvGrpSpPr>
      <p:grpSpPr>
        <a:xfrm>
          <a:off x="0" y="0"/>
          <a:ext cx="0" cy="0"/>
          <a:chOff x="0" y="0"/>
          <a:chExt cx="0" cy="0"/>
        </a:xfrm>
      </p:grpSpPr>
      <p:grpSp>
        <p:nvGrpSpPr>
          <p:cNvPr id="7" name="Grupo 6">
            <a:extLst>
              <a:ext uri="{FF2B5EF4-FFF2-40B4-BE49-F238E27FC236}">
                <a16:creationId xmlns:a16="http://schemas.microsoft.com/office/drawing/2014/main" id="{9D3CAC8D-9598-56E3-6FA3-68613C800626}"/>
              </a:ext>
            </a:extLst>
          </p:cNvPr>
          <p:cNvGrpSpPr/>
          <p:nvPr/>
        </p:nvGrpSpPr>
        <p:grpSpPr>
          <a:xfrm>
            <a:off x="460177" y="166455"/>
            <a:ext cx="7731073" cy="236581"/>
            <a:chOff x="2351889" y="318468"/>
            <a:chExt cx="7731073" cy="236581"/>
          </a:xfrm>
        </p:grpSpPr>
        <p:grpSp>
          <p:nvGrpSpPr>
            <p:cNvPr id="6" name="Grupo 5">
              <a:extLst>
                <a:ext uri="{FF2B5EF4-FFF2-40B4-BE49-F238E27FC236}">
                  <a16:creationId xmlns:a16="http://schemas.microsoft.com/office/drawing/2014/main" id="{E1DCC4B7-0B52-20F9-28E3-1330FDCE325B}"/>
                </a:ext>
              </a:extLst>
            </p:cNvPr>
            <p:cNvGrpSpPr/>
            <p:nvPr/>
          </p:nvGrpSpPr>
          <p:grpSpPr>
            <a:xfrm>
              <a:off x="2351889" y="318468"/>
              <a:ext cx="7631108" cy="236581"/>
              <a:chOff x="2890205" y="396133"/>
              <a:chExt cx="7631108" cy="236581"/>
            </a:xfrm>
          </p:grpSpPr>
          <p:grpSp>
            <p:nvGrpSpPr>
              <p:cNvPr id="22" name="Grupo 21">
                <a:extLst>
                  <a:ext uri="{FF2B5EF4-FFF2-40B4-BE49-F238E27FC236}">
                    <a16:creationId xmlns:a16="http://schemas.microsoft.com/office/drawing/2014/main" id="{AE69B8FC-E69A-10FF-B67B-2FFC959723ED}"/>
                  </a:ext>
                </a:extLst>
              </p:cNvPr>
              <p:cNvGrpSpPr/>
              <p:nvPr/>
            </p:nvGrpSpPr>
            <p:grpSpPr>
              <a:xfrm>
                <a:off x="2890205" y="396133"/>
                <a:ext cx="3667876" cy="236581"/>
                <a:chOff x="7460519" y="1102823"/>
                <a:chExt cx="3667876" cy="236581"/>
              </a:xfrm>
            </p:grpSpPr>
            <p:cxnSp>
              <p:nvCxnSpPr>
                <p:cNvPr id="24" name="Conector recto 23">
                  <a:extLst>
                    <a:ext uri="{FF2B5EF4-FFF2-40B4-BE49-F238E27FC236}">
                      <a16:creationId xmlns:a16="http://schemas.microsoft.com/office/drawing/2014/main" id="{9BE25744-68A4-6984-81EC-B9D083B2558E}"/>
                    </a:ext>
                  </a:extLst>
                </p:cNvPr>
                <p:cNvCxnSpPr/>
                <p:nvPr/>
              </p:nvCxnSpPr>
              <p:spPr>
                <a:xfrm>
                  <a:off x="8250416" y="1102823"/>
                  <a:ext cx="0" cy="170432"/>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5" name="Conector recto 24">
                  <a:extLst>
                    <a:ext uri="{FF2B5EF4-FFF2-40B4-BE49-F238E27FC236}">
                      <a16:creationId xmlns:a16="http://schemas.microsoft.com/office/drawing/2014/main" id="{4B4608D8-7E90-6B0A-2CA1-39042C9D967B}"/>
                    </a:ext>
                  </a:extLst>
                </p:cNvPr>
                <p:cNvCxnSpPr/>
                <p:nvPr/>
              </p:nvCxnSpPr>
              <p:spPr>
                <a:xfrm>
                  <a:off x="8811175" y="1102823"/>
                  <a:ext cx="0" cy="170432"/>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8" name="Conector recto 27">
                  <a:extLst>
                    <a:ext uri="{FF2B5EF4-FFF2-40B4-BE49-F238E27FC236}">
                      <a16:creationId xmlns:a16="http://schemas.microsoft.com/office/drawing/2014/main" id="{383F3270-87DC-A2AE-ED00-E63FBC6A69C0}"/>
                    </a:ext>
                  </a:extLst>
                </p:cNvPr>
                <p:cNvCxnSpPr/>
                <p:nvPr/>
              </p:nvCxnSpPr>
              <p:spPr>
                <a:xfrm>
                  <a:off x="9424833" y="1102823"/>
                  <a:ext cx="0" cy="170432"/>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9" name="Conector recto 28">
                  <a:extLst>
                    <a:ext uri="{FF2B5EF4-FFF2-40B4-BE49-F238E27FC236}">
                      <a16:creationId xmlns:a16="http://schemas.microsoft.com/office/drawing/2014/main" id="{7E888875-449D-D5C9-5C7D-A3FA76CFB2FA}"/>
                    </a:ext>
                  </a:extLst>
                </p:cNvPr>
                <p:cNvCxnSpPr/>
                <p:nvPr/>
              </p:nvCxnSpPr>
              <p:spPr>
                <a:xfrm>
                  <a:off x="9982386" y="1102823"/>
                  <a:ext cx="0" cy="170432"/>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0" name="Conector recto 29">
                  <a:extLst>
                    <a:ext uri="{FF2B5EF4-FFF2-40B4-BE49-F238E27FC236}">
                      <a16:creationId xmlns:a16="http://schemas.microsoft.com/office/drawing/2014/main" id="{2D6A3D98-0BB5-7A9A-7DE8-B5E06F66E28B}"/>
                    </a:ext>
                  </a:extLst>
                </p:cNvPr>
                <p:cNvCxnSpPr/>
                <p:nvPr/>
              </p:nvCxnSpPr>
              <p:spPr>
                <a:xfrm>
                  <a:off x="10865349" y="1102823"/>
                  <a:ext cx="0" cy="170432"/>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35" name="Rectángulo 34">
                  <a:extLst>
                    <a:ext uri="{FF2B5EF4-FFF2-40B4-BE49-F238E27FC236}">
                      <a16:creationId xmlns:a16="http://schemas.microsoft.com/office/drawing/2014/main" id="{92239EAF-3DF1-2647-DF01-409248C98F7E}"/>
                    </a:ext>
                  </a:extLst>
                </p:cNvPr>
                <p:cNvSpPr>
                  <a:spLocks/>
                </p:cNvSpPr>
                <p:nvPr/>
              </p:nvSpPr>
              <p:spPr>
                <a:xfrm>
                  <a:off x="7503438" y="1190916"/>
                  <a:ext cx="676426" cy="13849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sz="900" i="0" u="none" strike="noStrike" kern="1200" cap="none" spc="0" normalizeH="0" baseline="0" dirty="0">
                      <a:ln>
                        <a:noFill/>
                      </a:ln>
                      <a:solidFill>
                        <a:schemeClr val="bg1"/>
                      </a:solidFill>
                      <a:effectLst/>
                      <a:uLnTx/>
                      <a:uFillTx/>
                      <a:latin typeface="Roboto"/>
                      <a:ea typeface="Roboto" panose="02000000000000000000" pitchFamily="2" charset="0"/>
                      <a:cs typeface="Roboto" panose="02000000000000000000" pitchFamily="2" charset="0"/>
                    </a:rPr>
                    <a:t>Tendències</a:t>
                  </a:r>
                </a:p>
              </p:txBody>
            </p:sp>
            <p:sp>
              <p:nvSpPr>
                <p:cNvPr id="39" name="Rectángulo 38">
                  <a:extLst>
                    <a:ext uri="{FF2B5EF4-FFF2-40B4-BE49-F238E27FC236}">
                      <a16:creationId xmlns:a16="http://schemas.microsoft.com/office/drawing/2014/main" id="{02BF35B7-B14F-889B-1337-DFC4E1A31881}"/>
                    </a:ext>
                  </a:extLst>
                </p:cNvPr>
                <p:cNvSpPr>
                  <a:spLocks/>
                </p:cNvSpPr>
                <p:nvPr/>
              </p:nvSpPr>
              <p:spPr>
                <a:xfrm>
                  <a:off x="8266247" y="1190916"/>
                  <a:ext cx="1460329" cy="13849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sz="900" i="0" u="none" strike="noStrike" kern="1200" cap="none" spc="0" normalizeH="0" baseline="0" dirty="0">
                      <a:ln>
                        <a:noFill/>
                      </a:ln>
                      <a:solidFill>
                        <a:schemeClr val="bg1"/>
                      </a:solidFill>
                      <a:effectLst/>
                      <a:uLnTx/>
                      <a:uFillTx/>
                      <a:latin typeface="Roboto"/>
                      <a:ea typeface="Roboto" panose="02000000000000000000" pitchFamily="2" charset="0"/>
                      <a:cs typeface="Roboto" panose="02000000000000000000" pitchFamily="2" charset="0"/>
                    </a:rPr>
                    <a:t>Motivacions Estratègiques</a:t>
                  </a:r>
                </a:p>
              </p:txBody>
            </p:sp>
            <p:sp>
              <p:nvSpPr>
                <p:cNvPr id="46" name="Rectángulo 45">
                  <a:extLst>
                    <a:ext uri="{FF2B5EF4-FFF2-40B4-BE49-F238E27FC236}">
                      <a16:creationId xmlns:a16="http://schemas.microsoft.com/office/drawing/2014/main" id="{06968F86-3629-88CD-A3BB-2E72A168AB5D}"/>
                    </a:ext>
                  </a:extLst>
                </p:cNvPr>
                <p:cNvSpPr>
                  <a:spLocks/>
                </p:cNvSpPr>
                <p:nvPr/>
              </p:nvSpPr>
              <p:spPr>
                <a:xfrm>
                  <a:off x="9824199" y="1190916"/>
                  <a:ext cx="1258389" cy="13849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sz="900" i="0" u="none" strike="noStrike" kern="1200" cap="none" spc="0" normalizeH="0" baseline="0" dirty="0">
                      <a:ln>
                        <a:noFill/>
                      </a:ln>
                      <a:solidFill>
                        <a:schemeClr val="bg1"/>
                      </a:solidFill>
                      <a:effectLst/>
                      <a:uLnTx/>
                      <a:uFillTx/>
                      <a:latin typeface="Roboto"/>
                      <a:ea typeface="Roboto" panose="02000000000000000000" pitchFamily="2" charset="0"/>
                      <a:cs typeface="Roboto" panose="02000000000000000000" pitchFamily="2" charset="0"/>
                    </a:rPr>
                    <a:t>Consideracions Prèvies</a:t>
                  </a:r>
                </a:p>
              </p:txBody>
            </p:sp>
            <p:cxnSp>
              <p:nvCxnSpPr>
                <p:cNvPr id="898" name="Conector recto 897">
                  <a:extLst>
                    <a:ext uri="{FF2B5EF4-FFF2-40B4-BE49-F238E27FC236}">
                      <a16:creationId xmlns:a16="http://schemas.microsoft.com/office/drawing/2014/main" id="{E1868166-16ED-F38B-9787-6800954C6A1C}"/>
                    </a:ext>
                  </a:extLst>
                </p:cNvPr>
                <p:cNvCxnSpPr/>
                <p:nvPr/>
              </p:nvCxnSpPr>
              <p:spPr>
                <a:xfrm>
                  <a:off x="7460519" y="1168972"/>
                  <a:ext cx="0" cy="17043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05" name="Conector recto 904">
                  <a:extLst>
                    <a:ext uri="{FF2B5EF4-FFF2-40B4-BE49-F238E27FC236}">
                      <a16:creationId xmlns:a16="http://schemas.microsoft.com/office/drawing/2014/main" id="{601CA6F5-5B5D-2D48-FA8C-6BF09545CCCC}"/>
                    </a:ext>
                  </a:extLst>
                </p:cNvPr>
                <p:cNvCxnSpPr/>
                <p:nvPr/>
              </p:nvCxnSpPr>
              <p:spPr>
                <a:xfrm>
                  <a:off x="8223667" y="1164638"/>
                  <a:ext cx="0" cy="17043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08" name="Conector recto 907">
                  <a:extLst>
                    <a:ext uri="{FF2B5EF4-FFF2-40B4-BE49-F238E27FC236}">
                      <a16:creationId xmlns:a16="http://schemas.microsoft.com/office/drawing/2014/main" id="{1BEEF361-33DD-EF30-5452-C3FFCFB3D5DB}"/>
                    </a:ext>
                  </a:extLst>
                </p:cNvPr>
                <p:cNvCxnSpPr/>
                <p:nvPr/>
              </p:nvCxnSpPr>
              <p:spPr>
                <a:xfrm>
                  <a:off x="9768834" y="1168972"/>
                  <a:ext cx="0" cy="17043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18" name="Conector recto 917">
                  <a:extLst>
                    <a:ext uri="{FF2B5EF4-FFF2-40B4-BE49-F238E27FC236}">
                      <a16:creationId xmlns:a16="http://schemas.microsoft.com/office/drawing/2014/main" id="{75F4052C-833A-B71C-4E75-954A7F08EC80}"/>
                    </a:ext>
                  </a:extLst>
                </p:cNvPr>
                <p:cNvCxnSpPr/>
                <p:nvPr/>
              </p:nvCxnSpPr>
              <p:spPr>
                <a:xfrm>
                  <a:off x="11128395" y="1168972"/>
                  <a:ext cx="0" cy="17043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901" name="Rectángulo 900">
                <a:extLst>
                  <a:ext uri="{FF2B5EF4-FFF2-40B4-BE49-F238E27FC236}">
                    <a16:creationId xmlns:a16="http://schemas.microsoft.com/office/drawing/2014/main" id="{202B00F4-4859-B002-7E7B-148A352C7CEE}"/>
                  </a:ext>
                </a:extLst>
              </p:cNvPr>
              <p:cNvSpPr>
                <a:spLocks/>
              </p:cNvSpPr>
              <p:nvPr/>
            </p:nvSpPr>
            <p:spPr>
              <a:xfrm>
                <a:off x="6616809" y="484226"/>
                <a:ext cx="1669876" cy="13849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sz="900" b="1" i="0" u="none" strike="noStrike" kern="1200" cap="none" spc="0" normalizeH="0" baseline="0">
                    <a:ln>
                      <a:noFill/>
                    </a:ln>
                    <a:solidFill>
                      <a:schemeClr val="bg2"/>
                    </a:solidFill>
                    <a:effectLst/>
                    <a:uLnTx/>
                    <a:uFillTx/>
                    <a:latin typeface="Roboto"/>
                    <a:ea typeface="Roboto" panose="02000000000000000000" pitchFamily="2" charset="0"/>
                    <a:cs typeface="Roboto" panose="02000000000000000000" pitchFamily="2" charset="0"/>
                  </a:rPr>
                  <a:t>Valor de l’empresa i estructures</a:t>
                </a:r>
              </a:p>
            </p:txBody>
          </p:sp>
          <p:cxnSp>
            <p:nvCxnSpPr>
              <p:cNvPr id="902" name="Conector recto 901">
                <a:extLst>
                  <a:ext uri="{FF2B5EF4-FFF2-40B4-BE49-F238E27FC236}">
                    <a16:creationId xmlns:a16="http://schemas.microsoft.com/office/drawing/2014/main" id="{621E7E07-A50D-F736-ED88-52C5996D31E6}"/>
                  </a:ext>
                </a:extLst>
              </p:cNvPr>
              <p:cNvCxnSpPr/>
              <p:nvPr/>
            </p:nvCxnSpPr>
            <p:spPr>
              <a:xfrm>
                <a:off x="8315660" y="461263"/>
                <a:ext cx="0" cy="17043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906" name="Rectángulo 905">
                <a:extLst>
                  <a:ext uri="{FF2B5EF4-FFF2-40B4-BE49-F238E27FC236}">
                    <a16:creationId xmlns:a16="http://schemas.microsoft.com/office/drawing/2014/main" id="{F33B43E8-433C-EC23-1CE2-5514FC1F0437}"/>
                  </a:ext>
                </a:extLst>
              </p:cNvPr>
              <p:cNvSpPr>
                <a:spLocks/>
              </p:cNvSpPr>
              <p:nvPr/>
            </p:nvSpPr>
            <p:spPr>
              <a:xfrm>
                <a:off x="8274142" y="484226"/>
                <a:ext cx="1115476" cy="13849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sz="900" b="0" i="0" u="none" strike="noStrike" kern="1200" cap="none" spc="0" normalizeH="0" baseline="0">
                    <a:ln>
                      <a:noFill/>
                    </a:ln>
                    <a:solidFill>
                      <a:prstClr val="white"/>
                    </a:solidFill>
                    <a:effectLst/>
                    <a:uLnTx/>
                    <a:uFillTx/>
                    <a:latin typeface="Roboto"/>
                    <a:ea typeface="Roboto" panose="02000000000000000000" pitchFamily="2" charset="0"/>
                    <a:cs typeface="Roboto" panose="02000000000000000000" pitchFamily="2" charset="0"/>
                  </a:rPr>
                  <a:t>Fases del procés </a:t>
                </a:r>
              </a:p>
            </p:txBody>
          </p:sp>
          <p:cxnSp>
            <p:nvCxnSpPr>
              <p:cNvPr id="909" name="Conector recto 908">
                <a:extLst>
                  <a:ext uri="{FF2B5EF4-FFF2-40B4-BE49-F238E27FC236}">
                    <a16:creationId xmlns:a16="http://schemas.microsoft.com/office/drawing/2014/main" id="{4A4F003E-D946-F2A5-9C8D-E6B2B90E079E}"/>
                  </a:ext>
                </a:extLst>
              </p:cNvPr>
              <p:cNvCxnSpPr/>
              <p:nvPr/>
            </p:nvCxnSpPr>
            <p:spPr>
              <a:xfrm>
                <a:off x="9345547" y="457485"/>
                <a:ext cx="0" cy="17043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910" name="Rectángulo 909">
                <a:extLst>
                  <a:ext uri="{FF2B5EF4-FFF2-40B4-BE49-F238E27FC236}">
                    <a16:creationId xmlns:a16="http://schemas.microsoft.com/office/drawing/2014/main" id="{812A8D16-84DD-4AF1-BFB8-D45CEB53C42E}"/>
                  </a:ext>
                </a:extLst>
              </p:cNvPr>
              <p:cNvSpPr>
                <a:spLocks/>
              </p:cNvSpPr>
              <p:nvPr/>
            </p:nvSpPr>
            <p:spPr>
              <a:xfrm>
                <a:off x="9405839" y="484226"/>
                <a:ext cx="1115474" cy="13849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sz="900" b="0" i="0" u="none" strike="noStrike" kern="1200" cap="none" spc="0" normalizeH="0" baseline="0">
                    <a:ln>
                      <a:noFill/>
                    </a:ln>
                    <a:solidFill>
                      <a:prstClr val="white"/>
                    </a:solidFill>
                    <a:effectLst/>
                    <a:uLnTx/>
                    <a:uFillTx/>
                    <a:latin typeface="Roboto"/>
                    <a:ea typeface="Roboto" panose="02000000000000000000" pitchFamily="2" charset="0"/>
                    <a:cs typeface="Roboto" panose="02000000000000000000" pitchFamily="2" charset="0"/>
                  </a:rPr>
                  <a:t>Consideracions finals</a:t>
                </a:r>
              </a:p>
            </p:txBody>
          </p:sp>
        </p:grpSp>
        <p:cxnSp>
          <p:nvCxnSpPr>
            <p:cNvPr id="2" name="Conector recto 1">
              <a:extLst>
                <a:ext uri="{FF2B5EF4-FFF2-40B4-BE49-F238E27FC236}">
                  <a16:creationId xmlns:a16="http://schemas.microsoft.com/office/drawing/2014/main" id="{CAA67ECC-7D15-4845-1346-377D477AF4B5}"/>
                </a:ext>
              </a:extLst>
            </p:cNvPr>
            <p:cNvCxnSpPr/>
            <p:nvPr/>
          </p:nvCxnSpPr>
          <p:spPr>
            <a:xfrm>
              <a:off x="10082962" y="372855"/>
              <a:ext cx="0" cy="17043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0" name="Título 1">
            <a:extLst>
              <a:ext uri="{FF2B5EF4-FFF2-40B4-BE49-F238E27FC236}">
                <a16:creationId xmlns:a16="http://schemas.microsoft.com/office/drawing/2014/main" id="{485CB9BE-B964-495D-B541-3FC41EBB5AFB}"/>
              </a:ext>
            </a:extLst>
          </p:cNvPr>
          <p:cNvSpPr txBox="1">
            <a:spLocks/>
          </p:cNvSpPr>
          <p:nvPr/>
        </p:nvSpPr>
        <p:spPr>
          <a:xfrm>
            <a:off x="358870" y="544636"/>
            <a:ext cx="7456059" cy="41489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s-ES" sz="1600" b="1" dirty="0">
                <a:solidFill>
                  <a:schemeClr val="bg1"/>
                </a:solidFill>
                <a:latin typeface="+mn-lt"/>
                <a:ea typeface="Roboto" panose="02000000000000000000" pitchFamily="2" charset="0"/>
              </a:rPr>
              <a:t>Valor empresa ≠ Preu empresa</a:t>
            </a:r>
          </a:p>
        </p:txBody>
      </p:sp>
      <p:sp>
        <p:nvSpPr>
          <p:cNvPr id="3" name="Rectángulo 2">
            <a:extLst>
              <a:ext uri="{FF2B5EF4-FFF2-40B4-BE49-F238E27FC236}">
                <a16:creationId xmlns:a16="http://schemas.microsoft.com/office/drawing/2014/main" id="{73B76DE7-7F99-7683-35C7-CD1356886C5A}"/>
              </a:ext>
            </a:extLst>
          </p:cNvPr>
          <p:cNvSpPr/>
          <p:nvPr/>
        </p:nvSpPr>
        <p:spPr>
          <a:xfrm>
            <a:off x="2207675" y="1898449"/>
            <a:ext cx="7776650" cy="3718326"/>
          </a:xfrm>
          <a:prstGeom prst="rect">
            <a:avLst/>
          </a:prstGeom>
        </p:spPr>
        <p:txBody>
          <a:bodyPr wrap="square">
            <a:spAutoFit/>
          </a:bodyPr>
          <a:lstStyle/>
          <a:p>
            <a:pPr marL="285750" lvl="2" indent="-285750" algn="just" defTabSz="366629">
              <a:lnSpc>
                <a:spcPct val="200000"/>
              </a:lnSpc>
              <a:buFont typeface="Montserrat Light" panose="00000400000000000000" pitchFamily="2" charset="0"/>
              <a:buChar char="▶"/>
              <a:defRPr sz="1600">
                <a:latin typeface="Nexa Light"/>
                <a:ea typeface="Nexa Light"/>
                <a:cs typeface="Nexa Light"/>
                <a:sym typeface="Nexa Light"/>
              </a:defRPr>
            </a:pPr>
            <a:r>
              <a:rPr lang="ca-ES" sz="1500" dirty="0">
                <a:solidFill>
                  <a:schemeClr val="tx2">
                    <a:lumMod val="90000"/>
                    <a:lumOff val="10000"/>
                  </a:schemeClr>
                </a:solidFill>
                <a:latin typeface="Roboto Black" panose="02000000000000000000" pitchFamily="2" charset="0"/>
                <a:ea typeface="Roboto Black" panose="02000000000000000000" pitchFamily="2" charset="0"/>
                <a:cs typeface="Roboto" panose="02000000000000000000" pitchFamily="2" charset="0"/>
              </a:rPr>
              <a:t>CASH FREE / DEBT FREE</a:t>
            </a:r>
          </a:p>
          <a:p>
            <a:pPr marL="742950" lvl="3" indent="-285750" algn="just" defTabSz="366629">
              <a:lnSpc>
                <a:spcPct val="200000"/>
              </a:lnSpc>
              <a:buFont typeface="Wingdings" panose="05000000000000000000" pitchFamily="2" charset="2"/>
              <a:buChar char="§"/>
              <a:defRPr sz="1600">
                <a:latin typeface="Nexa Light"/>
                <a:ea typeface="Nexa Light"/>
                <a:cs typeface="Nexa Light"/>
                <a:sym typeface="Nexa Light"/>
              </a:defRPr>
            </a:pPr>
            <a:r>
              <a:rPr lang="ca-ES" sz="1500" dirty="0">
                <a:solidFill>
                  <a:srgbClr val="514F4E"/>
                </a:solidFill>
                <a:latin typeface="Roboto Light" panose="02000000000000000000" pitchFamily="2" charset="0"/>
                <a:ea typeface="Roboto Light" panose="02000000000000000000" pitchFamily="2" charset="0"/>
                <a:cs typeface="Roboto" panose="02000000000000000000" pitchFamily="2" charset="0"/>
              </a:rPr>
              <a:t>Preu Empresa Final  = Valor Empresa – Deute Net + Tresoreria/Reserves</a:t>
            </a:r>
          </a:p>
          <a:p>
            <a:pPr marL="1200150" lvl="4" indent="-285750" algn="just" defTabSz="366629">
              <a:lnSpc>
                <a:spcPct val="200000"/>
              </a:lnSpc>
              <a:buFont typeface="Wingdings" panose="05000000000000000000" pitchFamily="2" charset="2"/>
              <a:buChar char="Ø"/>
              <a:defRPr sz="1600">
                <a:latin typeface="Nexa Light"/>
                <a:ea typeface="Nexa Light"/>
                <a:cs typeface="Nexa Light"/>
                <a:sym typeface="Nexa Light"/>
              </a:defRPr>
            </a:pPr>
            <a:r>
              <a:rPr lang="ca-ES" sz="1500" dirty="0">
                <a:solidFill>
                  <a:srgbClr val="514F4E"/>
                </a:solidFill>
                <a:latin typeface="Roboto Light" panose="02000000000000000000" pitchFamily="2" charset="0"/>
                <a:ea typeface="Roboto Light" panose="02000000000000000000" pitchFamily="2" charset="0"/>
                <a:cs typeface="Roboto" panose="02000000000000000000" pitchFamily="2" charset="0"/>
              </a:rPr>
              <a:t>Habitualment menys tresoreria per 2/3 mesos</a:t>
            </a:r>
          </a:p>
          <a:p>
            <a:pPr marL="742950" lvl="3" indent="-285750" algn="just" defTabSz="366629">
              <a:lnSpc>
                <a:spcPct val="200000"/>
              </a:lnSpc>
              <a:buFont typeface="Wingdings" panose="05000000000000000000" pitchFamily="2" charset="2"/>
              <a:buChar char="§"/>
              <a:defRPr sz="1600">
                <a:latin typeface="Nexa Light"/>
                <a:ea typeface="Nexa Light"/>
                <a:cs typeface="Nexa Light"/>
                <a:sym typeface="Nexa Light"/>
              </a:defRPr>
            </a:pPr>
            <a:endParaRPr lang="ca-ES" sz="1500" dirty="0">
              <a:latin typeface="Roboto" panose="02000000000000000000" pitchFamily="2" charset="0"/>
              <a:ea typeface="Roboto" panose="02000000000000000000" pitchFamily="2" charset="0"/>
              <a:cs typeface="Roboto" panose="02000000000000000000" pitchFamily="2" charset="0"/>
            </a:endParaRPr>
          </a:p>
          <a:p>
            <a:pPr marL="285750" lvl="2" indent="-285750" algn="just" defTabSz="366629">
              <a:lnSpc>
                <a:spcPct val="200000"/>
              </a:lnSpc>
              <a:buFont typeface="Montserrat Light" panose="00000400000000000000" pitchFamily="2" charset="0"/>
              <a:buChar char="▶"/>
              <a:defRPr sz="1600">
                <a:latin typeface="Nexa Light"/>
                <a:ea typeface="Nexa Light"/>
                <a:cs typeface="Nexa Light"/>
                <a:sym typeface="Nexa Light"/>
              </a:defRPr>
            </a:pPr>
            <a:r>
              <a:rPr lang="ca-ES" sz="1500" dirty="0">
                <a:solidFill>
                  <a:schemeClr val="tx2">
                    <a:lumMod val="90000"/>
                    <a:lumOff val="10000"/>
                  </a:schemeClr>
                </a:solidFill>
                <a:latin typeface="Roboto Black" panose="02000000000000000000" pitchFamily="2" charset="0"/>
                <a:ea typeface="Roboto Black" panose="02000000000000000000" pitchFamily="2" charset="0"/>
                <a:cs typeface="Roboto" panose="02000000000000000000" pitchFamily="2" charset="0"/>
              </a:rPr>
              <a:t>ESTRUCTURA EARN-OUT</a:t>
            </a:r>
          </a:p>
          <a:p>
            <a:pPr marL="742950" lvl="3" indent="-285750" algn="just" defTabSz="366629">
              <a:lnSpc>
                <a:spcPct val="200000"/>
              </a:lnSpc>
              <a:buFont typeface="Wingdings" panose="05000000000000000000" pitchFamily="2" charset="2"/>
              <a:buChar char="§"/>
              <a:defRPr sz="1600">
                <a:latin typeface="Nexa Light"/>
                <a:ea typeface="Nexa Light"/>
                <a:cs typeface="Nexa Light"/>
                <a:sym typeface="Nexa Light"/>
              </a:defRPr>
            </a:pPr>
            <a:r>
              <a:rPr lang="ca-ES" sz="1500" dirty="0">
                <a:solidFill>
                  <a:srgbClr val="514F4E"/>
                </a:solidFill>
                <a:latin typeface="Roboto Light" panose="02000000000000000000" pitchFamily="2" charset="0"/>
                <a:ea typeface="Roboto Light" panose="02000000000000000000" pitchFamily="2" charset="0"/>
                <a:cs typeface="Roboto" panose="02000000000000000000" pitchFamily="2" charset="0"/>
              </a:rPr>
              <a:t>% Preu per avançat + % Aplaçat segons resultats</a:t>
            </a:r>
          </a:p>
          <a:p>
            <a:pPr marL="742950" lvl="3" indent="-285750" algn="just" defTabSz="366629">
              <a:lnSpc>
                <a:spcPct val="200000"/>
              </a:lnSpc>
              <a:buFont typeface="Wingdings" panose="05000000000000000000" pitchFamily="2" charset="2"/>
              <a:buChar char="§"/>
              <a:defRPr sz="1600">
                <a:latin typeface="Nexa Light"/>
                <a:ea typeface="Nexa Light"/>
                <a:cs typeface="Nexa Light"/>
                <a:sym typeface="Nexa Light"/>
              </a:defRPr>
            </a:pPr>
            <a:r>
              <a:rPr lang="ca-ES" sz="1500" dirty="0">
                <a:solidFill>
                  <a:srgbClr val="514F4E"/>
                </a:solidFill>
                <a:latin typeface="Roboto Light" panose="02000000000000000000" pitchFamily="2" charset="0"/>
                <a:ea typeface="Roboto Light" panose="02000000000000000000" pitchFamily="2" charset="0"/>
                <a:cs typeface="Roboto" panose="02000000000000000000" pitchFamily="2" charset="0"/>
              </a:rPr>
              <a:t>Permanència de l’equip directiu (2 anys aprox.)</a:t>
            </a:r>
          </a:p>
          <a:p>
            <a:pPr marL="0" lvl="2" algn="just" defTabSz="366629">
              <a:lnSpc>
                <a:spcPct val="200000"/>
              </a:lnSpc>
              <a:defRPr sz="1600">
                <a:latin typeface="Nexa Light"/>
                <a:ea typeface="Nexa Light"/>
                <a:cs typeface="Nexa Light"/>
                <a:sym typeface="Nexa Light"/>
              </a:defRPr>
            </a:pPr>
            <a:endParaRPr lang="ca-ES" sz="1500" dirty="0">
              <a:latin typeface="Roboto" panose="02000000000000000000" pitchFamily="2" charset="0"/>
              <a:ea typeface="Roboto" panose="02000000000000000000" pitchFamily="2" charset="0"/>
              <a:cs typeface="Roboto" panose="02000000000000000000" pitchFamily="2" charset="0"/>
            </a:endParaRPr>
          </a:p>
        </p:txBody>
      </p:sp>
      <p:sp>
        <p:nvSpPr>
          <p:cNvPr id="11" name="Rectángulo 10">
            <a:extLst>
              <a:ext uri="{FF2B5EF4-FFF2-40B4-BE49-F238E27FC236}">
                <a16:creationId xmlns:a16="http://schemas.microsoft.com/office/drawing/2014/main" id="{720F2606-3214-3F4B-AD35-2C96EACB120A}"/>
              </a:ext>
            </a:extLst>
          </p:cNvPr>
          <p:cNvSpPr/>
          <p:nvPr/>
        </p:nvSpPr>
        <p:spPr>
          <a:xfrm>
            <a:off x="1707857" y="1581149"/>
            <a:ext cx="8355550" cy="4352925"/>
          </a:xfrm>
          <a:prstGeom prst="rect">
            <a:avLst/>
          </a:prstGeom>
          <a:noFill/>
          <a:ln w="6350">
            <a:solidFill>
              <a:schemeClr val="tx2">
                <a:lumMod val="75000"/>
                <a:lumOff val="2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a-ES"/>
          </a:p>
        </p:txBody>
      </p:sp>
    </p:spTree>
    <p:extLst>
      <p:ext uri="{BB962C8B-B14F-4D97-AF65-F5344CB8AC3E}">
        <p14:creationId xmlns:p14="http://schemas.microsoft.com/office/powerpoint/2010/main" val="40149722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23BED7-E660-4018-667F-FDA3B2D8669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009446C-7422-E7D6-9D4A-799C81ADEA45}"/>
              </a:ext>
            </a:extLst>
          </p:cNvPr>
          <p:cNvSpPr>
            <a:spLocks noGrp="1"/>
          </p:cNvSpPr>
          <p:nvPr>
            <p:ph type="ctrTitle"/>
          </p:nvPr>
        </p:nvSpPr>
        <p:spPr>
          <a:xfrm>
            <a:off x="814472" y="2279079"/>
            <a:ext cx="6808520" cy="2638396"/>
          </a:xfrm>
        </p:spPr>
        <p:txBody>
          <a:bodyPr/>
          <a:lstStyle/>
          <a:p>
            <a:r>
              <a:rPr lang="es-ES" sz="5400" b="1" dirty="0">
                <a:latin typeface="Arial Nova Light" panose="020B0304020202020204" pitchFamily="34" charset="0"/>
              </a:rPr>
              <a:t>Fases del </a:t>
            </a:r>
            <a:r>
              <a:rPr lang="es-ES" sz="5400" b="1" dirty="0" err="1">
                <a:latin typeface="Arial Nova Light" panose="020B0304020202020204" pitchFamily="34" charset="0"/>
              </a:rPr>
              <a:t>procés</a:t>
            </a:r>
            <a:br>
              <a:rPr lang="ca-ES" sz="5400" b="1" dirty="0">
                <a:latin typeface="Arial Nova Light" panose="020B0304020202020204" pitchFamily="34" charset="0"/>
              </a:rPr>
            </a:br>
            <a:br>
              <a:rPr lang="es-ES" sz="5400" b="1" dirty="0">
                <a:latin typeface="Arial Nova Light" panose="020B0304020202020204" pitchFamily="34" charset="0"/>
              </a:rPr>
            </a:br>
            <a:endParaRPr lang="en-US" sz="5400" b="1" dirty="0">
              <a:latin typeface="Arial Nova Light" panose="020B0304020202020204" pitchFamily="34" charset="0"/>
            </a:endParaRPr>
          </a:p>
        </p:txBody>
      </p:sp>
      <p:pic>
        <p:nvPicPr>
          <p:cNvPr id="7" name="Marcador de posición de imagen 6" descr="Imagen que contiene alimentos, tabla, hombre&#10;&#10;Descripción generada automáticamente">
            <a:extLst>
              <a:ext uri="{FF2B5EF4-FFF2-40B4-BE49-F238E27FC236}">
                <a16:creationId xmlns:a16="http://schemas.microsoft.com/office/drawing/2014/main" id="{DC7ACAA9-1AE9-9F3C-311D-830F99821E42}"/>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30287" r="30287"/>
          <a:stretch>
            <a:fillRect/>
          </a:stretch>
        </p:blipFill>
        <p:spPr/>
      </p:pic>
    </p:spTree>
    <p:extLst>
      <p:ext uri="{BB962C8B-B14F-4D97-AF65-F5344CB8AC3E}">
        <p14:creationId xmlns:p14="http://schemas.microsoft.com/office/powerpoint/2010/main" val="41815521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3CD7C5-5ED5-3C3D-72B2-1B6E42B59A9D}"/>
            </a:ext>
          </a:extLst>
        </p:cNvPr>
        <p:cNvGrpSpPr/>
        <p:nvPr/>
      </p:nvGrpSpPr>
      <p:grpSpPr>
        <a:xfrm>
          <a:off x="0" y="0"/>
          <a:ext cx="0" cy="0"/>
          <a:chOff x="0" y="0"/>
          <a:chExt cx="0" cy="0"/>
        </a:xfrm>
      </p:grpSpPr>
      <p:grpSp>
        <p:nvGrpSpPr>
          <p:cNvPr id="7" name="Grupo 6">
            <a:extLst>
              <a:ext uri="{FF2B5EF4-FFF2-40B4-BE49-F238E27FC236}">
                <a16:creationId xmlns:a16="http://schemas.microsoft.com/office/drawing/2014/main" id="{89E525DD-1EB9-9B69-44A6-9BA480ACE687}"/>
              </a:ext>
            </a:extLst>
          </p:cNvPr>
          <p:cNvGrpSpPr/>
          <p:nvPr/>
        </p:nvGrpSpPr>
        <p:grpSpPr>
          <a:xfrm>
            <a:off x="460177" y="166455"/>
            <a:ext cx="7731073" cy="236581"/>
            <a:chOff x="2351889" y="318468"/>
            <a:chExt cx="7731073" cy="236581"/>
          </a:xfrm>
        </p:grpSpPr>
        <p:grpSp>
          <p:nvGrpSpPr>
            <p:cNvPr id="6" name="Grupo 5">
              <a:extLst>
                <a:ext uri="{FF2B5EF4-FFF2-40B4-BE49-F238E27FC236}">
                  <a16:creationId xmlns:a16="http://schemas.microsoft.com/office/drawing/2014/main" id="{DB2221DB-DC55-B750-3FB6-3CE7D7E4F333}"/>
                </a:ext>
              </a:extLst>
            </p:cNvPr>
            <p:cNvGrpSpPr/>
            <p:nvPr/>
          </p:nvGrpSpPr>
          <p:grpSpPr>
            <a:xfrm>
              <a:off x="2351889" y="318468"/>
              <a:ext cx="7631108" cy="236581"/>
              <a:chOff x="2890205" y="396133"/>
              <a:chExt cx="7631108" cy="236581"/>
            </a:xfrm>
          </p:grpSpPr>
          <p:grpSp>
            <p:nvGrpSpPr>
              <p:cNvPr id="22" name="Grupo 21">
                <a:extLst>
                  <a:ext uri="{FF2B5EF4-FFF2-40B4-BE49-F238E27FC236}">
                    <a16:creationId xmlns:a16="http://schemas.microsoft.com/office/drawing/2014/main" id="{D9CF503D-E849-0B47-1A78-028932013E72}"/>
                  </a:ext>
                </a:extLst>
              </p:cNvPr>
              <p:cNvGrpSpPr/>
              <p:nvPr/>
            </p:nvGrpSpPr>
            <p:grpSpPr>
              <a:xfrm>
                <a:off x="2890205" y="396133"/>
                <a:ext cx="3667876" cy="236581"/>
                <a:chOff x="7460519" y="1102823"/>
                <a:chExt cx="3667876" cy="236581"/>
              </a:xfrm>
            </p:grpSpPr>
            <p:cxnSp>
              <p:nvCxnSpPr>
                <p:cNvPr id="24" name="Conector recto 23">
                  <a:extLst>
                    <a:ext uri="{FF2B5EF4-FFF2-40B4-BE49-F238E27FC236}">
                      <a16:creationId xmlns:a16="http://schemas.microsoft.com/office/drawing/2014/main" id="{75690E39-ACA9-19DC-8858-2E5E2E2B541D}"/>
                    </a:ext>
                  </a:extLst>
                </p:cNvPr>
                <p:cNvCxnSpPr/>
                <p:nvPr/>
              </p:nvCxnSpPr>
              <p:spPr>
                <a:xfrm>
                  <a:off x="8250416" y="1102823"/>
                  <a:ext cx="0" cy="170432"/>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5" name="Conector recto 24">
                  <a:extLst>
                    <a:ext uri="{FF2B5EF4-FFF2-40B4-BE49-F238E27FC236}">
                      <a16:creationId xmlns:a16="http://schemas.microsoft.com/office/drawing/2014/main" id="{91B1E51F-E3F6-8D15-DBC4-7957B556E0C3}"/>
                    </a:ext>
                  </a:extLst>
                </p:cNvPr>
                <p:cNvCxnSpPr/>
                <p:nvPr/>
              </p:nvCxnSpPr>
              <p:spPr>
                <a:xfrm>
                  <a:off x="8811175" y="1102823"/>
                  <a:ext cx="0" cy="170432"/>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8" name="Conector recto 27">
                  <a:extLst>
                    <a:ext uri="{FF2B5EF4-FFF2-40B4-BE49-F238E27FC236}">
                      <a16:creationId xmlns:a16="http://schemas.microsoft.com/office/drawing/2014/main" id="{1AC4C0BE-4CD5-A2F9-D812-D16FD2A43DF3}"/>
                    </a:ext>
                  </a:extLst>
                </p:cNvPr>
                <p:cNvCxnSpPr/>
                <p:nvPr/>
              </p:nvCxnSpPr>
              <p:spPr>
                <a:xfrm>
                  <a:off x="9424833" y="1102823"/>
                  <a:ext cx="0" cy="170432"/>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9" name="Conector recto 28">
                  <a:extLst>
                    <a:ext uri="{FF2B5EF4-FFF2-40B4-BE49-F238E27FC236}">
                      <a16:creationId xmlns:a16="http://schemas.microsoft.com/office/drawing/2014/main" id="{725D99C9-B0CE-4CA9-98AE-1BFBB41E0A89}"/>
                    </a:ext>
                  </a:extLst>
                </p:cNvPr>
                <p:cNvCxnSpPr/>
                <p:nvPr/>
              </p:nvCxnSpPr>
              <p:spPr>
                <a:xfrm>
                  <a:off x="9982386" y="1102823"/>
                  <a:ext cx="0" cy="170432"/>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0" name="Conector recto 29">
                  <a:extLst>
                    <a:ext uri="{FF2B5EF4-FFF2-40B4-BE49-F238E27FC236}">
                      <a16:creationId xmlns:a16="http://schemas.microsoft.com/office/drawing/2014/main" id="{0030BA23-C7DF-3BEB-BCE1-AB8271F83ADC}"/>
                    </a:ext>
                  </a:extLst>
                </p:cNvPr>
                <p:cNvCxnSpPr/>
                <p:nvPr/>
              </p:nvCxnSpPr>
              <p:spPr>
                <a:xfrm>
                  <a:off x="10865349" y="1102823"/>
                  <a:ext cx="0" cy="170432"/>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35" name="Rectángulo 34">
                  <a:extLst>
                    <a:ext uri="{FF2B5EF4-FFF2-40B4-BE49-F238E27FC236}">
                      <a16:creationId xmlns:a16="http://schemas.microsoft.com/office/drawing/2014/main" id="{FB2566B0-9174-38C9-67CE-0AF41857084F}"/>
                    </a:ext>
                  </a:extLst>
                </p:cNvPr>
                <p:cNvSpPr>
                  <a:spLocks/>
                </p:cNvSpPr>
                <p:nvPr/>
              </p:nvSpPr>
              <p:spPr>
                <a:xfrm>
                  <a:off x="7503438" y="1190916"/>
                  <a:ext cx="676426" cy="13849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sz="900" i="0" u="none" strike="noStrike" kern="1200" cap="none" spc="0" normalizeH="0" baseline="0" dirty="0">
                      <a:ln>
                        <a:noFill/>
                      </a:ln>
                      <a:solidFill>
                        <a:schemeClr val="bg1"/>
                      </a:solidFill>
                      <a:effectLst/>
                      <a:uLnTx/>
                      <a:uFillTx/>
                      <a:latin typeface="Roboto"/>
                      <a:ea typeface="Roboto" panose="02000000000000000000" pitchFamily="2" charset="0"/>
                      <a:cs typeface="Roboto" panose="02000000000000000000" pitchFamily="2" charset="0"/>
                    </a:rPr>
                    <a:t>Tendències</a:t>
                  </a:r>
                </a:p>
              </p:txBody>
            </p:sp>
            <p:sp>
              <p:nvSpPr>
                <p:cNvPr id="39" name="Rectángulo 38">
                  <a:extLst>
                    <a:ext uri="{FF2B5EF4-FFF2-40B4-BE49-F238E27FC236}">
                      <a16:creationId xmlns:a16="http://schemas.microsoft.com/office/drawing/2014/main" id="{8A6E15AB-293A-36BD-AE7F-CDC38F42ACD9}"/>
                    </a:ext>
                  </a:extLst>
                </p:cNvPr>
                <p:cNvSpPr>
                  <a:spLocks/>
                </p:cNvSpPr>
                <p:nvPr/>
              </p:nvSpPr>
              <p:spPr>
                <a:xfrm>
                  <a:off x="8266247" y="1190916"/>
                  <a:ext cx="1460329" cy="13849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sz="900" i="0" u="none" strike="noStrike" kern="1200" cap="none" spc="0" normalizeH="0" baseline="0" dirty="0">
                      <a:ln>
                        <a:noFill/>
                      </a:ln>
                      <a:solidFill>
                        <a:schemeClr val="bg1"/>
                      </a:solidFill>
                      <a:effectLst/>
                      <a:uLnTx/>
                      <a:uFillTx/>
                      <a:latin typeface="Roboto"/>
                      <a:ea typeface="Roboto" panose="02000000000000000000" pitchFamily="2" charset="0"/>
                      <a:cs typeface="Roboto" panose="02000000000000000000" pitchFamily="2" charset="0"/>
                    </a:rPr>
                    <a:t>Motivacions Estratègiques</a:t>
                  </a:r>
                </a:p>
              </p:txBody>
            </p:sp>
            <p:sp>
              <p:nvSpPr>
                <p:cNvPr id="46" name="Rectángulo 45">
                  <a:extLst>
                    <a:ext uri="{FF2B5EF4-FFF2-40B4-BE49-F238E27FC236}">
                      <a16:creationId xmlns:a16="http://schemas.microsoft.com/office/drawing/2014/main" id="{5F81E375-56E5-8A00-09CB-F7940B524EB9}"/>
                    </a:ext>
                  </a:extLst>
                </p:cNvPr>
                <p:cNvSpPr>
                  <a:spLocks/>
                </p:cNvSpPr>
                <p:nvPr/>
              </p:nvSpPr>
              <p:spPr>
                <a:xfrm>
                  <a:off x="9824199" y="1190916"/>
                  <a:ext cx="1258389" cy="13849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sz="900" i="0" u="none" strike="noStrike" kern="1200" cap="none" spc="0" normalizeH="0" baseline="0" dirty="0">
                      <a:ln>
                        <a:noFill/>
                      </a:ln>
                      <a:solidFill>
                        <a:schemeClr val="bg1"/>
                      </a:solidFill>
                      <a:effectLst/>
                      <a:uLnTx/>
                      <a:uFillTx/>
                      <a:latin typeface="Roboto"/>
                      <a:ea typeface="Roboto" panose="02000000000000000000" pitchFamily="2" charset="0"/>
                      <a:cs typeface="Roboto" panose="02000000000000000000" pitchFamily="2" charset="0"/>
                    </a:rPr>
                    <a:t>Consideracions Prèvies</a:t>
                  </a:r>
                </a:p>
              </p:txBody>
            </p:sp>
            <p:cxnSp>
              <p:nvCxnSpPr>
                <p:cNvPr id="898" name="Conector recto 897">
                  <a:extLst>
                    <a:ext uri="{FF2B5EF4-FFF2-40B4-BE49-F238E27FC236}">
                      <a16:creationId xmlns:a16="http://schemas.microsoft.com/office/drawing/2014/main" id="{A5DFCB80-DBFF-8B89-A0AE-A660D799A34C}"/>
                    </a:ext>
                  </a:extLst>
                </p:cNvPr>
                <p:cNvCxnSpPr/>
                <p:nvPr/>
              </p:nvCxnSpPr>
              <p:spPr>
                <a:xfrm>
                  <a:off x="7460519" y="1168972"/>
                  <a:ext cx="0" cy="17043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05" name="Conector recto 904">
                  <a:extLst>
                    <a:ext uri="{FF2B5EF4-FFF2-40B4-BE49-F238E27FC236}">
                      <a16:creationId xmlns:a16="http://schemas.microsoft.com/office/drawing/2014/main" id="{C24726AE-67B2-B602-D603-0E9E7BBA9AF8}"/>
                    </a:ext>
                  </a:extLst>
                </p:cNvPr>
                <p:cNvCxnSpPr/>
                <p:nvPr/>
              </p:nvCxnSpPr>
              <p:spPr>
                <a:xfrm>
                  <a:off x="8223667" y="1164638"/>
                  <a:ext cx="0" cy="17043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08" name="Conector recto 907">
                  <a:extLst>
                    <a:ext uri="{FF2B5EF4-FFF2-40B4-BE49-F238E27FC236}">
                      <a16:creationId xmlns:a16="http://schemas.microsoft.com/office/drawing/2014/main" id="{2C8AFB11-1F9A-6EBE-51C8-A1F31C91AF09}"/>
                    </a:ext>
                  </a:extLst>
                </p:cNvPr>
                <p:cNvCxnSpPr/>
                <p:nvPr/>
              </p:nvCxnSpPr>
              <p:spPr>
                <a:xfrm>
                  <a:off x="9768834" y="1168972"/>
                  <a:ext cx="0" cy="17043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18" name="Conector recto 917">
                  <a:extLst>
                    <a:ext uri="{FF2B5EF4-FFF2-40B4-BE49-F238E27FC236}">
                      <a16:creationId xmlns:a16="http://schemas.microsoft.com/office/drawing/2014/main" id="{79A53F5D-E212-5443-2046-7CB18794FB3C}"/>
                    </a:ext>
                  </a:extLst>
                </p:cNvPr>
                <p:cNvCxnSpPr/>
                <p:nvPr/>
              </p:nvCxnSpPr>
              <p:spPr>
                <a:xfrm>
                  <a:off x="11128395" y="1168972"/>
                  <a:ext cx="0" cy="17043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901" name="Rectángulo 900">
                <a:extLst>
                  <a:ext uri="{FF2B5EF4-FFF2-40B4-BE49-F238E27FC236}">
                    <a16:creationId xmlns:a16="http://schemas.microsoft.com/office/drawing/2014/main" id="{C4C50D67-8EF8-43DF-0FAE-66809937E82E}"/>
                  </a:ext>
                </a:extLst>
              </p:cNvPr>
              <p:cNvSpPr>
                <a:spLocks/>
              </p:cNvSpPr>
              <p:nvPr/>
            </p:nvSpPr>
            <p:spPr>
              <a:xfrm>
                <a:off x="6616809" y="484226"/>
                <a:ext cx="1669876" cy="13849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sz="900" i="0" u="none" strike="noStrike" kern="1200" cap="none" spc="0" normalizeH="0" baseline="0" dirty="0">
                    <a:ln>
                      <a:noFill/>
                    </a:ln>
                    <a:solidFill>
                      <a:schemeClr val="bg1"/>
                    </a:solidFill>
                    <a:effectLst/>
                    <a:uLnTx/>
                    <a:uFillTx/>
                    <a:latin typeface="Roboto"/>
                    <a:ea typeface="Roboto" panose="02000000000000000000" pitchFamily="2" charset="0"/>
                    <a:cs typeface="Roboto" panose="02000000000000000000" pitchFamily="2" charset="0"/>
                  </a:rPr>
                  <a:t>Valor de l’empresa i estructures</a:t>
                </a:r>
              </a:p>
            </p:txBody>
          </p:sp>
          <p:cxnSp>
            <p:nvCxnSpPr>
              <p:cNvPr id="902" name="Conector recto 901">
                <a:extLst>
                  <a:ext uri="{FF2B5EF4-FFF2-40B4-BE49-F238E27FC236}">
                    <a16:creationId xmlns:a16="http://schemas.microsoft.com/office/drawing/2014/main" id="{2C7FA95F-E47C-96B5-FF52-1F9320EC7A36}"/>
                  </a:ext>
                </a:extLst>
              </p:cNvPr>
              <p:cNvCxnSpPr/>
              <p:nvPr/>
            </p:nvCxnSpPr>
            <p:spPr>
              <a:xfrm>
                <a:off x="8315660" y="461263"/>
                <a:ext cx="0" cy="17043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906" name="Rectángulo 905">
                <a:extLst>
                  <a:ext uri="{FF2B5EF4-FFF2-40B4-BE49-F238E27FC236}">
                    <a16:creationId xmlns:a16="http://schemas.microsoft.com/office/drawing/2014/main" id="{998C692F-F38B-C423-1F0E-F4A05E715C0D}"/>
                  </a:ext>
                </a:extLst>
              </p:cNvPr>
              <p:cNvSpPr>
                <a:spLocks/>
              </p:cNvSpPr>
              <p:nvPr/>
            </p:nvSpPr>
            <p:spPr>
              <a:xfrm>
                <a:off x="8274142" y="484226"/>
                <a:ext cx="1115476" cy="13849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sz="900" b="1" i="0" u="none" strike="noStrike" kern="1200" cap="none" spc="0" normalizeH="0" baseline="0" dirty="0">
                    <a:ln>
                      <a:noFill/>
                    </a:ln>
                    <a:solidFill>
                      <a:schemeClr val="bg2"/>
                    </a:solidFill>
                    <a:effectLst/>
                    <a:uLnTx/>
                    <a:uFillTx/>
                    <a:latin typeface="Roboto"/>
                    <a:ea typeface="Roboto" panose="02000000000000000000" pitchFamily="2" charset="0"/>
                    <a:cs typeface="Roboto" panose="02000000000000000000" pitchFamily="2" charset="0"/>
                  </a:rPr>
                  <a:t>Fases del procés </a:t>
                </a:r>
              </a:p>
            </p:txBody>
          </p:sp>
          <p:cxnSp>
            <p:nvCxnSpPr>
              <p:cNvPr id="909" name="Conector recto 908">
                <a:extLst>
                  <a:ext uri="{FF2B5EF4-FFF2-40B4-BE49-F238E27FC236}">
                    <a16:creationId xmlns:a16="http://schemas.microsoft.com/office/drawing/2014/main" id="{61B211F8-86FE-C4C5-E999-12F79AEB72D1}"/>
                  </a:ext>
                </a:extLst>
              </p:cNvPr>
              <p:cNvCxnSpPr/>
              <p:nvPr/>
            </p:nvCxnSpPr>
            <p:spPr>
              <a:xfrm>
                <a:off x="9345547" y="457485"/>
                <a:ext cx="0" cy="17043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910" name="Rectángulo 909">
                <a:extLst>
                  <a:ext uri="{FF2B5EF4-FFF2-40B4-BE49-F238E27FC236}">
                    <a16:creationId xmlns:a16="http://schemas.microsoft.com/office/drawing/2014/main" id="{29BCD782-27A2-2CE9-AADB-A1948A84DFA1}"/>
                  </a:ext>
                </a:extLst>
              </p:cNvPr>
              <p:cNvSpPr>
                <a:spLocks/>
              </p:cNvSpPr>
              <p:nvPr/>
            </p:nvSpPr>
            <p:spPr>
              <a:xfrm>
                <a:off x="9405839" y="484226"/>
                <a:ext cx="1115474" cy="13849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sz="900" b="0" i="0" u="none" strike="noStrike" kern="1200" cap="none" spc="0" normalizeH="0" baseline="0">
                    <a:ln>
                      <a:noFill/>
                    </a:ln>
                    <a:solidFill>
                      <a:prstClr val="white"/>
                    </a:solidFill>
                    <a:effectLst/>
                    <a:uLnTx/>
                    <a:uFillTx/>
                    <a:latin typeface="Roboto"/>
                    <a:ea typeface="Roboto" panose="02000000000000000000" pitchFamily="2" charset="0"/>
                    <a:cs typeface="Roboto" panose="02000000000000000000" pitchFamily="2" charset="0"/>
                  </a:rPr>
                  <a:t>Consideracions finals</a:t>
                </a:r>
              </a:p>
            </p:txBody>
          </p:sp>
        </p:grpSp>
        <p:cxnSp>
          <p:nvCxnSpPr>
            <p:cNvPr id="2" name="Conector recto 1">
              <a:extLst>
                <a:ext uri="{FF2B5EF4-FFF2-40B4-BE49-F238E27FC236}">
                  <a16:creationId xmlns:a16="http://schemas.microsoft.com/office/drawing/2014/main" id="{E8BCE803-9C04-2E05-C8F2-A91B145E4EB9}"/>
                </a:ext>
              </a:extLst>
            </p:cNvPr>
            <p:cNvCxnSpPr/>
            <p:nvPr/>
          </p:nvCxnSpPr>
          <p:spPr>
            <a:xfrm>
              <a:off x="10082962" y="372855"/>
              <a:ext cx="0" cy="17043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0" name="Título 1">
            <a:extLst>
              <a:ext uri="{FF2B5EF4-FFF2-40B4-BE49-F238E27FC236}">
                <a16:creationId xmlns:a16="http://schemas.microsoft.com/office/drawing/2014/main" id="{B6522EFC-F706-C231-5D72-EA386D25F04A}"/>
              </a:ext>
            </a:extLst>
          </p:cNvPr>
          <p:cNvSpPr txBox="1">
            <a:spLocks/>
          </p:cNvSpPr>
          <p:nvPr/>
        </p:nvSpPr>
        <p:spPr>
          <a:xfrm>
            <a:off x="358870" y="544636"/>
            <a:ext cx="7456059" cy="41489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s-ES" sz="1600" b="1" dirty="0">
                <a:solidFill>
                  <a:schemeClr val="bg1"/>
                </a:solidFill>
                <a:latin typeface="+mn-lt"/>
                <a:ea typeface="Roboto" panose="02000000000000000000" pitchFamily="2" charset="0"/>
              </a:rPr>
              <a:t>Fases </a:t>
            </a:r>
            <a:r>
              <a:rPr lang="es-ES" sz="1600" b="1" dirty="0" err="1">
                <a:solidFill>
                  <a:schemeClr val="bg1"/>
                </a:solidFill>
                <a:latin typeface="+mn-lt"/>
                <a:ea typeface="Roboto" panose="02000000000000000000" pitchFamily="2" charset="0"/>
              </a:rPr>
              <a:t>d’un</a:t>
            </a:r>
            <a:r>
              <a:rPr lang="es-ES" sz="1600" b="1" dirty="0">
                <a:solidFill>
                  <a:schemeClr val="bg1"/>
                </a:solidFill>
                <a:latin typeface="+mn-lt"/>
                <a:ea typeface="Roboto" panose="02000000000000000000" pitchFamily="2" charset="0"/>
              </a:rPr>
              <a:t> </a:t>
            </a:r>
            <a:r>
              <a:rPr lang="es-ES" sz="1600" b="1" dirty="0" err="1">
                <a:solidFill>
                  <a:schemeClr val="bg1"/>
                </a:solidFill>
                <a:latin typeface="+mn-lt"/>
                <a:ea typeface="Roboto" panose="02000000000000000000" pitchFamily="2" charset="0"/>
              </a:rPr>
              <a:t>procés</a:t>
            </a:r>
            <a:r>
              <a:rPr lang="es-ES" sz="1600" b="1" dirty="0">
                <a:solidFill>
                  <a:schemeClr val="bg1"/>
                </a:solidFill>
                <a:latin typeface="+mn-lt"/>
                <a:ea typeface="Roboto" panose="02000000000000000000" pitchFamily="2" charset="0"/>
              </a:rPr>
              <a:t> de venta</a:t>
            </a:r>
          </a:p>
        </p:txBody>
      </p:sp>
      <p:sp>
        <p:nvSpPr>
          <p:cNvPr id="5" name="Rectangle 3">
            <a:extLst>
              <a:ext uri="{FF2B5EF4-FFF2-40B4-BE49-F238E27FC236}">
                <a16:creationId xmlns:a16="http://schemas.microsoft.com/office/drawing/2014/main" id="{6AE6858D-262B-E04D-A041-62CE31D84FD2}"/>
              </a:ext>
            </a:extLst>
          </p:cNvPr>
          <p:cNvSpPr>
            <a:spLocks noChangeArrowheads="1"/>
          </p:cNvSpPr>
          <p:nvPr/>
        </p:nvSpPr>
        <p:spPr bwMode="auto">
          <a:xfrm>
            <a:off x="639811" y="1367303"/>
            <a:ext cx="10664670" cy="260187"/>
          </a:xfrm>
          <a:prstGeom prst="rect">
            <a:avLst/>
          </a:prstGeom>
          <a:solidFill>
            <a:schemeClr val="accent1">
              <a:lumMod val="40000"/>
              <a:lumOff val="60000"/>
            </a:schemeClr>
          </a:solidFill>
          <a:ln w="6350" algn="ctr">
            <a:noFill/>
            <a:miter lim="800000"/>
            <a:headEnd type="none" w="sm" len="sm"/>
            <a:tailEnd type="none" w="sm" len="sm"/>
          </a:ln>
        </p:spPr>
        <p:txBody>
          <a:bodyPr tIns="91440" bIns="91440" anchor="ctr"/>
          <a:lstStyle/>
          <a:p>
            <a:pPr>
              <a:spcBef>
                <a:spcPct val="0"/>
              </a:spcBef>
            </a:pPr>
            <a:r>
              <a:rPr lang="es-ES" altLang="ja-JP" sz="1100" b="1" dirty="0">
                <a:solidFill>
                  <a:schemeClr val="tx1">
                    <a:lumMod val="50000"/>
                  </a:schemeClr>
                </a:solidFill>
                <a:latin typeface="+mj-lt"/>
                <a:ea typeface="ＭＳ Ｐゴシック" pitchFamily="34" charset="-128"/>
              </a:rPr>
              <a:t>Tres fases des de </a:t>
            </a:r>
            <a:r>
              <a:rPr lang="es-ES" altLang="ja-JP" sz="1100" b="1" dirty="0" err="1">
                <a:solidFill>
                  <a:schemeClr val="tx1">
                    <a:lumMod val="50000"/>
                  </a:schemeClr>
                </a:solidFill>
                <a:latin typeface="+mj-lt"/>
                <a:ea typeface="ＭＳ Ｐゴシック" pitchFamily="34" charset="-128"/>
              </a:rPr>
              <a:t>l'inici</a:t>
            </a:r>
            <a:r>
              <a:rPr lang="es-ES" altLang="ja-JP" sz="1100" b="1" dirty="0">
                <a:solidFill>
                  <a:schemeClr val="tx1">
                    <a:lumMod val="50000"/>
                  </a:schemeClr>
                </a:solidFill>
                <a:latin typeface="+mj-lt"/>
                <a:ea typeface="ＭＳ Ｐゴシック" pitchFamily="34" charset="-128"/>
              </a:rPr>
              <a:t> </a:t>
            </a:r>
            <a:r>
              <a:rPr lang="es-ES" altLang="ja-JP" sz="1100" b="1" dirty="0" err="1">
                <a:solidFill>
                  <a:schemeClr val="tx1">
                    <a:lumMod val="50000"/>
                  </a:schemeClr>
                </a:solidFill>
                <a:latin typeface="+mj-lt"/>
                <a:ea typeface="ＭＳ Ｐゴシック" pitchFamily="34" charset="-128"/>
              </a:rPr>
              <a:t>fins</a:t>
            </a:r>
            <a:r>
              <a:rPr lang="es-ES" altLang="ja-JP" sz="1100" b="1" dirty="0">
                <a:solidFill>
                  <a:schemeClr val="tx1">
                    <a:lumMod val="50000"/>
                  </a:schemeClr>
                </a:solidFill>
                <a:latin typeface="+mj-lt"/>
                <a:ea typeface="ＭＳ Ｐゴシック" pitchFamily="34" charset="-128"/>
              </a:rPr>
              <a:t> al </a:t>
            </a:r>
            <a:r>
              <a:rPr lang="es-ES" altLang="ja-JP" sz="1100" b="1" dirty="0" err="1">
                <a:solidFill>
                  <a:schemeClr val="tx1">
                    <a:lumMod val="50000"/>
                  </a:schemeClr>
                </a:solidFill>
                <a:latin typeface="+mj-lt"/>
                <a:ea typeface="ＭＳ Ｐゴシック" pitchFamily="34" charset="-128"/>
              </a:rPr>
              <a:t>tancament</a:t>
            </a:r>
            <a:r>
              <a:rPr lang="es-ES" altLang="ja-JP" sz="1100" b="1" dirty="0">
                <a:solidFill>
                  <a:schemeClr val="tx1">
                    <a:lumMod val="50000"/>
                  </a:schemeClr>
                </a:solidFill>
                <a:latin typeface="+mj-lt"/>
                <a:ea typeface="ＭＳ Ｐゴシック" pitchFamily="34" charset="-128"/>
              </a:rPr>
              <a:t> de </a:t>
            </a:r>
            <a:r>
              <a:rPr lang="es-ES" altLang="ja-JP" sz="1100" b="1" dirty="0" err="1">
                <a:solidFill>
                  <a:schemeClr val="tx1">
                    <a:lumMod val="50000"/>
                  </a:schemeClr>
                </a:solidFill>
                <a:latin typeface="+mj-lt"/>
                <a:ea typeface="ＭＳ Ｐゴシック" pitchFamily="34" charset="-128"/>
              </a:rPr>
              <a:t>l'operació</a:t>
            </a:r>
            <a:endParaRPr lang="es-ES" altLang="ja-JP" sz="1100" b="1" dirty="0">
              <a:solidFill>
                <a:schemeClr val="tx1">
                  <a:lumMod val="50000"/>
                </a:schemeClr>
              </a:solidFill>
              <a:latin typeface="+mj-lt"/>
              <a:ea typeface="ＭＳ Ｐゴシック" pitchFamily="34" charset="-128"/>
            </a:endParaRPr>
          </a:p>
        </p:txBody>
      </p:sp>
      <p:sp>
        <p:nvSpPr>
          <p:cNvPr id="9" name="Rectangle 6">
            <a:extLst>
              <a:ext uri="{FF2B5EF4-FFF2-40B4-BE49-F238E27FC236}">
                <a16:creationId xmlns:a16="http://schemas.microsoft.com/office/drawing/2014/main" id="{12B5348E-52F8-3451-2594-61A35C417040}"/>
              </a:ext>
            </a:extLst>
          </p:cNvPr>
          <p:cNvSpPr/>
          <p:nvPr/>
        </p:nvSpPr>
        <p:spPr>
          <a:xfrm>
            <a:off x="639811" y="1735939"/>
            <a:ext cx="10664671" cy="1289960"/>
          </a:xfrm>
          <a:prstGeom prst="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mj-lt"/>
            </a:endParaRPr>
          </a:p>
          <a:p>
            <a:endParaRPr lang="en-US">
              <a:latin typeface="+mj-lt"/>
            </a:endParaRPr>
          </a:p>
          <a:p>
            <a:endParaRPr lang="en-US">
              <a:latin typeface="+mj-lt"/>
            </a:endParaRPr>
          </a:p>
          <a:p>
            <a:endParaRPr lang="en-US">
              <a:latin typeface="+mj-lt"/>
            </a:endParaRPr>
          </a:p>
          <a:p>
            <a:endParaRPr lang="en-US">
              <a:latin typeface="+mj-lt"/>
            </a:endParaRPr>
          </a:p>
          <a:p>
            <a:endParaRPr lang="en-US">
              <a:latin typeface="+mj-lt"/>
            </a:endParaRPr>
          </a:p>
        </p:txBody>
      </p:sp>
      <p:cxnSp>
        <p:nvCxnSpPr>
          <p:cNvPr id="12" name="Straight Arrow Connector 15">
            <a:extLst>
              <a:ext uri="{FF2B5EF4-FFF2-40B4-BE49-F238E27FC236}">
                <a16:creationId xmlns:a16="http://schemas.microsoft.com/office/drawing/2014/main" id="{DB0F2701-2AB5-14FE-8E88-A06C324B3063}"/>
              </a:ext>
            </a:extLst>
          </p:cNvPr>
          <p:cNvCxnSpPr>
            <a:cxnSpLocks/>
          </p:cNvCxnSpPr>
          <p:nvPr/>
        </p:nvCxnSpPr>
        <p:spPr>
          <a:xfrm>
            <a:off x="2440730" y="2858500"/>
            <a:ext cx="8571652" cy="0"/>
          </a:xfrm>
          <a:prstGeom prst="straightConnector1">
            <a:avLst/>
          </a:prstGeom>
          <a:ln w="190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3" name="TextBox 7">
            <a:extLst>
              <a:ext uri="{FF2B5EF4-FFF2-40B4-BE49-F238E27FC236}">
                <a16:creationId xmlns:a16="http://schemas.microsoft.com/office/drawing/2014/main" id="{7EA95732-B7E7-51C4-87D1-D982ED91299A}"/>
              </a:ext>
            </a:extLst>
          </p:cNvPr>
          <p:cNvSpPr txBox="1"/>
          <p:nvPr/>
        </p:nvSpPr>
        <p:spPr>
          <a:xfrm>
            <a:off x="870711" y="2682392"/>
            <a:ext cx="1459054" cy="307777"/>
          </a:xfrm>
          <a:prstGeom prst="rect">
            <a:avLst/>
          </a:prstGeom>
          <a:noFill/>
        </p:spPr>
        <p:txBody>
          <a:bodyPr wrap="none" rtlCol="0">
            <a:spAutoFit/>
          </a:bodyPr>
          <a:lstStyle/>
          <a:p>
            <a:pPr fontAlgn="base">
              <a:spcBef>
                <a:spcPct val="0"/>
              </a:spcBef>
              <a:spcAft>
                <a:spcPct val="0"/>
              </a:spcAft>
            </a:pPr>
            <a:r>
              <a:rPr lang="es-ES_tradnl" sz="1400" b="1" dirty="0">
                <a:latin typeface="+mj-lt"/>
                <a:ea typeface="Arial" charset="0"/>
                <a:cs typeface="Arial" charset="0"/>
              </a:rPr>
              <a:t>Fase 1: </a:t>
            </a:r>
            <a:r>
              <a:rPr lang="es-ES_tradnl" sz="1400" b="1" dirty="0" err="1">
                <a:latin typeface="+mj-lt"/>
                <a:ea typeface="Arial" charset="0"/>
                <a:cs typeface="Arial" charset="0"/>
              </a:rPr>
              <a:t>Anàlisis</a:t>
            </a:r>
            <a:endParaRPr lang="es-ES_tradnl" sz="1400" b="1" dirty="0">
              <a:latin typeface="+mj-lt"/>
              <a:ea typeface="Arial" charset="0"/>
              <a:cs typeface="Arial" charset="0"/>
            </a:endParaRPr>
          </a:p>
        </p:txBody>
      </p:sp>
      <p:sp>
        <p:nvSpPr>
          <p:cNvPr id="14" name="Rectangle 28">
            <a:extLst>
              <a:ext uri="{FF2B5EF4-FFF2-40B4-BE49-F238E27FC236}">
                <a16:creationId xmlns:a16="http://schemas.microsoft.com/office/drawing/2014/main" id="{E3175D35-BB58-E927-1F63-2B35B13432D9}"/>
              </a:ext>
            </a:extLst>
          </p:cNvPr>
          <p:cNvSpPr/>
          <p:nvPr/>
        </p:nvSpPr>
        <p:spPr>
          <a:xfrm>
            <a:off x="639811" y="3004062"/>
            <a:ext cx="10664671" cy="1341688"/>
          </a:xfrm>
          <a:prstGeom prst="rect">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mj-lt"/>
            </a:endParaRPr>
          </a:p>
          <a:p>
            <a:endParaRPr lang="en-US">
              <a:latin typeface="+mj-lt"/>
            </a:endParaRPr>
          </a:p>
          <a:p>
            <a:endParaRPr lang="en-US">
              <a:latin typeface="+mj-lt"/>
            </a:endParaRPr>
          </a:p>
          <a:p>
            <a:endParaRPr lang="en-US">
              <a:latin typeface="+mj-lt"/>
            </a:endParaRPr>
          </a:p>
          <a:p>
            <a:endParaRPr lang="en-US">
              <a:latin typeface="+mj-lt"/>
            </a:endParaRPr>
          </a:p>
          <a:p>
            <a:endParaRPr lang="en-US">
              <a:latin typeface="+mj-lt"/>
            </a:endParaRPr>
          </a:p>
        </p:txBody>
      </p:sp>
      <p:cxnSp>
        <p:nvCxnSpPr>
          <p:cNvPr id="15" name="Straight Arrow Connector 69">
            <a:extLst>
              <a:ext uri="{FF2B5EF4-FFF2-40B4-BE49-F238E27FC236}">
                <a16:creationId xmlns:a16="http://schemas.microsoft.com/office/drawing/2014/main" id="{7AC8F229-0EC4-B833-3782-CCA37FAB9A7F}"/>
              </a:ext>
            </a:extLst>
          </p:cNvPr>
          <p:cNvCxnSpPr>
            <a:cxnSpLocks/>
          </p:cNvCxnSpPr>
          <p:nvPr/>
        </p:nvCxnSpPr>
        <p:spPr>
          <a:xfrm flipV="1">
            <a:off x="2988970" y="4150344"/>
            <a:ext cx="8023412" cy="17911"/>
          </a:xfrm>
          <a:prstGeom prst="straightConnector1">
            <a:avLst/>
          </a:prstGeom>
          <a:ln w="190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6" name="TextBox 29">
            <a:extLst>
              <a:ext uri="{FF2B5EF4-FFF2-40B4-BE49-F238E27FC236}">
                <a16:creationId xmlns:a16="http://schemas.microsoft.com/office/drawing/2014/main" id="{4C6EE6C0-3594-1415-9AC2-4894BE422FBD}"/>
              </a:ext>
            </a:extLst>
          </p:cNvPr>
          <p:cNvSpPr txBox="1"/>
          <p:nvPr/>
        </p:nvSpPr>
        <p:spPr>
          <a:xfrm>
            <a:off x="837203" y="3990595"/>
            <a:ext cx="2094616" cy="307777"/>
          </a:xfrm>
          <a:prstGeom prst="rect">
            <a:avLst/>
          </a:prstGeom>
          <a:noFill/>
        </p:spPr>
        <p:txBody>
          <a:bodyPr wrap="square" rtlCol="0">
            <a:spAutoFit/>
          </a:bodyPr>
          <a:lstStyle/>
          <a:p>
            <a:pPr fontAlgn="base">
              <a:spcBef>
                <a:spcPct val="0"/>
              </a:spcBef>
              <a:spcAft>
                <a:spcPct val="0"/>
              </a:spcAft>
            </a:pPr>
            <a:r>
              <a:rPr lang="es-ES_tradnl" sz="1400" b="1" dirty="0">
                <a:latin typeface="+mj-lt"/>
                <a:ea typeface="Arial" charset="0"/>
                <a:cs typeface="Arial" charset="0"/>
              </a:rPr>
              <a:t>Fase 2: </a:t>
            </a:r>
            <a:r>
              <a:rPr lang="es-ES_tradnl" sz="1400" b="1" dirty="0" err="1">
                <a:latin typeface="+mj-lt"/>
                <a:ea typeface="Arial" charset="0"/>
                <a:cs typeface="Arial" charset="0"/>
              </a:rPr>
              <a:t>Negociacions</a:t>
            </a:r>
            <a:r>
              <a:rPr lang="es-ES_tradnl" sz="1400" b="1" dirty="0">
                <a:latin typeface="+mj-lt"/>
                <a:ea typeface="Arial" charset="0"/>
                <a:cs typeface="Arial" charset="0"/>
              </a:rPr>
              <a:t> </a:t>
            </a:r>
          </a:p>
        </p:txBody>
      </p:sp>
      <p:sp>
        <p:nvSpPr>
          <p:cNvPr id="17" name="Rectangle 11">
            <a:extLst>
              <a:ext uri="{FF2B5EF4-FFF2-40B4-BE49-F238E27FC236}">
                <a16:creationId xmlns:a16="http://schemas.microsoft.com/office/drawing/2014/main" id="{E15BBED1-E84B-F1C0-30F3-D727DAFAF96F}"/>
              </a:ext>
            </a:extLst>
          </p:cNvPr>
          <p:cNvSpPr/>
          <p:nvPr/>
        </p:nvSpPr>
        <p:spPr>
          <a:xfrm>
            <a:off x="639811" y="4343030"/>
            <a:ext cx="10664670" cy="1341688"/>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latin typeface="+mj-lt"/>
              <a:ea typeface="Roboto" panose="02000000000000000000" pitchFamily="2" charset="0"/>
            </a:endParaRPr>
          </a:p>
          <a:p>
            <a:pPr algn="ctr"/>
            <a:endParaRPr lang="en-US" sz="1350">
              <a:solidFill>
                <a:schemeClr val="tx1"/>
              </a:solidFill>
              <a:latin typeface="+mj-lt"/>
              <a:ea typeface="Roboto" panose="02000000000000000000" pitchFamily="2" charset="0"/>
            </a:endParaRPr>
          </a:p>
          <a:p>
            <a:pPr algn="ctr"/>
            <a:endParaRPr lang="en-US" sz="1350">
              <a:solidFill>
                <a:schemeClr val="tx1"/>
              </a:solidFill>
              <a:latin typeface="+mj-lt"/>
              <a:ea typeface="Roboto" panose="02000000000000000000" pitchFamily="2" charset="0"/>
            </a:endParaRPr>
          </a:p>
          <a:p>
            <a:pPr algn="ctr"/>
            <a:endParaRPr lang="en-US" sz="1350">
              <a:solidFill>
                <a:schemeClr val="tx1"/>
              </a:solidFill>
              <a:latin typeface="+mj-lt"/>
              <a:ea typeface="Roboto" panose="02000000000000000000" pitchFamily="2" charset="0"/>
            </a:endParaRPr>
          </a:p>
          <a:p>
            <a:pPr algn="ctr"/>
            <a:endParaRPr lang="en-US" sz="1350">
              <a:solidFill>
                <a:schemeClr val="tx1"/>
              </a:solidFill>
              <a:latin typeface="+mj-lt"/>
              <a:ea typeface="Roboto" panose="02000000000000000000" pitchFamily="2" charset="0"/>
            </a:endParaRPr>
          </a:p>
          <a:p>
            <a:pPr algn="ctr"/>
            <a:endParaRPr lang="en-US" sz="1350">
              <a:solidFill>
                <a:schemeClr val="tx1"/>
              </a:solidFill>
              <a:latin typeface="+mj-lt"/>
              <a:ea typeface="Roboto" panose="02000000000000000000" pitchFamily="2" charset="0"/>
            </a:endParaRPr>
          </a:p>
        </p:txBody>
      </p:sp>
      <p:cxnSp>
        <p:nvCxnSpPr>
          <p:cNvPr id="18" name="Straight Arrow Connector 70">
            <a:extLst>
              <a:ext uri="{FF2B5EF4-FFF2-40B4-BE49-F238E27FC236}">
                <a16:creationId xmlns:a16="http://schemas.microsoft.com/office/drawing/2014/main" id="{64574D6B-AC45-7009-260D-6D7F52081EE5}"/>
              </a:ext>
            </a:extLst>
          </p:cNvPr>
          <p:cNvCxnSpPr>
            <a:cxnSpLocks/>
          </p:cNvCxnSpPr>
          <p:nvPr/>
        </p:nvCxnSpPr>
        <p:spPr>
          <a:xfrm flipV="1">
            <a:off x="974369" y="5496900"/>
            <a:ext cx="10038013" cy="34003"/>
          </a:xfrm>
          <a:prstGeom prst="straightConnector1">
            <a:avLst/>
          </a:prstGeom>
          <a:ln w="190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9" name="TextBox 13">
            <a:extLst>
              <a:ext uri="{FF2B5EF4-FFF2-40B4-BE49-F238E27FC236}">
                <a16:creationId xmlns:a16="http://schemas.microsoft.com/office/drawing/2014/main" id="{018492E8-9C59-4CC0-154C-5C226CC68F04}"/>
              </a:ext>
            </a:extLst>
          </p:cNvPr>
          <p:cNvSpPr txBox="1"/>
          <p:nvPr/>
        </p:nvSpPr>
        <p:spPr>
          <a:xfrm>
            <a:off x="826370" y="5323961"/>
            <a:ext cx="1721946" cy="307777"/>
          </a:xfrm>
          <a:prstGeom prst="rect">
            <a:avLst/>
          </a:prstGeom>
          <a:solidFill>
            <a:schemeClr val="accent1">
              <a:lumMod val="60000"/>
              <a:lumOff val="40000"/>
            </a:schemeClr>
          </a:solidFill>
        </p:spPr>
        <p:txBody>
          <a:bodyPr wrap="none" rtlCol="0">
            <a:spAutoFit/>
          </a:bodyPr>
          <a:lstStyle/>
          <a:p>
            <a:pPr algn="ctr" fontAlgn="base">
              <a:spcBef>
                <a:spcPct val="0"/>
              </a:spcBef>
              <a:spcAft>
                <a:spcPct val="0"/>
              </a:spcAft>
            </a:pPr>
            <a:r>
              <a:rPr lang="es-ES_tradnl" sz="1400" b="1" dirty="0">
                <a:latin typeface="+mj-lt"/>
                <a:ea typeface="Arial" charset="0"/>
                <a:cs typeface="Arial" charset="0"/>
              </a:rPr>
              <a:t>Fase 3: </a:t>
            </a:r>
            <a:r>
              <a:rPr lang="es-ES_tradnl" sz="1400" b="1" dirty="0" err="1">
                <a:latin typeface="+mj-lt"/>
                <a:ea typeface="Arial" charset="0"/>
                <a:cs typeface="Arial" charset="0"/>
              </a:rPr>
              <a:t>Tancament</a:t>
            </a:r>
            <a:endParaRPr lang="es-ES_tradnl" sz="1400" b="1" dirty="0">
              <a:latin typeface="+mj-lt"/>
              <a:ea typeface="Arial" charset="0"/>
              <a:cs typeface="Arial" charset="0"/>
            </a:endParaRPr>
          </a:p>
        </p:txBody>
      </p:sp>
      <p:pic>
        <p:nvPicPr>
          <p:cNvPr id="20" name="Picture 14">
            <a:extLst>
              <a:ext uri="{FF2B5EF4-FFF2-40B4-BE49-F238E27FC236}">
                <a16:creationId xmlns:a16="http://schemas.microsoft.com/office/drawing/2014/main" id="{3BA543EB-B092-9B3A-C87B-F3A0A337D57E}"/>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a:off x="966765" y="2013713"/>
            <a:ext cx="468000" cy="468000"/>
          </a:xfrm>
          <a:prstGeom prst="rect">
            <a:avLst/>
          </a:prstGeom>
          <a:noFill/>
          <a:ln w="12700">
            <a:noFill/>
            <a:prstDash val="sysDot"/>
          </a:ln>
        </p:spPr>
      </p:pic>
      <p:sp>
        <p:nvSpPr>
          <p:cNvPr id="21" name="Rectangle 15">
            <a:extLst>
              <a:ext uri="{FF2B5EF4-FFF2-40B4-BE49-F238E27FC236}">
                <a16:creationId xmlns:a16="http://schemas.microsoft.com/office/drawing/2014/main" id="{20B6BB09-EE29-9EC9-830D-E8AE6968D1DD}"/>
              </a:ext>
            </a:extLst>
          </p:cNvPr>
          <p:cNvSpPr/>
          <p:nvPr/>
        </p:nvSpPr>
        <p:spPr>
          <a:xfrm>
            <a:off x="1583235" y="2018315"/>
            <a:ext cx="1571384" cy="430887"/>
          </a:xfrm>
          <a:prstGeom prst="rect">
            <a:avLst/>
          </a:prstGeom>
          <a:noFill/>
        </p:spPr>
        <p:txBody>
          <a:bodyPr wrap="square">
            <a:spAutoFit/>
          </a:bodyPr>
          <a:lstStyle/>
          <a:p>
            <a:pPr lvl="0"/>
            <a:r>
              <a:rPr lang="it-IT" sz="1100" b="1" dirty="0">
                <a:latin typeface="+mj-lt"/>
                <a:ea typeface="Roboto" panose="02000000000000000000" pitchFamily="2" charset="0"/>
                <a:cs typeface="Arial" charset="0"/>
              </a:rPr>
              <a:t>Anàlisi de la companyia i mercat</a:t>
            </a:r>
            <a:endParaRPr lang="en-US" sz="1100" b="1" dirty="0">
              <a:latin typeface="+mj-lt"/>
              <a:ea typeface="Roboto" panose="02000000000000000000" pitchFamily="2" charset="0"/>
              <a:cs typeface="Arial" charset="0"/>
            </a:endParaRPr>
          </a:p>
        </p:txBody>
      </p:sp>
      <p:pic>
        <p:nvPicPr>
          <p:cNvPr id="23" name="Picture 16">
            <a:extLst>
              <a:ext uri="{FF2B5EF4-FFF2-40B4-BE49-F238E27FC236}">
                <a16:creationId xmlns:a16="http://schemas.microsoft.com/office/drawing/2014/main" id="{12502C52-B431-0AF2-B74F-5281AA52753C}"/>
              </a:ext>
            </a:extLst>
          </p:cNvPr>
          <p:cNvPicPr>
            <a:picLocks/>
          </p:cNvPicPr>
          <p:nvPr/>
        </p:nvPicPr>
        <p:blipFill>
          <a:blip r:embed="rId4" cstate="screen">
            <a:extLst>
              <a:ext uri="{28A0092B-C50C-407E-A947-70E740481C1C}">
                <a14:useLocalDpi xmlns:a14="http://schemas.microsoft.com/office/drawing/2010/main"/>
              </a:ext>
            </a:extLst>
          </a:blip>
          <a:stretch>
            <a:fillRect/>
          </a:stretch>
        </p:blipFill>
        <p:spPr>
          <a:xfrm>
            <a:off x="3488862" y="2015317"/>
            <a:ext cx="468000" cy="468000"/>
          </a:xfrm>
          <a:prstGeom prst="rect">
            <a:avLst/>
          </a:prstGeom>
          <a:noFill/>
          <a:ln>
            <a:noFill/>
            <a:prstDash val="sysDot"/>
          </a:ln>
        </p:spPr>
      </p:pic>
      <p:sp>
        <p:nvSpPr>
          <p:cNvPr id="26" name="Rectangle 31">
            <a:extLst>
              <a:ext uri="{FF2B5EF4-FFF2-40B4-BE49-F238E27FC236}">
                <a16:creationId xmlns:a16="http://schemas.microsoft.com/office/drawing/2014/main" id="{F1F1CD30-6A6A-DC62-9604-77014FC539B5}"/>
              </a:ext>
            </a:extLst>
          </p:cNvPr>
          <p:cNvSpPr/>
          <p:nvPr/>
        </p:nvSpPr>
        <p:spPr>
          <a:xfrm>
            <a:off x="1634035" y="3256970"/>
            <a:ext cx="1714990" cy="600164"/>
          </a:xfrm>
          <a:prstGeom prst="rect">
            <a:avLst/>
          </a:prstGeom>
          <a:noFill/>
        </p:spPr>
        <p:txBody>
          <a:bodyPr wrap="square">
            <a:spAutoFit/>
          </a:bodyPr>
          <a:lstStyle/>
          <a:p>
            <a:pPr lvl="0" fontAlgn="base">
              <a:spcBef>
                <a:spcPct val="0"/>
              </a:spcBef>
              <a:spcAft>
                <a:spcPct val="0"/>
              </a:spcAft>
            </a:pPr>
            <a:r>
              <a:rPr lang="es-ES" sz="1100" b="1" dirty="0" err="1">
                <a:latin typeface="+mj-lt"/>
                <a:ea typeface="Roboto" panose="02000000000000000000" pitchFamily="2" charset="0"/>
                <a:cs typeface="Arial" charset="0"/>
              </a:rPr>
              <a:t>Presentació</a:t>
            </a:r>
            <a:r>
              <a:rPr lang="es-ES" sz="1100" b="1" dirty="0">
                <a:latin typeface="+mj-lt"/>
                <a:ea typeface="Roboto" panose="02000000000000000000" pitchFamily="2" charset="0"/>
                <a:cs typeface="Arial" charset="0"/>
              </a:rPr>
              <a:t> de </a:t>
            </a:r>
            <a:r>
              <a:rPr lang="es-ES" sz="1100" b="1" dirty="0" err="1">
                <a:latin typeface="+mj-lt"/>
                <a:ea typeface="Roboto" panose="02000000000000000000" pitchFamily="2" charset="0"/>
                <a:cs typeface="Arial" charset="0"/>
              </a:rPr>
              <a:t>l'oportunitat</a:t>
            </a:r>
            <a:r>
              <a:rPr lang="es-ES" sz="1100" b="1" dirty="0">
                <a:latin typeface="+mj-lt"/>
                <a:ea typeface="Roboto" panose="02000000000000000000" pitchFamily="2" charset="0"/>
                <a:cs typeface="Arial" charset="0"/>
              </a:rPr>
              <a:t> </a:t>
            </a:r>
            <a:r>
              <a:rPr lang="es-ES" sz="1100" b="1" dirty="0" err="1">
                <a:latin typeface="+mj-lt"/>
                <a:ea typeface="Roboto" panose="02000000000000000000" pitchFamily="2" charset="0"/>
                <a:cs typeface="Arial" charset="0"/>
              </a:rPr>
              <a:t>als</a:t>
            </a:r>
            <a:r>
              <a:rPr lang="es-ES" sz="1100" b="1" dirty="0">
                <a:latin typeface="+mj-lt"/>
                <a:ea typeface="Roboto" panose="02000000000000000000" pitchFamily="2" charset="0"/>
                <a:cs typeface="Arial" charset="0"/>
              </a:rPr>
              <a:t> </a:t>
            </a:r>
            <a:r>
              <a:rPr lang="es-ES" sz="1100" b="1" dirty="0" err="1">
                <a:latin typeface="+mj-lt"/>
                <a:ea typeface="Roboto" panose="02000000000000000000" pitchFamily="2" charset="0"/>
                <a:cs typeface="Arial" charset="0"/>
              </a:rPr>
              <a:t>inversors</a:t>
            </a:r>
            <a:endParaRPr lang="es-ES" sz="1100" b="1" dirty="0">
              <a:latin typeface="+mj-lt"/>
              <a:ea typeface="Roboto" panose="02000000000000000000" pitchFamily="2" charset="0"/>
              <a:cs typeface="Arial" pitchFamily="34" charset="0"/>
            </a:endParaRPr>
          </a:p>
        </p:txBody>
      </p:sp>
      <p:sp>
        <p:nvSpPr>
          <p:cNvPr id="27" name="Rectangle 17">
            <a:extLst>
              <a:ext uri="{FF2B5EF4-FFF2-40B4-BE49-F238E27FC236}">
                <a16:creationId xmlns:a16="http://schemas.microsoft.com/office/drawing/2014/main" id="{A2468D3E-0654-E164-9A92-69F5AE53FF01}"/>
              </a:ext>
            </a:extLst>
          </p:cNvPr>
          <p:cNvSpPr/>
          <p:nvPr/>
        </p:nvSpPr>
        <p:spPr>
          <a:xfrm>
            <a:off x="4139603" y="2018315"/>
            <a:ext cx="1496407" cy="430887"/>
          </a:xfrm>
          <a:prstGeom prst="rect">
            <a:avLst/>
          </a:prstGeom>
          <a:noFill/>
        </p:spPr>
        <p:txBody>
          <a:bodyPr wrap="square">
            <a:spAutoFit/>
          </a:bodyPr>
          <a:lstStyle/>
          <a:p>
            <a:r>
              <a:rPr lang="pt-BR" sz="1100" b="1" dirty="0" err="1">
                <a:latin typeface="+mj-lt"/>
                <a:ea typeface="Roboto" panose="02000000000000000000" pitchFamily="2" charset="0"/>
                <a:cs typeface="Arial" charset="0"/>
              </a:rPr>
              <a:t>Redacció</a:t>
            </a:r>
            <a:r>
              <a:rPr lang="pt-BR" sz="1100" b="1" dirty="0">
                <a:latin typeface="+mj-lt"/>
                <a:ea typeface="Roboto" panose="02000000000000000000" pitchFamily="2" charset="0"/>
                <a:cs typeface="Arial" charset="0"/>
              </a:rPr>
              <a:t> Perfil </a:t>
            </a:r>
            <a:r>
              <a:rPr lang="pt-BR" sz="1100" b="1" dirty="0" err="1">
                <a:latin typeface="+mj-lt"/>
                <a:ea typeface="Roboto" panose="02000000000000000000" pitchFamily="2" charset="0"/>
                <a:cs typeface="Arial" charset="0"/>
              </a:rPr>
              <a:t>Cec</a:t>
            </a:r>
            <a:r>
              <a:rPr lang="pt-BR" sz="1100" b="1" dirty="0">
                <a:latin typeface="+mj-lt"/>
                <a:ea typeface="Roboto" panose="02000000000000000000" pitchFamily="2" charset="0"/>
                <a:cs typeface="Arial" charset="0"/>
              </a:rPr>
              <a:t> i </a:t>
            </a:r>
            <a:r>
              <a:rPr lang="pt-BR" sz="1100" b="1" dirty="0" err="1">
                <a:latin typeface="+mj-lt"/>
                <a:ea typeface="Roboto" panose="02000000000000000000" pitchFamily="2" charset="0"/>
                <a:cs typeface="Arial" charset="0"/>
              </a:rPr>
              <a:t>Quadern</a:t>
            </a:r>
            <a:r>
              <a:rPr lang="pt-BR" sz="1100" b="1" dirty="0">
                <a:latin typeface="+mj-lt"/>
                <a:ea typeface="Roboto" panose="02000000000000000000" pitchFamily="2" charset="0"/>
                <a:cs typeface="Arial" charset="0"/>
              </a:rPr>
              <a:t> de Venda</a:t>
            </a:r>
            <a:endParaRPr lang="en-US" sz="1100" b="1" dirty="0">
              <a:latin typeface="+mj-lt"/>
              <a:ea typeface="Roboto" panose="02000000000000000000" pitchFamily="2" charset="0"/>
              <a:cs typeface="Arial" charset="0"/>
            </a:endParaRPr>
          </a:p>
        </p:txBody>
      </p:sp>
      <p:pic>
        <p:nvPicPr>
          <p:cNvPr id="31" name="Picture 18">
            <a:extLst>
              <a:ext uri="{FF2B5EF4-FFF2-40B4-BE49-F238E27FC236}">
                <a16:creationId xmlns:a16="http://schemas.microsoft.com/office/drawing/2014/main" id="{55A1887B-08F2-10E4-AB43-B2EB0D06095B}"/>
              </a:ext>
            </a:extLst>
          </p:cNvPr>
          <p:cNvPicPr>
            <a:picLocks/>
          </p:cNvPicPr>
          <p:nvPr/>
        </p:nvPicPr>
        <p:blipFill>
          <a:blip r:embed="rId5" cstate="screen">
            <a:extLst>
              <a:ext uri="{28A0092B-C50C-407E-A947-70E740481C1C}">
                <a14:useLocalDpi xmlns:a14="http://schemas.microsoft.com/office/drawing/2010/main"/>
              </a:ext>
            </a:extLst>
          </a:blip>
          <a:stretch>
            <a:fillRect/>
          </a:stretch>
        </p:blipFill>
        <p:spPr>
          <a:xfrm>
            <a:off x="5971538" y="2089156"/>
            <a:ext cx="468000" cy="430888"/>
          </a:xfrm>
          <a:prstGeom prst="rect">
            <a:avLst/>
          </a:prstGeom>
          <a:noFill/>
          <a:ln>
            <a:noFill/>
            <a:prstDash val="sysDot"/>
          </a:ln>
        </p:spPr>
      </p:pic>
      <p:sp>
        <p:nvSpPr>
          <p:cNvPr id="32" name="Rectangle 19">
            <a:extLst>
              <a:ext uri="{FF2B5EF4-FFF2-40B4-BE49-F238E27FC236}">
                <a16:creationId xmlns:a16="http://schemas.microsoft.com/office/drawing/2014/main" id="{F6BEF09B-70B9-4F35-2822-CE628E2BA22B}"/>
              </a:ext>
            </a:extLst>
          </p:cNvPr>
          <p:cNvSpPr/>
          <p:nvPr/>
        </p:nvSpPr>
        <p:spPr>
          <a:xfrm>
            <a:off x="6584669" y="2011692"/>
            <a:ext cx="1629455" cy="430887"/>
          </a:xfrm>
          <a:prstGeom prst="rect">
            <a:avLst/>
          </a:prstGeom>
          <a:noFill/>
        </p:spPr>
        <p:txBody>
          <a:bodyPr wrap="square">
            <a:spAutoFit/>
          </a:bodyPr>
          <a:lstStyle/>
          <a:p>
            <a:pPr lvl="0"/>
            <a:r>
              <a:rPr lang="es-ES" sz="1100" b="1" dirty="0" err="1">
                <a:latin typeface="+mj-lt"/>
                <a:ea typeface="Roboto" panose="02000000000000000000" pitchFamily="2" charset="0"/>
                <a:cs typeface="Arial" charset="0"/>
              </a:rPr>
              <a:t>Identificació</a:t>
            </a:r>
            <a:r>
              <a:rPr lang="es-ES" sz="1100" b="1" dirty="0">
                <a:latin typeface="+mj-lt"/>
                <a:ea typeface="Roboto" panose="02000000000000000000" pitchFamily="2" charset="0"/>
                <a:cs typeface="Arial" charset="0"/>
              </a:rPr>
              <a:t> de </a:t>
            </a:r>
            <a:r>
              <a:rPr lang="es-ES" sz="1100" b="1" dirty="0" err="1">
                <a:latin typeface="+mj-lt"/>
                <a:ea typeface="Roboto" panose="02000000000000000000" pitchFamily="2" charset="0"/>
                <a:cs typeface="Arial" charset="0"/>
              </a:rPr>
              <a:t>potencials</a:t>
            </a:r>
            <a:r>
              <a:rPr lang="es-ES" sz="1100" b="1" dirty="0">
                <a:latin typeface="+mj-lt"/>
                <a:ea typeface="Roboto" panose="02000000000000000000" pitchFamily="2" charset="0"/>
                <a:cs typeface="Arial" charset="0"/>
              </a:rPr>
              <a:t> </a:t>
            </a:r>
            <a:r>
              <a:rPr lang="es-ES" sz="1100" b="1" dirty="0" err="1">
                <a:latin typeface="+mj-lt"/>
                <a:ea typeface="Roboto" panose="02000000000000000000" pitchFamily="2" charset="0"/>
                <a:cs typeface="Arial" charset="0"/>
              </a:rPr>
              <a:t>compradors</a:t>
            </a:r>
            <a:endParaRPr lang="en-US" sz="1100" b="1" dirty="0">
              <a:latin typeface="+mj-lt"/>
              <a:ea typeface="Roboto" panose="02000000000000000000" pitchFamily="2" charset="0"/>
              <a:cs typeface="Arial" charset="0"/>
            </a:endParaRPr>
          </a:p>
        </p:txBody>
      </p:sp>
      <p:sp>
        <p:nvSpPr>
          <p:cNvPr id="33" name="Rectangle 33">
            <a:extLst>
              <a:ext uri="{FF2B5EF4-FFF2-40B4-BE49-F238E27FC236}">
                <a16:creationId xmlns:a16="http://schemas.microsoft.com/office/drawing/2014/main" id="{6B09F776-B1CE-B17E-8DF3-FD7DF75FA531}"/>
              </a:ext>
            </a:extLst>
          </p:cNvPr>
          <p:cNvSpPr/>
          <p:nvPr/>
        </p:nvSpPr>
        <p:spPr>
          <a:xfrm>
            <a:off x="6476403" y="3341609"/>
            <a:ext cx="1720800" cy="430887"/>
          </a:xfrm>
          <a:prstGeom prst="rect">
            <a:avLst/>
          </a:prstGeom>
          <a:noFill/>
        </p:spPr>
        <p:txBody>
          <a:bodyPr wrap="square">
            <a:spAutoFit/>
          </a:bodyPr>
          <a:lstStyle/>
          <a:p>
            <a:pPr lvl="0"/>
            <a:r>
              <a:rPr lang="es-ES" sz="1100" b="1" dirty="0" err="1">
                <a:latin typeface="+mj-lt"/>
                <a:ea typeface="Roboto" panose="02000000000000000000" pitchFamily="2" charset="0"/>
                <a:cs typeface="Arial" charset="0"/>
              </a:rPr>
              <a:t>Negociacions</a:t>
            </a:r>
            <a:r>
              <a:rPr lang="es-ES" sz="1100" b="1" dirty="0">
                <a:latin typeface="+mj-lt"/>
                <a:ea typeface="Roboto" panose="02000000000000000000" pitchFamily="2" charset="0"/>
                <a:cs typeface="Arial" charset="0"/>
              </a:rPr>
              <a:t> </a:t>
            </a:r>
            <a:r>
              <a:rPr lang="es-ES" sz="1100" b="1" dirty="0" err="1">
                <a:latin typeface="+mj-lt"/>
                <a:ea typeface="Roboto" panose="02000000000000000000" pitchFamily="2" charset="0"/>
                <a:cs typeface="Arial" charset="0"/>
              </a:rPr>
              <a:t>amb</a:t>
            </a:r>
            <a:r>
              <a:rPr lang="es-ES" sz="1100" b="1" dirty="0">
                <a:latin typeface="+mj-lt"/>
                <a:ea typeface="Roboto" panose="02000000000000000000" pitchFamily="2" charset="0"/>
                <a:cs typeface="Arial" charset="0"/>
              </a:rPr>
              <a:t> les </a:t>
            </a:r>
            <a:r>
              <a:rPr lang="es-ES" sz="1100" b="1" dirty="0" err="1">
                <a:latin typeface="+mj-lt"/>
                <a:ea typeface="Roboto" panose="02000000000000000000" pitchFamily="2" charset="0"/>
                <a:cs typeface="Arial" charset="0"/>
              </a:rPr>
              <a:t>parts</a:t>
            </a:r>
            <a:r>
              <a:rPr lang="es-ES" sz="1100" b="1" dirty="0">
                <a:latin typeface="+mj-lt"/>
                <a:ea typeface="Roboto" panose="02000000000000000000" pitchFamily="2" charset="0"/>
                <a:cs typeface="Arial" charset="0"/>
              </a:rPr>
              <a:t> </a:t>
            </a:r>
            <a:r>
              <a:rPr lang="es-ES" sz="1100" b="1" dirty="0" err="1">
                <a:latin typeface="+mj-lt"/>
                <a:ea typeface="Roboto" panose="02000000000000000000" pitchFamily="2" charset="0"/>
                <a:cs typeface="Arial" charset="0"/>
              </a:rPr>
              <a:t>interessades</a:t>
            </a:r>
            <a:endParaRPr lang="en-US" sz="1100" b="1" dirty="0">
              <a:latin typeface="+mj-lt"/>
              <a:ea typeface="Roboto" panose="02000000000000000000" pitchFamily="2" charset="0"/>
              <a:cs typeface="Arial" charset="0"/>
            </a:endParaRPr>
          </a:p>
        </p:txBody>
      </p:sp>
      <p:sp>
        <p:nvSpPr>
          <p:cNvPr id="34" name="Rectangle 35">
            <a:extLst>
              <a:ext uri="{FF2B5EF4-FFF2-40B4-BE49-F238E27FC236}">
                <a16:creationId xmlns:a16="http://schemas.microsoft.com/office/drawing/2014/main" id="{59F67060-3DA9-68EC-F97B-923B4C65802F}"/>
              </a:ext>
            </a:extLst>
          </p:cNvPr>
          <p:cNvSpPr/>
          <p:nvPr/>
        </p:nvSpPr>
        <p:spPr>
          <a:xfrm>
            <a:off x="9168601" y="3341609"/>
            <a:ext cx="1720800" cy="430887"/>
          </a:xfrm>
          <a:prstGeom prst="rect">
            <a:avLst/>
          </a:prstGeom>
          <a:noFill/>
        </p:spPr>
        <p:txBody>
          <a:bodyPr wrap="square">
            <a:spAutoFit/>
          </a:bodyPr>
          <a:lstStyle/>
          <a:p>
            <a:r>
              <a:rPr lang="fr-FR" sz="1100" b="1" dirty="0" err="1">
                <a:latin typeface="+mj-lt"/>
                <a:ea typeface="Roboto" panose="02000000000000000000" pitchFamily="2" charset="0"/>
                <a:cs typeface="Arial" charset="0"/>
              </a:rPr>
              <a:t>Signatura</a:t>
            </a:r>
            <a:r>
              <a:rPr lang="fr-FR" sz="1100" b="1" dirty="0">
                <a:latin typeface="+mj-lt"/>
                <a:ea typeface="Roboto" panose="02000000000000000000" pitchFamily="2" charset="0"/>
                <a:cs typeface="Arial" charset="0"/>
              </a:rPr>
              <a:t> de la Carta d'</a:t>
            </a:r>
            <a:r>
              <a:rPr lang="fr-FR" sz="1100" b="1" dirty="0" err="1">
                <a:latin typeface="+mj-lt"/>
                <a:ea typeface="Roboto" panose="02000000000000000000" pitchFamily="2" charset="0"/>
                <a:cs typeface="Arial" charset="0"/>
              </a:rPr>
              <a:t>Intencions</a:t>
            </a:r>
            <a:r>
              <a:rPr lang="fr-FR" sz="1100" b="1" dirty="0">
                <a:latin typeface="+mj-lt"/>
                <a:ea typeface="Roboto" panose="02000000000000000000" pitchFamily="2" charset="0"/>
                <a:cs typeface="Arial" charset="0"/>
              </a:rPr>
              <a:t> (LOI)</a:t>
            </a:r>
            <a:endParaRPr lang="en-US" sz="1100" b="1" dirty="0">
              <a:latin typeface="+mj-lt"/>
              <a:ea typeface="Roboto" panose="02000000000000000000" pitchFamily="2" charset="0"/>
              <a:cs typeface="Arial" charset="0"/>
            </a:endParaRPr>
          </a:p>
        </p:txBody>
      </p:sp>
      <p:pic>
        <p:nvPicPr>
          <p:cNvPr id="36" name="Picture 44">
            <a:extLst>
              <a:ext uri="{FF2B5EF4-FFF2-40B4-BE49-F238E27FC236}">
                <a16:creationId xmlns:a16="http://schemas.microsoft.com/office/drawing/2014/main" id="{B068F125-4DFB-53A4-8E01-86DA9A4AAF43}"/>
              </a:ext>
            </a:extLst>
          </p:cNvPr>
          <p:cNvPicPr>
            <a:picLocks/>
          </p:cNvPicPr>
          <p:nvPr/>
        </p:nvPicPr>
        <p:blipFill>
          <a:blip r:embed="rId6" cstate="screen">
            <a:extLst>
              <a:ext uri="{28A0092B-C50C-407E-A947-70E740481C1C}">
                <a14:useLocalDpi xmlns:a14="http://schemas.microsoft.com/office/drawing/2010/main"/>
              </a:ext>
            </a:extLst>
          </a:blip>
          <a:stretch>
            <a:fillRect/>
          </a:stretch>
        </p:blipFill>
        <p:spPr>
          <a:xfrm>
            <a:off x="6050029" y="3323052"/>
            <a:ext cx="425989" cy="468000"/>
          </a:xfrm>
          <a:prstGeom prst="rect">
            <a:avLst/>
          </a:prstGeom>
          <a:noFill/>
          <a:ln w="12700">
            <a:noFill/>
            <a:prstDash val="sysDot"/>
          </a:ln>
        </p:spPr>
      </p:pic>
      <p:sp>
        <p:nvSpPr>
          <p:cNvPr id="37" name="Rectangle 56">
            <a:extLst>
              <a:ext uri="{FF2B5EF4-FFF2-40B4-BE49-F238E27FC236}">
                <a16:creationId xmlns:a16="http://schemas.microsoft.com/office/drawing/2014/main" id="{F97B444A-3067-8C17-24D5-6C1E47393934}"/>
              </a:ext>
            </a:extLst>
          </p:cNvPr>
          <p:cNvSpPr/>
          <p:nvPr/>
        </p:nvSpPr>
        <p:spPr>
          <a:xfrm>
            <a:off x="1583235" y="4684360"/>
            <a:ext cx="1714990" cy="430887"/>
          </a:xfrm>
          <a:prstGeom prst="rect">
            <a:avLst/>
          </a:prstGeom>
          <a:noFill/>
        </p:spPr>
        <p:txBody>
          <a:bodyPr wrap="square">
            <a:spAutoFit/>
          </a:bodyPr>
          <a:lstStyle/>
          <a:p>
            <a:pPr lvl="0" fontAlgn="base">
              <a:spcBef>
                <a:spcPct val="0"/>
              </a:spcBef>
              <a:spcAft>
                <a:spcPct val="0"/>
              </a:spcAft>
            </a:pPr>
            <a:r>
              <a:rPr lang="es-ES" sz="1100" b="1" dirty="0" err="1">
                <a:latin typeface="+mj-lt"/>
                <a:ea typeface="Roboto" panose="02000000000000000000" pitchFamily="2" charset="0"/>
                <a:cs typeface="Arial" charset="0"/>
              </a:rPr>
              <a:t>Anàlisi</a:t>
            </a:r>
            <a:r>
              <a:rPr lang="es-ES" sz="1100" b="1" dirty="0">
                <a:latin typeface="+mj-lt"/>
                <a:ea typeface="Roboto" panose="02000000000000000000" pitchFamily="2" charset="0"/>
                <a:cs typeface="Arial" charset="0"/>
              </a:rPr>
              <a:t> </a:t>
            </a:r>
            <a:r>
              <a:rPr lang="es-ES" sz="1100" b="1" dirty="0" err="1">
                <a:latin typeface="+mj-lt"/>
                <a:ea typeface="Roboto" panose="02000000000000000000" pitchFamily="2" charset="0"/>
                <a:cs typeface="Arial" charset="0"/>
              </a:rPr>
              <a:t>d'informació</a:t>
            </a:r>
            <a:r>
              <a:rPr lang="es-ES" sz="1100" b="1" dirty="0">
                <a:latin typeface="+mj-lt"/>
                <a:ea typeface="Roboto" panose="02000000000000000000" pitchFamily="2" charset="0"/>
                <a:cs typeface="Arial" charset="0"/>
              </a:rPr>
              <a:t> i </a:t>
            </a:r>
            <a:r>
              <a:rPr lang="es-ES" sz="1100" b="1" dirty="0" err="1">
                <a:latin typeface="+mj-lt"/>
                <a:ea typeface="Roboto" panose="02000000000000000000" pitchFamily="2" charset="0"/>
                <a:cs typeface="Arial" charset="0"/>
              </a:rPr>
              <a:t>preparació</a:t>
            </a:r>
            <a:r>
              <a:rPr lang="es-ES" sz="1100" b="1" dirty="0">
                <a:latin typeface="+mj-lt"/>
                <a:ea typeface="Roboto" panose="02000000000000000000" pitchFamily="2" charset="0"/>
                <a:cs typeface="Arial" charset="0"/>
              </a:rPr>
              <a:t> de la VDR</a:t>
            </a:r>
          </a:p>
        </p:txBody>
      </p:sp>
      <p:pic>
        <p:nvPicPr>
          <p:cNvPr id="38" name="Picture 57">
            <a:extLst>
              <a:ext uri="{FF2B5EF4-FFF2-40B4-BE49-F238E27FC236}">
                <a16:creationId xmlns:a16="http://schemas.microsoft.com/office/drawing/2014/main" id="{4C44F09D-327A-082E-6788-7051F8D44CB2}"/>
              </a:ext>
            </a:extLst>
          </p:cNvPr>
          <p:cNvPicPr>
            <a:picLocks/>
          </p:cNvPicPr>
          <p:nvPr/>
        </p:nvPicPr>
        <p:blipFill>
          <a:blip r:embed="rId7" cstate="screen">
            <a:extLst>
              <a:ext uri="{28A0092B-C50C-407E-A947-70E740481C1C}">
                <a14:useLocalDpi xmlns:a14="http://schemas.microsoft.com/office/drawing/2010/main"/>
              </a:ext>
            </a:extLst>
          </a:blip>
          <a:stretch>
            <a:fillRect/>
          </a:stretch>
        </p:blipFill>
        <p:spPr>
          <a:xfrm>
            <a:off x="3405751" y="4715052"/>
            <a:ext cx="468000" cy="468000"/>
          </a:xfrm>
          <a:prstGeom prst="rect">
            <a:avLst/>
          </a:prstGeom>
          <a:noFill/>
          <a:ln w="12700">
            <a:noFill/>
            <a:prstDash val="sysDot"/>
          </a:ln>
        </p:spPr>
      </p:pic>
      <p:pic>
        <p:nvPicPr>
          <p:cNvPr id="40" name="Picture 58">
            <a:extLst>
              <a:ext uri="{FF2B5EF4-FFF2-40B4-BE49-F238E27FC236}">
                <a16:creationId xmlns:a16="http://schemas.microsoft.com/office/drawing/2014/main" id="{4A9D04BF-BF33-B520-F011-F55F81850679}"/>
              </a:ext>
            </a:extLst>
          </p:cNvPr>
          <p:cNvPicPr>
            <a:picLocks/>
          </p:cNvPicPr>
          <p:nvPr/>
        </p:nvPicPr>
        <p:blipFill>
          <a:blip r:embed="rId8" cstate="screen">
            <a:extLst>
              <a:ext uri="{28A0092B-C50C-407E-A947-70E740481C1C}">
                <a14:useLocalDpi xmlns:a14="http://schemas.microsoft.com/office/drawing/2010/main"/>
              </a:ext>
            </a:extLst>
          </a:blip>
          <a:stretch>
            <a:fillRect/>
          </a:stretch>
        </p:blipFill>
        <p:spPr>
          <a:xfrm>
            <a:off x="6041723" y="4690585"/>
            <a:ext cx="468000" cy="468000"/>
          </a:xfrm>
          <a:prstGeom prst="rect">
            <a:avLst/>
          </a:prstGeom>
          <a:noFill/>
          <a:ln>
            <a:noFill/>
            <a:prstDash val="sysDot"/>
          </a:ln>
        </p:spPr>
      </p:pic>
      <p:sp>
        <p:nvSpPr>
          <p:cNvPr id="41" name="Rectangle 59">
            <a:extLst>
              <a:ext uri="{FF2B5EF4-FFF2-40B4-BE49-F238E27FC236}">
                <a16:creationId xmlns:a16="http://schemas.microsoft.com/office/drawing/2014/main" id="{C5582F03-9743-D32F-3D11-F5D5ADFD7724}"/>
              </a:ext>
            </a:extLst>
          </p:cNvPr>
          <p:cNvSpPr/>
          <p:nvPr/>
        </p:nvSpPr>
        <p:spPr>
          <a:xfrm>
            <a:off x="6584669" y="4721682"/>
            <a:ext cx="1720800" cy="430887"/>
          </a:xfrm>
          <a:prstGeom prst="rect">
            <a:avLst/>
          </a:prstGeom>
          <a:noFill/>
        </p:spPr>
        <p:txBody>
          <a:bodyPr wrap="square">
            <a:spAutoFit/>
          </a:bodyPr>
          <a:lstStyle/>
          <a:p>
            <a:pPr fontAlgn="base">
              <a:spcBef>
                <a:spcPct val="0"/>
              </a:spcBef>
              <a:spcAft>
                <a:spcPct val="0"/>
              </a:spcAft>
            </a:pPr>
            <a:r>
              <a:rPr lang="es-ES" sz="1100" b="1" dirty="0">
                <a:latin typeface="+mj-lt"/>
                <a:ea typeface="Roboto" panose="02000000000000000000" pitchFamily="2" charset="0"/>
                <a:cs typeface="Arial" charset="0"/>
              </a:rPr>
              <a:t>Oferta </a:t>
            </a:r>
            <a:r>
              <a:rPr lang="es-ES" sz="1100" b="1" dirty="0" err="1">
                <a:latin typeface="+mj-lt"/>
                <a:ea typeface="Roboto" panose="02000000000000000000" pitchFamily="2" charset="0"/>
                <a:cs typeface="Arial" charset="0"/>
              </a:rPr>
              <a:t>Vinculant</a:t>
            </a:r>
            <a:r>
              <a:rPr lang="es-ES" sz="1100" b="1" dirty="0">
                <a:latin typeface="+mj-lt"/>
                <a:ea typeface="Roboto" panose="02000000000000000000" pitchFamily="2" charset="0"/>
                <a:cs typeface="Arial" charset="0"/>
              </a:rPr>
              <a:t> i </a:t>
            </a:r>
            <a:r>
              <a:rPr lang="es-ES" sz="1100" b="1" dirty="0" err="1">
                <a:latin typeface="+mj-lt"/>
                <a:ea typeface="Roboto" panose="02000000000000000000" pitchFamily="2" charset="0"/>
                <a:cs typeface="Arial" charset="0"/>
              </a:rPr>
              <a:t>Redacció</a:t>
            </a:r>
            <a:r>
              <a:rPr lang="es-ES" sz="1100" b="1" dirty="0">
                <a:latin typeface="+mj-lt"/>
                <a:ea typeface="Roboto" panose="02000000000000000000" pitchFamily="2" charset="0"/>
                <a:cs typeface="Arial" charset="0"/>
              </a:rPr>
              <a:t> de contractes</a:t>
            </a:r>
            <a:endParaRPr lang="en-US" sz="1100" b="1" dirty="0">
              <a:latin typeface="+mj-lt"/>
              <a:ea typeface="Roboto" panose="02000000000000000000" pitchFamily="2" charset="0"/>
              <a:cs typeface="Arial" charset="0"/>
            </a:endParaRPr>
          </a:p>
        </p:txBody>
      </p:sp>
      <p:pic>
        <p:nvPicPr>
          <p:cNvPr id="42" name="Picture 67">
            <a:extLst>
              <a:ext uri="{FF2B5EF4-FFF2-40B4-BE49-F238E27FC236}">
                <a16:creationId xmlns:a16="http://schemas.microsoft.com/office/drawing/2014/main" id="{BAB7C329-F449-6568-76B3-F391E52C5B9E}"/>
              </a:ext>
            </a:extLst>
          </p:cNvPr>
          <p:cNvPicPr>
            <a:picLocks/>
          </p:cNvPicPr>
          <p:nvPr/>
        </p:nvPicPr>
        <p:blipFill>
          <a:blip r:embed="rId9" cstate="screen">
            <a:extLst>
              <a:ext uri="{28A0092B-C50C-407E-A947-70E740481C1C}">
                <a14:useLocalDpi xmlns:a14="http://schemas.microsoft.com/office/drawing/2010/main"/>
              </a:ext>
            </a:extLst>
          </a:blip>
          <a:stretch>
            <a:fillRect/>
          </a:stretch>
        </p:blipFill>
        <p:spPr>
          <a:xfrm>
            <a:off x="8611867" y="4690585"/>
            <a:ext cx="468000" cy="468000"/>
          </a:xfrm>
          <a:prstGeom prst="rect">
            <a:avLst/>
          </a:prstGeom>
          <a:noFill/>
          <a:ln>
            <a:noFill/>
            <a:prstDash val="sysDot"/>
          </a:ln>
        </p:spPr>
      </p:pic>
      <p:sp>
        <p:nvSpPr>
          <p:cNvPr id="43" name="Rectangle 68">
            <a:extLst>
              <a:ext uri="{FF2B5EF4-FFF2-40B4-BE49-F238E27FC236}">
                <a16:creationId xmlns:a16="http://schemas.microsoft.com/office/drawing/2014/main" id="{BC772974-6407-DA3B-D785-7E47F742E367}"/>
              </a:ext>
            </a:extLst>
          </p:cNvPr>
          <p:cNvSpPr/>
          <p:nvPr/>
        </p:nvSpPr>
        <p:spPr>
          <a:xfrm>
            <a:off x="9219401" y="4700263"/>
            <a:ext cx="1720800" cy="430887"/>
          </a:xfrm>
          <a:prstGeom prst="rect">
            <a:avLst/>
          </a:prstGeom>
          <a:noFill/>
        </p:spPr>
        <p:txBody>
          <a:bodyPr wrap="square">
            <a:spAutoFit/>
          </a:bodyPr>
          <a:lstStyle/>
          <a:p>
            <a:pPr lvl="0" fontAlgn="base">
              <a:spcBef>
                <a:spcPct val="0"/>
              </a:spcBef>
              <a:spcAft>
                <a:spcPct val="0"/>
              </a:spcAft>
            </a:pPr>
            <a:r>
              <a:rPr lang="es-ES" sz="1100" b="1" dirty="0">
                <a:latin typeface="+mj-lt"/>
                <a:ea typeface="Roboto" panose="02000000000000000000" pitchFamily="2" charset="0"/>
                <a:cs typeface="Arial" charset="0"/>
              </a:rPr>
              <a:t>Signatura del contracte de </a:t>
            </a:r>
            <a:r>
              <a:rPr lang="es-ES" sz="1100" b="1" dirty="0" err="1">
                <a:latin typeface="+mj-lt"/>
                <a:ea typeface="Roboto" panose="02000000000000000000" pitchFamily="2" charset="0"/>
                <a:cs typeface="Arial" charset="0"/>
              </a:rPr>
              <a:t>compravenda</a:t>
            </a:r>
            <a:endParaRPr lang="en-US" sz="1100" b="1" dirty="0">
              <a:latin typeface="+mj-lt"/>
              <a:ea typeface="Roboto" panose="02000000000000000000" pitchFamily="2" charset="0"/>
              <a:cs typeface="Arial" charset="0"/>
            </a:endParaRPr>
          </a:p>
        </p:txBody>
      </p:sp>
      <p:pic>
        <p:nvPicPr>
          <p:cNvPr id="44" name="Gráfico 8" descr="Lista con relleno sólido">
            <a:extLst>
              <a:ext uri="{FF2B5EF4-FFF2-40B4-BE49-F238E27FC236}">
                <a16:creationId xmlns:a16="http://schemas.microsoft.com/office/drawing/2014/main" id="{5CB102F4-43D1-6903-E10D-AE3D88223DE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513499" y="3275484"/>
            <a:ext cx="563136" cy="563136"/>
          </a:xfrm>
          <a:prstGeom prst="rect">
            <a:avLst/>
          </a:prstGeom>
        </p:spPr>
      </p:pic>
      <p:cxnSp>
        <p:nvCxnSpPr>
          <p:cNvPr id="45" name="Conector recto de flecha 12">
            <a:extLst>
              <a:ext uri="{FF2B5EF4-FFF2-40B4-BE49-F238E27FC236}">
                <a16:creationId xmlns:a16="http://schemas.microsoft.com/office/drawing/2014/main" id="{30817CD3-194C-D7A6-EF15-CA1B1CF97E1B}"/>
              </a:ext>
            </a:extLst>
          </p:cNvPr>
          <p:cNvCxnSpPr/>
          <p:nvPr/>
        </p:nvCxnSpPr>
        <p:spPr>
          <a:xfrm>
            <a:off x="11400254" y="1726886"/>
            <a:ext cx="0" cy="395783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7" name="Rectangle 31">
            <a:extLst>
              <a:ext uri="{FF2B5EF4-FFF2-40B4-BE49-F238E27FC236}">
                <a16:creationId xmlns:a16="http://schemas.microsoft.com/office/drawing/2014/main" id="{F79F26F1-D9C1-5AF6-9FC2-2E5A381A20BE}"/>
              </a:ext>
            </a:extLst>
          </p:cNvPr>
          <p:cNvSpPr/>
          <p:nvPr/>
        </p:nvSpPr>
        <p:spPr>
          <a:xfrm>
            <a:off x="4007132" y="3341609"/>
            <a:ext cx="1756335" cy="430887"/>
          </a:xfrm>
          <a:prstGeom prst="rect">
            <a:avLst/>
          </a:prstGeom>
          <a:noFill/>
        </p:spPr>
        <p:txBody>
          <a:bodyPr wrap="square">
            <a:spAutoFit/>
          </a:bodyPr>
          <a:lstStyle/>
          <a:p>
            <a:pPr lvl="0" fontAlgn="base">
              <a:spcBef>
                <a:spcPct val="0"/>
              </a:spcBef>
              <a:spcAft>
                <a:spcPct val="0"/>
              </a:spcAft>
            </a:pPr>
            <a:r>
              <a:rPr lang="es-ES" sz="1100" b="1" dirty="0" err="1">
                <a:latin typeface="+mj-lt"/>
                <a:ea typeface="Roboto" panose="02000000000000000000" pitchFamily="2" charset="0"/>
                <a:cs typeface="Arial" charset="0"/>
              </a:rPr>
              <a:t>Resolució</a:t>
            </a:r>
            <a:r>
              <a:rPr lang="es-ES" sz="1100" b="1" dirty="0">
                <a:latin typeface="+mj-lt"/>
                <a:ea typeface="Roboto" panose="02000000000000000000" pitchFamily="2" charset="0"/>
                <a:cs typeface="Arial" charset="0"/>
              </a:rPr>
              <a:t> de Q&amp;A i </a:t>
            </a:r>
            <a:r>
              <a:rPr lang="es-ES" sz="1100" b="1" dirty="0" err="1">
                <a:latin typeface="+mj-lt"/>
                <a:ea typeface="Roboto" panose="02000000000000000000" pitchFamily="2" charset="0"/>
                <a:cs typeface="Arial" charset="0"/>
              </a:rPr>
              <a:t>qualificació</a:t>
            </a:r>
            <a:r>
              <a:rPr lang="es-ES" sz="1100" b="1" dirty="0">
                <a:latin typeface="+mj-lt"/>
                <a:ea typeface="Roboto" panose="02000000000000000000" pitchFamily="2" charset="0"/>
                <a:cs typeface="Arial" charset="0"/>
              </a:rPr>
              <a:t> </a:t>
            </a:r>
            <a:r>
              <a:rPr lang="es-ES" sz="1100" b="1" dirty="0" err="1">
                <a:latin typeface="+mj-lt"/>
                <a:ea typeface="Roboto" panose="02000000000000000000" pitchFamily="2" charset="0"/>
                <a:cs typeface="Arial" charset="0"/>
              </a:rPr>
              <a:t>d'inversors</a:t>
            </a:r>
            <a:endParaRPr lang="es-ES" sz="1100" b="1" dirty="0">
              <a:latin typeface="+mj-lt"/>
              <a:ea typeface="Roboto" panose="02000000000000000000" pitchFamily="2" charset="0"/>
              <a:cs typeface="Arial" pitchFamily="34" charset="0"/>
            </a:endParaRPr>
          </a:p>
        </p:txBody>
      </p:sp>
      <p:sp>
        <p:nvSpPr>
          <p:cNvPr id="48" name="Rectangle 56">
            <a:extLst>
              <a:ext uri="{FF2B5EF4-FFF2-40B4-BE49-F238E27FC236}">
                <a16:creationId xmlns:a16="http://schemas.microsoft.com/office/drawing/2014/main" id="{D1DA37EF-C3C3-109E-2A8F-293DAEF708F8}"/>
              </a:ext>
            </a:extLst>
          </p:cNvPr>
          <p:cNvSpPr/>
          <p:nvPr/>
        </p:nvSpPr>
        <p:spPr>
          <a:xfrm>
            <a:off x="3940560" y="4638960"/>
            <a:ext cx="1714990" cy="600164"/>
          </a:xfrm>
          <a:prstGeom prst="rect">
            <a:avLst/>
          </a:prstGeom>
          <a:noFill/>
        </p:spPr>
        <p:txBody>
          <a:bodyPr wrap="square">
            <a:spAutoFit/>
          </a:bodyPr>
          <a:lstStyle/>
          <a:p>
            <a:pPr lvl="0" fontAlgn="base">
              <a:spcBef>
                <a:spcPct val="0"/>
              </a:spcBef>
              <a:spcAft>
                <a:spcPct val="0"/>
              </a:spcAft>
            </a:pPr>
            <a:r>
              <a:rPr lang="es-ES" sz="1100" b="1" dirty="0" err="1">
                <a:latin typeface="+mj-lt"/>
                <a:ea typeface="Roboto" panose="02000000000000000000" pitchFamily="2" charset="0"/>
                <a:cs typeface="Arial" charset="0"/>
              </a:rPr>
              <a:t>Resolució</a:t>
            </a:r>
            <a:r>
              <a:rPr lang="es-ES" sz="1100" b="1" dirty="0">
                <a:latin typeface="+mj-lt"/>
                <a:ea typeface="Roboto" panose="02000000000000000000" pitchFamily="2" charset="0"/>
                <a:cs typeface="Arial" charset="0"/>
              </a:rPr>
              <a:t> de </a:t>
            </a:r>
            <a:r>
              <a:rPr lang="es-ES" sz="1100" b="1" dirty="0" err="1">
                <a:latin typeface="+mj-lt"/>
                <a:ea typeface="Roboto" panose="02000000000000000000" pitchFamily="2" charset="0"/>
                <a:cs typeface="Arial" charset="0"/>
              </a:rPr>
              <a:t>dubtes</a:t>
            </a:r>
            <a:r>
              <a:rPr lang="es-ES" sz="1100" b="1" dirty="0">
                <a:latin typeface="+mj-lt"/>
                <a:ea typeface="Roboto" panose="02000000000000000000" pitchFamily="2" charset="0"/>
                <a:cs typeface="Arial" charset="0"/>
              </a:rPr>
              <a:t> i </a:t>
            </a:r>
            <a:r>
              <a:rPr lang="es-ES" sz="1100" b="1" dirty="0" err="1">
                <a:latin typeface="+mj-lt"/>
                <a:ea typeface="Roboto" panose="02000000000000000000" pitchFamily="2" charset="0"/>
                <a:cs typeface="Arial" charset="0"/>
              </a:rPr>
              <a:t>coordinació</a:t>
            </a:r>
            <a:r>
              <a:rPr lang="es-ES" sz="1100" b="1" dirty="0">
                <a:latin typeface="+mj-lt"/>
                <a:ea typeface="Roboto" panose="02000000000000000000" pitchFamily="2" charset="0"/>
                <a:cs typeface="Arial" charset="0"/>
              </a:rPr>
              <a:t> </a:t>
            </a:r>
            <a:r>
              <a:rPr lang="es-ES" sz="1100" b="1" dirty="0" err="1">
                <a:latin typeface="+mj-lt"/>
                <a:ea typeface="Roboto" panose="02000000000000000000" pitchFamily="2" charset="0"/>
                <a:cs typeface="Arial" charset="0"/>
              </a:rPr>
              <a:t>durant</a:t>
            </a:r>
            <a:r>
              <a:rPr lang="es-ES" sz="1100" b="1" dirty="0">
                <a:latin typeface="+mj-lt"/>
                <a:ea typeface="Roboto" panose="02000000000000000000" pitchFamily="2" charset="0"/>
                <a:cs typeface="Arial" charset="0"/>
              </a:rPr>
              <a:t> la </a:t>
            </a:r>
            <a:r>
              <a:rPr lang="es-ES" sz="1100" b="1" dirty="0" err="1">
                <a:latin typeface="+mj-lt"/>
                <a:ea typeface="Roboto" panose="02000000000000000000" pitchFamily="2" charset="0"/>
                <a:cs typeface="Arial" charset="0"/>
              </a:rPr>
              <a:t>Due</a:t>
            </a:r>
            <a:r>
              <a:rPr lang="es-ES" sz="1100" b="1" dirty="0">
                <a:latin typeface="+mj-lt"/>
                <a:ea typeface="Roboto" panose="02000000000000000000" pitchFamily="2" charset="0"/>
                <a:cs typeface="Arial" charset="0"/>
              </a:rPr>
              <a:t> </a:t>
            </a:r>
            <a:r>
              <a:rPr lang="es-ES" sz="1100" b="1" dirty="0" err="1">
                <a:latin typeface="+mj-lt"/>
                <a:ea typeface="Roboto" panose="02000000000000000000" pitchFamily="2" charset="0"/>
                <a:cs typeface="Arial" charset="0"/>
              </a:rPr>
              <a:t>Diligence</a:t>
            </a:r>
            <a:endParaRPr lang="es-ES" sz="1100" b="1" dirty="0">
              <a:latin typeface="+mj-lt"/>
              <a:ea typeface="Roboto" panose="02000000000000000000" pitchFamily="2" charset="0"/>
              <a:cs typeface="Arial" charset="0"/>
            </a:endParaRPr>
          </a:p>
        </p:txBody>
      </p:sp>
      <p:sp>
        <p:nvSpPr>
          <p:cNvPr id="49" name="Rectangle 19">
            <a:extLst>
              <a:ext uri="{FF2B5EF4-FFF2-40B4-BE49-F238E27FC236}">
                <a16:creationId xmlns:a16="http://schemas.microsoft.com/office/drawing/2014/main" id="{393C1BF6-7E59-267C-6D1E-B0711F5CEB93}"/>
              </a:ext>
            </a:extLst>
          </p:cNvPr>
          <p:cNvSpPr/>
          <p:nvPr/>
        </p:nvSpPr>
        <p:spPr>
          <a:xfrm>
            <a:off x="9296532" y="2140342"/>
            <a:ext cx="1371190" cy="430887"/>
          </a:xfrm>
          <a:prstGeom prst="rect">
            <a:avLst/>
          </a:prstGeom>
          <a:noFill/>
        </p:spPr>
        <p:txBody>
          <a:bodyPr wrap="square">
            <a:spAutoFit/>
          </a:bodyPr>
          <a:lstStyle/>
          <a:p>
            <a:pPr lvl="0"/>
            <a:r>
              <a:rPr lang="es-ES" sz="1100" b="1" dirty="0" err="1">
                <a:latin typeface="+mj-lt"/>
                <a:ea typeface="Roboto" panose="02000000000000000000" pitchFamily="2" charset="0"/>
                <a:cs typeface="Arial" charset="0"/>
              </a:rPr>
              <a:t>Estimació</a:t>
            </a:r>
            <a:r>
              <a:rPr lang="es-ES" sz="1100" b="1" dirty="0">
                <a:latin typeface="+mj-lt"/>
                <a:ea typeface="Roboto" panose="02000000000000000000" pitchFamily="2" charset="0"/>
                <a:cs typeface="Arial" charset="0"/>
              </a:rPr>
              <a:t> de valor interna</a:t>
            </a:r>
            <a:endParaRPr lang="en-US" sz="1100" b="1" dirty="0">
              <a:latin typeface="+mj-lt"/>
              <a:ea typeface="Roboto" panose="02000000000000000000" pitchFamily="2" charset="0"/>
              <a:cs typeface="Arial" charset="0"/>
            </a:endParaRPr>
          </a:p>
        </p:txBody>
      </p:sp>
      <p:pic>
        <p:nvPicPr>
          <p:cNvPr id="50" name="Gráfico 49" descr="Lingotes de oro contorno">
            <a:extLst>
              <a:ext uri="{FF2B5EF4-FFF2-40B4-BE49-F238E27FC236}">
                <a16:creationId xmlns:a16="http://schemas.microsoft.com/office/drawing/2014/main" id="{4CE010DB-3108-04B9-D3A8-BAA43D0A1058}"/>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485082" y="2030699"/>
            <a:ext cx="670819" cy="670819"/>
          </a:xfrm>
          <a:prstGeom prst="rect">
            <a:avLst/>
          </a:prstGeom>
        </p:spPr>
      </p:pic>
      <p:pic>
        <p:nvPicPr>
          <p:cNvPr id="51" name="Gráfico 50" descr="Notas adhesivas 3 contorno">
            <a:extLst>
              <a:ext uri="{FF2B5EF4-FFF2-40B4-BE49-F238E27FC236}">
                <a16:creationId xmlns:a16="http://schemas.microsoft.com/office/drawing/2014/main" id="{FB43D8B2-42E1-1316-2835-0CD38ED8543B}"/>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797660" y="4577253"/>
            <a:ext cx="671442" cy="671442"/>
          </a:xfrm>
          <a:prstGeom prst="rect">
            <a:avLst/>
          </a:prstGeom>
        </p:spPr>
      </p:pic>
      <p:pic>
        <p:nvPicPr>
          <p:cNvPr id="52" name="Gráfico 51" descr="Preguntas con relleno sólido">
            <a:extLst>
              <a:ext uri="{FF2B5EF4-FFF2-40B4-BE49-F238E27FC236}">
                <a16:creationId xmlns:a16="http://schemas.microsoft.com/office/drawing/2014/main" id="{C250D4F5-77D0-5D2D-25C8-A44ED24416CB}"/>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384538" y="3267198"/>
            <a:ext cx="606822" cy="606822"/>
          </a:xfrm>
          <a:prstGeom prst="rect">
            <a:avLst/>
          </a:prstGeom>
        </p:spPr>
      </p:pic>
      <p:pic>
        <p:nvPicPr>
          <p:cNvPr id="53" name="Gráfico 52" descr="Sala de juntas con relleno sólido">
            <a:extLst>
              <a:ext uri="{FF2B5EF4-FFF2-40B4-BE49-F238E27FC236}">
                <a16:creationId xmlns:a16="http://schemas.microsoft.com/office/drawing/2014/main" id="{A26DD39F-D5FA-A6D2-0A32-79A337ADDE5E}"/>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860089" y="3119557"/>
            <a:ext cx="752342" cy="752342"/>
          </a:xfrm>
          <a:prstGeom prst="rect">
            <a:avLst/>
          </a:prstGeom>
        </p:spPr>
      </p:pic>
    </p:spTree>
    <p:extLst>
      <p:ext uri="{BB962C8B-B14F-4D97-AF65-F5344CB8AC3E}">
        <p14:creationId xmlns:p14="http://schemas.microsoft.com/office/powerpoint/2010/main" val="30533796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DDB0B5-57FA-9EAB-DC4E-5DA5CDDECC40}"/>
            </a:ext>
          </a:extLst>
        </p:cNvPr>
        <p:cNvGrpSpPr/>
        <p:nvPr/>
      </p:nvGrpSpPr>
      <p:grpSpPr>
        <a:xfrm>
          <a:off x="0" y="0"/>
          <a:ext cx="0" cy="0"/>
          <a:chOff x="0" y="0"/>
          <a:chExt cx="0" cy="0"/>
        </a:xfrm>
      </p:grpSpPr>
      <p:grpSp>
        <p:nvGrpSpPr>
          <p:cNvPr id="7" name="Grupo 6">
            <a:extLst>
              <a:ext uri="{FF2B5EF4-FFF2-40B4-BE49-F238E27FC236}">
                <a16:creationId xmlns:a16="http://schemas.microsoft.com/office/drawing/2014/main" id="{7EA8A7F9-FEC5-F2EC-B854-CF34485D5054}"/>
              </a:ext>
            </a:extLst>
          </p:cNvPr>
          <p:cNvGrpSpPr/>
          <p:nvPr/>
        </p:nvGrpSpPr>
        <p:grpSpPr>
          <a:xfrm>
            <a:off x="460177" y="166455"/>
            <a:ext cx="7731073" cy="236581"/>
            <a:chOff x="2351889" y="318468"/>
            <a:chExt cx="7731073" cy="236581"/>
          </a:xfrm>
        </p:grpSpPr>
        <p:grpSp>
          <p:nvGrpSpPr>
            <p:cNvPr id="6" name="Grupo 5">
              <a:extLst>
                <a:ext uri="{FF2B5EF4-FFF2-40B4-BE49-F238E27FC236}">
                  <a16:creationId xmlns:a16="http://schemas.microsoft.com/office/drawing/2014/main" id="{7245EA6E-8753-5D6D-96B3-60D88FCC87B1}"/>
                </a:ext>
              </a:extLst>
            </p:cNvPr>
            <p:cNvGrpSpPr/>
            <p:nvPr/>
          </p:nvGrpSpPr>
          <p:grpSpPr>
            <a:xfrm>
              <a:off x="2351889" y="318468"/>
              <a:ext cx="7631108" cy="236581"/>
              <a:chOff x="2890205" y="396133"/>
              <a:chExt cx="7631108" cy="236581"/>
            </a:xfrm>
          </p:grpSpPr>
          <p:grpSp>
            <p:nvGrpSpPr>
              <p:cNvPr id="22" name="Grupo 21">
                <a:extLst>
                  <a:ext uri="{FF2B5EF4-FFF2-40B4-BE49-F238E27FC236}">
                    <a16:creationId xmlns:a16="http://schemas.microsoft.com/office/drawing/2014/main" id="{89547014-8DF2-03AD-B5B4-4BB9116A31C5}"/>
                  </a:ext>
                </a:extLst>
              </p:cNvPr>
              <p:cNvGrpSpPr/>
              <p:nvPr/>
            </p:nvGrpSpPr>
            <p:grpSpPr>
              <a:xfrm>
                <a:off x="2890205" y="396133"/>
                <a:ext cx="3667876" cy="236581"/>
                <a:chOff x="7460519" y="1102823"/>
                <a:chExt cx="3667876" cy="236581"/>
              </a:xfrm>
            </p:grpSpPr>
            <p:cxnSp>
              <p:nvCxnSpPr>
                <p:cNvPr id="24" name="Conector recto 23">
                  <a:extLst>
                    <a:ext uri="{FF2B5EF4-FFF2-40B4-BE49-F238E27FC236}">
                      <a16:creationId xmlns:a16="http://schemas.microsoft.com/office/drawing/2014/main" id="{E2EDA0E9-E525-B915-E841-301F569593FE}"/>
                    </a:ext>
                  </a:extLst>
                </p:cNvPr>
                <p:cNvCxnSpPr/>
                <p:nvPr/>
              </p:nvCxnSpPr>
              <p:spPr>
                <a:xfrm>
                  <a:off x="8250416" y="1102823"/>
                  <a:ext cx="0" cy="170432"/>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5" name="Conector recto 24">
                  <a:extLst>
                    <a:ext uri="{FF2B5EF4-FFF2-40B4-BE49-F238E27FC236}">
                      <a16:creationId xmlns:a16="http://schemas.microsoft.com/office/drawing/2014/main" id="{33F3A7D9-DCC6-A84A-289C-3FB35BB11DEE}"/>
                    </a:ext>
                  </a:extLst>
                </p:cNvPr>
                <p:cNvCxnSpPr/>
                <p:nvPr/>
              </p:nvCxnSpPr>
              <p:spPr>
                <a:xfrm>
                  <a:off x="8811175" y="1102823"/>
                  <a:ext cx="0" cy="170432"/>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8" name="Conector recto 27">
                  <a:extLst>
                    <a:ext uri="{FF2B5EF4-FFF2-40B4-BE49-F238E27FC236}">
                      <a16:creationId xmlns:a16="http://schemas.microsoft.com/office/drawing/2014/main" id="{C0207740-C1E5-D61C-38CD-313C09C02303}"/>
                    </a:ext>
                  </a:extLst>
                </p:cNvPr>
                <p:cNvCxnSpPr/>
                <p:nvPr/>
              </p:nvCxnSpPr>
              <p:spPr>
                <a:xfrm>
                  <a:off x="9424833" y="1102823"/>
                  <a:ext cx="0" cy="170432"/>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9" name="Conector recto 28">
                  <a:extLst>
                    <a:ext uri="{FF2B5EF4-FFF2-40B4-BE49-F238E27FC236}">
                      <a16:creationId xmlns:a16="http://schemas.microsoft.com/office/drawing/2014/main" id="{43613518-008F-7723-EC17-AF662CCAFAB2}"/>
                    </a:ext>
                  </a:extLst>
                </p:cNvPr>
                <p:cNvCxnSpPr/>
                <p:nvPr/>
              </p:nvCxnSpPr>
              <p:spPr>
                <a:xfrm>
                  <a:off x="9982386" y="1102823"/>
                  <a:ext cx="0" cy="170432"/>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0" name="Conector recto 29">
                  <a:extLst>
                    <a:ext uri="{FF2B5EF4-FFF2-40B4-BE49-F238E27FC236}">
                      <a16:creationId xmlns:a16="http://schemas.microsoft.com/office/drawing/2014/main" id="{E1A567AD-73AF-7436-8AF8-2EC703AF62F5}"/>
                    </a:ext>
                  </a:extLst>
                </p:cNvPr>
                <p:cNvCxnSpPr/>
                <p:nvPr/>
              </p:nvCxnSpPr>
              <p:spPr>
                <a:xfrm>
                  <a:off x="10865349" y="1102823"/>
                  <a:ext cx="0" cy="170432"/>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35" name="Rectángulo 34">
                  <a:extLst>
                    <a:ext uri="{FF2B5EF4-FFF2-40B4-BE49-F238E27FC236}">
                      <a16:creationId xmlns:a16="http://schemas.microsoft.com/office/drawing/2014/main" id="{3ACC4EC6-F5EB-2C3A-A8E3-F933BEF99CC7}"/>
                    </a:ext>
                  </a:extLst>
                </p:cNvPr>
                <p:cNvSpPr>
                  <a:spLocks/>
                </p:cNvSpPr>
                <p:nvPr/>
              </p:nvSpPr>
              <p:spPr>
                <a:xfrm>
                  <a:off x="7503438" y="1190916"/>
                  <a:ext cx="676426" cy="13849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sz="900" i="0" u="none" strike="noStrike" kern="1200" cap="none" spc="0" normalizeH="0" baseline="0" dirty="0">
                      <a:ln>
                        <a:noFill/>
                      </a:ln>
                      <a:solidFill>
                        <a:schemeClr val="bg1"/>
                      </a:solidFill>
                      <a:effectLst/>
                      <a:uLnTx/>
                      <a:uFillTx/>
                      <a:latin typeface="Roboto"/>
                      <a:ea typeface="Roboto" panose="02000000000000000000" pitchFamily="2" charset="0"/>
                      <a:cs typeface="Roboto" panose="02000000000000000000" pitchFamily="2" charset="0"/>
                    </a:rPr>
                    <a:t>Tendències</a:t>
                  </a:r>
                </a:p>
              </p:txBody>
            </p:sp>
            <p:sp>
              <p:nvSpPr>
                <p:cNvPr id="39" name="Rectángulo 38">
                  <a:extLst>
                    <a:ext uri="{FF2B5EF4-FFF2-40B4-BE49-F238E27FC236}">
                      <a16:creationId xmlns:a16="http://schemas.microsoft.com/office/drawing/2014/main" id="{C199EBF6-2EEB-5E38-35E6-515FB065400D}"/>
                    </a:ext>
                  </a:extLst>
                </p:cNvPr>
                <p:cNvSpPr>
                  <a:spLocks/>
                </p:cNvSpPr>
                <p:nvPr/>
              </p:nvSpPr>
              <p:spPr>
                <a:xfrm>
                  <a:off x="8266247" y="1190916"/>
                  <a:ext cx="1460329" cy="13849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sz="900" i="0" u="none" strike="noStrike" kern="1200" cap="none" spc="0" normalizeH="0" baseline="0" dirty="0">
                      <a:ln>
                        <a:noFill/>
                      </a:ln>
                      <a:solidFill>
                        <a:schemeClr val="bg1"/>
                      </a:solidFill>
                      <a:effectLst/>
                      <a:uLnTx/>
                      <a:uFillTx/>
                      <a:latin typeface="Roboto"/>
                      <a:ea typeface="Roboto" panose="02000000000000000000" pitchFamily="2" charset="0"/>
                      <a:cs typeface="Roboto" panose="02000000000000000000" pitchFamily="2" charset="0"/>
                    </a:rPr>
                    <a:t>Motivacions Estratègiques</a:t>
                  </a:r>
                </a:p>
              </p:txBody>
            </p:sp>
            <p:sp>
              <p:nvSpPr>
                <p:cNvPr id="46" name="Rectángulo 45">
                  <a:extLst>
                    <a:ext uri="{FF2B5EF4-FFF2-40B4-BE49-F238E27FC236}">
                      <a16:creationId xmlns:a16="http://schemas.microsoft.com/office/drawing/2014/main" id="{9207739D-CC66-2F37-002E-426270052E9F}"/>
                    </a:ext>
                  </a:extLst>
                </p:cNvPr>
                <p:cNvSpPr>
                  <a:spLocks/>
                </p:cNvSpPr>
                <p:nvPr/>
              </p:nvSpPr>
              <p:spPr>
                <a:xfrm>
                  <a:off x="9824199" y="1190916"/>
                  <a:ext cx="1258389" cy="13849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sz="900" i="0" u="none" strike="noStrike" kern="1200" cap="none" spc="0" normalizeH="0" baseline="0" dirty="0">
                      <a:ln>
                        <a:noFill/>
                      </a:ln>
                      <a:solidFill>
                        <a:schemeClr val="bg1"/>
                      </a:solidFill>
                      <a:effectLst/>
                      <a:uLnTx/>
                      <a:uFillTx/>
                      <a:latin typeface="Roboto"/>
                      <a:ea typeface="Roboto" panose="02000000000000000000" pitchFamily="2" charset="0"/>
                      <a:cs typeface="Roboto" panose="02000000000000000000" pitchFamily="2" charset="0"/>
                    </a:rPr>
                    <a:t>Consideracions Prèvies</a:t>
                  </a:r>
                </a:p>
              </p:txBody>
            </p:sp>
            <p:cxnSp>
              <p:nvCxnSpPr>
                <p:cNvPr id="898" name="Conector recto 897">
                  <a:extLst>
                    <a:ext uri="{FF2B5EF4-FFF2-40B4-BE49-F238E27FC236}">
                      <a16:creationId xmlns:a16="http://schemas.microsoft.com/office/drawing/2014/main" id="{95019592-3362-C424-D151-F4607D21804C}"/>
                    </a:ext>
                  </a:extLst>
                </p:cNvPr>
                <p:cNvCxnSpPr/>
                <p:nvPr/>
              </p:nvCxnSpPr>
              <p:spPr>
                <a:xfrm>
                  <a:off x="7460519" y="1168972"/>
                  <a:ext cx="0" cy="17043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05" name="Conector recto 904">
                  <a:extLst>
                    <a:ext uri="{FF2B5EF4-FFF2-40B4-BE49-F238E27FC236}">
                      <a16:creationId xmlns:a16="http://schemas.microsoft.com/office/drawing/2014/main" id="{59D88579-7B41-A494-91E3-FD232F2CD4D1}"/>
                    </a:ext>
                  </a:extLst>
                </p:cNvPr>
                <p:cNvCxnSpPr/>
                <p:nvPr/>
              </p:nvCxnSpPr>
              <p:spPr>
                <a:xfrm>
                  <a:off x="8223667" y="1164638"/>
                  <a:ext cx="0" cy="17043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08" name="Conector recto 907">
                  <a:extLst>
                    <a:ext uri="{FF2B5EF4-FFF2-40B4-BE49-F238E27FC236}">
                      <a16:creationId xmlns:a16="http://schemas.microsoft.com/office/drawing/2014/main" id="{3B9FCA74-CCD9-2D56-8CC2-CE6654BD71B9}"/>
                    </a:ext>
                  </a:extLst>
                </p:cNvPr>
                <p:cNvCxnSpPr/>
                <p:nvPr/>
              </p:nvCxnSpPr>
              <p:spPr>
                <a:xfrm>
                  <a:off x="9768834" y="1168972"/>
                  <a:ext cx="0" cy="17043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18" name="Conector recto 917">
                  <a:extLst>
                    <a:ext uri="{FF2B5EF4-FFF2-40B4-BE49-F238E27FC236}">
                      <a16:creationId xmlns:a16="http://schemas.microsoft.com/office/drawing/2014/main" id="{1DBD4B0A-FE24-DBAD-F992-9F3BC8B84E27}"/>
                    </a:ext>
                  </a:extLst>
                </p:cNvPr>
                <p:cNvCxnSpPr/>
                <p:nvPr/>
              </p:nvCxnSpPr>
              <p:spPr>
                <a:xfrm>
                  <a:off x="11128395" y="1168972"/>
                  <a:ext cx="0" cy="17043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901" name="Rectángulo 900">
                <a:extLst>
                  <a:ext uri="{FF2B5EF4-FFF2-40B4-BE49-F238E27FC236}">
                    <a16:creationId xmlns:a16="http://schemas.microsoft.com/office/drawing/2014/main" id="{E2C9F7FE-A4E8-B476-AF1C-1A2209AE01CE}"/>
                  </a:ext>
                </a:extLst>
              </p:cNvPr>
              <p:cNvSpPr>
                <a:spLocks/>
              </p:cNvSpPr>
              <p:nvPr/>
            </p:nvSpPr>
            <p:spPr>
              <a:xfrm>
                <a:off x="6616809" y="484226"/>
                <a:ext cx="1669876" cy="13849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sz="900" i="0" u="none" strike="noStrike" kern="1200" cap="none" spc="0" normalizeH="0" baseline="0" dirty="0">
                    <a:ln>
                      <a:noFill/>
                    </a:ln>
                    <a:solidFill>
                      <a:schemeClr val="bg1"/>
                    </a:solidFill>
                    <a:effectLst/>
                    <a:uLnTx/>
                    <a:uFillTx/>
                    <a:latin typeface="Roboto"/>
                    <a:ea typeface="Roboto" panose="02000000000000000000" pitchFamily="2" charset="0"/>
                    <a:cs typeface="Roboto" panose="02000000000000000000" pitchFamily="2" charset="0"/>
                  </a:rPr>
                  <a:t>Valor de l’empresa i estructures</a:t>
                </a:r>
              </a:p>
            </p:txBody>
          </p:sp>
          <p:cxnSp>
            <p:nvCxnSpPr>
              <p:cNvPr id="902" name="Conector recto 901">
                <a:extLst>
                  <a:ext uri="{FF2B5EF4-FFF2-40B4-BE49-F238E27FC236}">
                    <a16:creationId xmlns:a16="http://schemas.microsoft.com/office/drawing/2014/main" id="{B4288A7E-437E-19F7-D72C-C13ABB4F7FD0}"/>
                  </a:ext>
                </a:extLst>
              </p:cNvPr>
              <p:cNvCxnSpPr/>
              <p:nvPr/>
            </p:nvCxnSpPr>
            <p:spPr>
              <a:xfrm>
                <a:off x="8315660" y="461263"/>
                <a:ext cx="0" cy="17043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906" name="Rectángulo 905">
                <a:extLst>
                  <a:ext uri="{FF2B5EF4-FFF2-40B4-BE49-F238E27FC236}">
                    <a16:creationId xmlns:a16="http://schemas.microsoft.com/office/drawing/2014/main" id="{AE42D7A4-5B3F-3178-8F37-E0D0A5695C85}"/>
                  </a:ext>
                </a:extLst>
              </p:cNvPr>
              <p:cNvSpPr>
                <a:spLocks/>
              </p:cNvSpPr>
              <p:nvPr/>
            </p:nvSpPr>
            <p:spPr>
              <a:xfrm>
                <a:off x="8274142" y="484226"/>
                <a:ext cx="1115476" cy="13849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sz="900" b="1" i="0" u="none" strike="noStrike" kern="1200" cap="none" spc="0" normalizeH="0" baseline="0" dirty="0">
                    <a:ln>
                      <a:noFill/>
                    </a:ln>
                    <a:solidFill>
                      <a:schemeClr val="bg2"/>
                    </a:solidFill>
                    <a:effectLst/>
                    <a:uLnTx/>
                    <a:uFillTx/>
                    <a:latin typeface="Roboto"/>
                    <a:ea typeface="Roboto" panose="02000000000000000000" pitchFamily="2" charset="0"/>
                    <a:cs typeface="Roboto" panose="02000000000000000000" pitchFamily="2" charset="0"/>
                  </a:rPr>
                  <a:t>Fases del procés </a:t>
                </a:r>
              </a:p>
            </p:txBody>
          </p:sp>
          <p:cxnSp>
            <p:nvCxnSpPr>
              <p:cNvPr id="909" name="Conector recto 908">
                <a:extLst>
                  <a:ext uri="{FF2B5EF4-FFF2-40B4-BE49-F238E27FC236}">
                    <a16:creationId xmlns:a16="http://schemas.microsoft.com/office/drawing/2014/main" id="{E5E28561-B5A1-5A83-87A5-46C9EA4D3DA8}"/>
                  </a:ext>
                </a:extLst>
              </p:cNvPr>
              <p:cNvCxnSpPr/>
              <p:nvPr/>
            </p:nvCxnSpPr>
            <p:spPr>
              <a:xfrm>
                <a:off x="9345547" y="457485"/>
                <a:ext cx="0" cy="17043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910" name="Rectángulo 909">
                <a:extLst>
                  <a:ext uri="{FF2B5EF4-FFF2-40B4-BE49-F238E27FC236}">
                    <a16:creationId xmlns:a16="http://schemas.microsoft.com/office/drawing/2014/main" id="{6E4A201C-E12C-8BCC-75F9-83477DE90CD0}"/>
                  </a:ext>
                </a:extLst>
              </p:cNvPr>
              <p:cNvSpPr>
                <a:spLocks/>
              </p:cNvSpPr>
              <p:nvPr/>
            </p:nvSpPr>
            <p:spPr>
              <a:xfrm>
                <a:off x="9405839" y="484226"/>
                <a:ext cx="1115474" cy="13849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sz="900" b="0" i="0" u="none" strike="noStrike" kern="1200" cap="none" spc="0" normalizeH="0" baseline="0">
                    <a:ln>
                      <a:noFill/>
                    </a:ln>
                    <a:solidFill>
                      <a:prstClr val="white"/>
                    </a:solidFill>
                    <a:effectLst/>
                    <a:uLnTx/>
                    <a:uFillTx/>
                    <a:latin typeface="Roboto"/>
                    <a:ea typeface="Roboto" panose="02000000000000000000" pitchFamily="2" charset="0"/>
                    <a:cs typeface="Roboto" panose="02000000000000000000" pitchFamily="2" charset="0"/>
                  </a:rPr>
                  <a:t>Consideracions finals</a:t>
                </a:r>
              </a:p>
            </p:txBody>
          </p:sp>
        </p:grpSp>
        <p:cxnSp>
          <p:nvCxnSpPr>
            <p:cNvPr id="2" name="Conector recto 1">
              <a:extLst>
                <a:ext uri="{FF2B5EF4-FFF2-40B4-BE49-F238E27FC236}">
                  <a16:creationId xmlns:a16="http://schemas.microsoft.com/office/drawing/2014/main" id="{94798079-3CD9-E9E5-3DBC-19F0AD76412E}"/>
                </a:ext>
              </a:extLst>
            </p:cNvPr>
            <p:cNvCxnSpPr/>
            <p:nvPr/>
          </p:nvCxnSpPr>
          <p:spPr>
            <a:xfrm>
              <a:off x="10082962" y="372855"/>
              <a:ext cx="0" cy="17043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0" name="Título 1">
            <a:extLst>
              <a:ext uri="{FF2B5EF4-FFF2-40B4-BE49-F238E27FC236}">
                <a16:creationId xmlns:a16="http://schemas.microsoft.com/office/drawing/2014/main" id="{187A9488-3239-9EA8-04E4-7EE36C5E70B1}"/>
              </a:ext>
            </a:extLst>
          </p:cNvPr>
          <p:cNvSpPr txBox="1">
            <a:spLocks/>
          </p:cNvSpPr>
          <p:nvPr/>
        </p:nvSpPr>
        <p:spPr>
          <a:xfrm>
            <a:off x="358870" y="544636"/>
            <a:ext cx="7456059" cy="41489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s-ES" sz="1600" b="1" dirty="0">
                <a:solidFill>
                  <a:schemeClr val="bg1"/>
                </a:solidFill>
                <a:latin typeface="+mn-lt"/>
                <a:ea typeface="Roboto" panose="02000000000000000000" pitchFamily="2" charset="0"/>
              </a:rPr>
              <a:t>La </a:t>
            </a:r>
            <a:r>
              <a:rPr lang="es-ES" sz="1600" b="1" dirty="0" err="1">
                <a:solidFill>
                  <a:schemeClr val="bg1"/>
                </a:solidFill>
                <a:latin typeface="+mn-lt"/>
                <a:ea typeface="Roboto" panose="02000000000000000000" pitchFamily="2" charset="0"/>
              </a:rPr>
              <a:t>clau</a:t>
            </a:r>
            <a:r>
              <a:rPr lang="es-ES" sz="1600" b="1" dirty="0">
                <a:solidFill>
                  <a:schemeClr val="bg1"/>
                </a:solidFill>
                <a:latin typeface="+mn-lt"/>
                <a:ea typeface="Roboto" panose="02000000000000000000" pitchFamily="2" charset="0"/>
              </a:rPr>
              <a:t> </a:t>
            </a:r>
            <a:r>
              <a:rPr lang="es-ES" sz="1600" b="1" dirty="0" err="1">
                <a:solidFill>
                  <a:schemeClr val="bg1"/>
                </a:solidFill>
                <a:latin typeface="+mn-lt"/>
                <a:ea typeface="Roboto" panose="02000000000000000000" pitchFamily="2" charset="0"/>
              </a:rPr>
              <a:t>és</a:t>
            </a:r>
            <a:r>
              <a:rPr lang="es-ES" sz="1600" b="1" dirty="0">
                <a:solidFill>
                  <a:schemeClr val="bg1"/>
                </a:solidFill>
                <a:latin typeface="+mn-lt"/>
                <a:ea typeface="Roboto" panose="02000000000000000000" pitchFamily="2" charset="0"/>
              </a:rPr>
              <a:t> el </a:t>
            </a:r>
            <a:r>
              <a:rPr lang="es-ES" sz="1600" b="1" dirty="0" err="1">
                <a:solidFill>
                  <a:schemeClr val="bg1"/>
                </a:solidFill>
                <a:latin typeface="+mn-lt"/>
                <a:ea typeface="Roboto" panose="02000000000000000000" pitchFamily="2" charset="0"/>
              </a:rPr>
              <a:t>procés</a:t>
            </a:r>
            <a:endParaRPr lang="es-ES" sz="1600" b="1" dirty="0">
              <a:solidFill>
                <a:schemeClr val="bg1"/>
              </a:solidFill>
              <a:latin typeface="+mn-lt"/>
              <a:ea typeface="Roboto" panose="02000000000000000000" pitchFamily="2" charset="0"/>
            </a:endParaRPr>
          </a:p>
        </p:txBody>
      </p:sp>
      <p:sp>
        <p:nvSpPr>
          <p:cNvPr id="5" name="Rectángulo 4">
            <a:extLst>
              <a:ext uri="{FF2B5EF4-FFF2-40B4-BE49-F238E27FC236}">
                <a16:creationId xmlns:a16="http://schemas.microsoft.com/office/drawing/2014/main" id="{144E4083-29B5-E9DD-57A7-9654788B65FE}"/>
              </a:ext>
            </a:extLst>
          </p:cNvPr>
          <p:cNvSpPr>
            <a:spLocks/>
          </p:cNvSpPr>
          <p:nvPr/>
        </p:nvSpPr>
        <p:spPr>
          <a:xfrm>
            <a:off x="0" y="2622858"/>
            <a:ext cx="12192000" cy="3857072"/>
          </a:xfrm>
          <a:prstGeom prst="rect">
            <a:avLst/>
          </a:prstGeom>
          <a:solidFill>
            <a:srgbClr val="2A4757">
              <a:alpha val="1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aphicFrame>
        <p:nvGraphicFramePr>
          <p:cNvPr id="9" name="Tabla 8">
            <a:extLst>
              <a:ext uri="{FF2B5EF4-FFF2-40B4-BE49-F238E27FC236}">
                <a16:creationId xmlns:a16="http://schemas.microsoft.com/office/drawing/2014/main" id="{C8FAA6E0-F0FB-FC9B-30D1-18F9AC24ED3F}"/>
              </a:ext>
            </a:extLst>
          </p:cNvPr>
          <p:cNvGraphicFramePr>
            <a:graphicFrameLocks noGrp="1"/>
          </p:cNvGraphicFramePr>
          <p:nvPr>
            <p:extLst>
              <p:ext uri="{D42A27DB-BD31-4B8C-83A1-F6EECF244321}">
                <p14:modId xmlns:p14="http://schemas.microsoft.com/office/powerpoint/2010/main" val="2364003822"/>
              </p:ext>
            </p:extLst>
          </p:nvPr>
        </p:nvGraphicFramePr>
        <p:xfrm>
          <a:off x="2186351" y="3082812"/>
          <a:ext cx="7981527" cy="1931094"/>
        </p:xfrm>
        <a:graphic>
          <a:graphicData uri="http://schemas.openxmlformats.org/drawingml/2006/table">
            <a:tbl>
              <a:tblPr/>
              <a:tblGrid>
                <a:gridCol w="183483">
                  <a:extLst>
                    <a:ext uri="{9D8B030D-6E8A-4147-A177-3AD203B41FA5}">
                      <a16:colId xmlns:a16="http://schemas.microsoft.com/office/drawing/2014/main" val="20000"/>
                    </a:ext>
                  </a:extLst>
                </a:gridCol>
                <a:gridCol w="649837">
                  <a:extLst>
                    <a:ext uri="{9D8B030D-6E8A-4147-A177-3AD203B41FA5}">
                      <a16:colId xmlns:a16="http://schemas.microsoft.com/office/drawing/2014/main" val="20001"/>
                    </a:ext>
                  </a:extLst>
                </a:gridCol>
                <a:gridCol w="649837">
                  <a:extLst>
                    <a:ext uri="{9D8B030D-6E8A-4147-A177-3AD203B41FA5}">
                      <a16:colId xmlns:a16="http://schemas.microsoft.com/office/drawing/2014/main" val="20002"/>
                    </a:ext>
                  </a:extLst>
                </a:gridCol>
                <a:gridCol w="649837">
                  <a:extLst>
                    <a:ext uri="{9D8B030D-6E8A-4147-A177-3AD203B41FA5}">
                      <a16:colId xmlns:a16="http://schemas.microsoft.com/office/drawing/2014/main" val="20003"/>
                    </a:ext>
                  </a:extLst>
                </a:gridCol>
                <a:gridCol w="649837">
                  <a:extLst>
                    <a:ext uri="{9D8B030D-6E8A-4147-A177-3AD203B41FA5}">
                      <a16:colId xmlns:a16="http://schemas.microsoft.com/office/drawing/2014/main" val="20004"/>
                    </a:ext>
                  </a:extLst>
                </a:gridCol>
                <a:gridCol w="649837">
                  <a:extLst>
                    <a:ext uri="{9D8B030D-6E8A-4147-A177-3AD203B41FA5}">
                      <a16:colId xmlns:a16="http://schemas.microsoft.com/office/drawing/2014/main" val="20005"/>
                    </a:ext>
                  </a:extLst>
                </a:gridCol>
                <a:gridCol w="649837">
                  <a:extLst>
                    <a:ext uri="{9D8B030D-6E8A-4147-A177-3AD203B41FA5}">
                      <a16:colId xmlns:a16="http://schemas.microsoft.com/office/drawing/2014/main" val="20006"/>
                    </a:ext>
                  </a:extLst>
                </a:gridCol>
                <a:gridCol w="649837">
                  <a:extLst>
                    <a:ext uri="{9D8B030D-6E8A-4147-A177-3AD203B41FA5}">
                      <a16:colId xmlns:a16="http://schemas.microsoft.com/office/drawing/2014/main" val="20007"/>
                    </a:ext>
                  </a:extLst>
                </a:gridCol>
                <a:gridCol w="649837">
                  <a:extLst>
                    <a:ext uri="{9D8B030D-6E8A-4147-A177-3AD203B41FA5}">
                      <a16:colId xmlns:a16="http://schemas.microsoft.com/office/drawing/2014/main" val="20008"/>
                    </a:ext>
                  </a:extLst>
                </a:gridCol>
                <a:gridCol w="649837">
                  <a:extLst>
                    <a:ext uri="{9D8B030D-6E8A-4147-A177-3AD203B41FA5}">
                      <a16:colId xmlns:a16="http://schemas.microsoft.com/office/drawing/2014/main" val="20009"/>
                    </a:ext>
                  </a:extLst>
                </a:gridCol>
                <a:gridCol w="649837">
                  <a:extLst>
                    <a:ext uri="{9D8B030D-6E8A-4147-A177-3AD203B41FA5}">
                      <a16:colId xmlns:a16="http://schemas.microsoft.com/office/drawing/2014/main" val="20010"/>
                    </a:ext>
                  </a:extLst>
                </a:gridCol>
                <a:gridCol w="649837">
                  <a:extLst>
                    <a:ext uri="{9D8B030D-6E8A-4147-A177-3AD203B41FA5}">
                      <a16:colId xmlns:a16="http://schemas.microsoft.com/office/drawing/2014/main" val="20011"/>
                    </a:ext>
                  </a:extLst>
                </a:gridCol>
                <a:gridCol w="649837">
                  <a:extLst>
                    <a:ext uri="{9D8B030D-6E8A-4147-A177-3AD203B41FA5}">
                      <a16:colId xmlns:a16="http://schemas.microsoft.com/office/drawing/2014/main" val="20012"/>
                    </a:ext>
                  </a:extLst>
                </a:gridCol>
              </a:tblGrid>
              <a:tr h="214566">
                <a:tc>
                  <a:txBody>
                    <a:bodyPr/>
                    <a:lstStyle/>
                    <a:p>
                      <a:pPr algn="ctr" fontAlgn="b"/>
                      <a:endParaRPr lang="es-ES" sz="900" b="0" i="0" u="none" strike="noStrike" dirty="0">
                        <a:solidFill>
                          <a:srgbClr val="000000"/>
                        </a:solidFill>
                        <a:effectLst/>
                        <a:latin typeface="+mn-lt"/>
                      </a:endParaRPr>
                    </a:p>
                  </a:txBody>
                  <a:tcPr marL="6866" marR="6866" marT="6866"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s-ES" sz="900" b="0" i="0" u="none" strike="noStrike" dirty="0">
                          <a:solidFill>
                            <a:srgbClr val="000000"/>
                          </a:solidFill>
                          <a:effectLst/>
                          <a:latin typeface="Roboto Light" panose="02000000000000000000" pitchFamily="2" charset="0"/>
                          <a:ea typeface="Roboto Light" panose="02000000000000000000" pitchFamily="2" charset="0"/>
                        </a:rPr>
                        <a:t>1</a:t>
                      </a:r>
                    </a:p>
                  </a:txBody>
                  <a:tcPr marL="6866" marR="6866" marT="6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Roboto Light" panose="02000000000000000000" pitchFamily="2" charset="0"/>
                          <a:ea typeface="Roboto Light" panose="02000000000000000000" pitchFamily="2" charset="0"/>
                        </a:rPr>
                        <a:t>2</a:t>
                      </a:r>
                    </a:p>
                  </a:txBody>
                  <a:tcPr marL="6866" marR="6866" marT="6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Roboto Light" panose="02000000000000000000" pitchFamily="2" charset="0"/>
                          <a:ea typeface="Roboto Light" panose="02000000000000000000" pitchFamily="2" charset="0"/>
                        </a:rPr>
                        <a:t>3</a:t>
                      </a:r>
                    </a:p>
                  </a:txBody>
                  <a:tcPr marL="6866" marR="6866" marT="6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Roboto Light" panose="02000000000000000000" pitchFamily="2" charset="0"/>
                          <a:ea typeface="Roboto Light" panose="02000000000000000000" pitchFamily="2" charset="0"/>
                        </a:rPr>
                        <a:t>4</a:t>
                      </a:r>
                    </a:p>
                  </a:txBody>
                  <a:tcPr marL="6866" marR="6866" marT="6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900" b="0" i="0" u="none" strike="noStrike" dirty="0">
                          <a:solidFill>
                            <a:srgbClr val="000000"/>
                          </a:solidFill>
                          <a:effectLst/>
                          <a:latin typeface="Roboto Light" panose="02000000000000000000" pitchFamily="2" charset="0"/>
                          <a:ea typeface="Roboto Light" panose="02000000000000000000" pitchFamily="2" charset="0"/>
                        </a:rPr>
                        <a:t>5</a:t>
                      </a:r>
                    </a:p>
                  </a:txBody>
                  <a:tcPr marL="6866" marR="6866" marT="6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Roboto Light" panose="02000000000000000000" pitchFamily="2" charset="0"/>
                          <a:ea typeface="Roboto Light" panose="02000000000000000000" pitchFamily="2" charset="0"/>
                        </a:rPr>
                        <a:t>6</a:t>
                      </a:r>
                    </a:p>
                  </a:txBody>
                  <a:tcPr marL="6866" marR="6866" marT="6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Roboto Light" panose="02000000000000000000" pitchFamily="2" charset="0"/>
                          <a:ea typeface="Roboto Light" panose="02000000000000000000" pitchFamily="2" charset="0"/>
                        </a:rPr>
                        <a:t>7</a:t>
                      </a:r>
                    </a:p>
                  </a:txBody>
                  <a:tcPr marL="6866" marR="6866" marT="6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Roboto Light" panose="02000000000000000000" pitchFamily="2" charset="0"/>
                          <a:ea typeface="Roboto Light" panose="02000000000000000000" pitchFamily="2" charset="0"/>
                        </a:rPr>
                        <a:t>8</a:t>
                      </a:r>
                    </a:p>
                  </a:txBody>
                  <a:tcPr marL="6866" marR="6866" marT="6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Roboto Light" panose="02000000000000000000" pitchFamily="2" charset="0"/>
                          <a:ea typeface="Roboto Light" panose="02000000000000000000" pitchFamily="2" charset="0"/>
                        </a:rPr>
                        <a:t>9</a:t>
                      </a:r>
                    </a:p>
                  </a:txBody>
                  <a:tcPr marL="6866" marR="6866" marT="6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Roboto Light" panose="02000000000000000000" pitchFamily="2" charset="0"/>
                          <a:ea typeface="Roboto Light" panose="02000000000000000000" pitchFamily="2" charset="0"/>
                        </a:rPr>
                        <a:t>10</a:t>
                      </a:r>
                    </a:p>
                  </a:txBody>
                  <a:tcPr marL="6866" marR="6866" marT="6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Roboto Light" panose="02000000000000000000" pitchFamily="2" charset="0"/>
                          <a:ea typeface="Roboto Light" panose="02000000000000000000" pitchFamily="2" charset="0"/>
                        </a:rPr>
                        <a:t>11</a:t>
                      </a:r>
                    </a:p>
                  </a:txBody>
                  <a:tcPr marL="6866" marR="6866" marT="6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900" b="0" i="0" u="none" strike="noStrike" dirty="0">
                          <a:solidFill>
                            <a:srgbClr val="000000"/>
                          </a:solidFill>
                          <a:effectLst/>
                          <a:latin typeface="Roboto Light" panose="02000000000000000000" pitchFamily="2" charset="0"/>
                          <a:ea typeface="Roboto Light" panose="02000000000000000000" pitchFamily="2" charset="0"/>
                        </a:rPr>
                        <a:t>12</a:t>
                      </a:r>
                    </a:p>
                  </a:txBody>
                  <a:tcPr marL="6866" marR="6866" marT="6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14566">
                <a:tc>
                  <a:txBody>
                    <a:bodyPr/>
                    <a:lstStyle/>
                    <a:p>
                      <a:pPr algn="ctr" fontAlgn="b"/>
                      <a:r>
                        <a:rPr lang="es-ES" sz="900" b="0" i="0" u="none" strike="noStrike">
                          <a:solidFill>
                            <a:srgbClr val="000000"/>
                          </a:solidFill>
                          <a:effectLst/>
                          <a:latin typeface="Roboto Light" panose="02000000000000000000" pitchFamily="2" charset="0"/>
                          <a:ea typeface="Roboto Light" panose="02000000000000000000" pitchFamily="2" charset="0"/>
                        </a:rPr>
                        <a:t>A1</a:t>
                      </a:r>
                    </a:p>
                  </a:txBody>
                  <a:tcPr marL="6866" marR="6866" marT="6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s-ES" sz="900" b="0" i="0" u="none" strike="noStrike" dirty="0">
                          <a:solidFill>
                            <a:schemeClr val="bg1"/>
                          </a:solidFill>
                          <a:effectLst/>
                          <a:latin typeface="Roboto Light" panose="02000000000000000000" pitchFamily="2" charset="0"/>
                          <a:ea typeface="Roboto Light" panose="02000000000000000000" pitchFamily="2" charset="0"/>
                        </a:rPr>
                        <a:t>1</a:t>
                      </a:r>
                    </a:p>
                  </a:txBody>
                  <a:tcPr marL="6866" marR="6866" marT="6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tx2">
                        <a:lumMod val="90000"/>
                        <a:lumOff val="10000"/>
                      </a:schemeClr>
                    </a:solidFill>
                  </a:tcPr>
                </a:tc>
                <a:tc>
                  <a:txBody>
                    <a:bodyPr/>
                    <a:lstStyle/>
                    <a:p>
                      <a:pPr algn="ctr" fontAlgn="b"/>
                      <a:r>
                        <a:rPr lang="es-ES" sz="900" b="0" i="0" u="none" strike="noStrike" dirty="0">
                          <a:solidFill>
                            <a:srgbClr val="000000"/>
                          </a:solidFill>
                          <a:effectLst/>
                          <a:latin typeface="+mn-lt"/>
                        </a:rPr>
                        <a:t> </a:t>
                      </a:r>
                    </a:p>
                  </a:txBody>
                  <a:tcPr marL="6866" marR="6866" marT="6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s-ES" sz="900" b="0" i="0" u="none" strike="noStrike">
                          <a:solidFill>
                            <a:srgbClr val="000000"/>
                          </a:solidFill>
                          <a:effectLst/>
                          <a:latin typeface="+mn-lt"/>
                        </a:rPr>
                        <a:t> </a:t>
                      </a:r>
                    </a:p>
                  </a:txBody>
                  <a:tcPr marL="6866" marR="6866" marT="6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s-ES" sz="900" b="0" i="0" u="none" strike="noStrike">
                          <a:solidFill>
                            <a:srgbClr val="000000"/>
                          </a:solidFill>
                          <a:effectLst/>
                          <a:latin typeface="+mn-lt"/>
                        </a:rPr>
                        <a:t> </a:t>
                      </a:r>
                    </a:p>
                  </a:txBody>
                  <a:tcPr marL="6866" marR="6866" marT="6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s-ES" sz="900" b="0" i="0" u="none" strike="noStrike">
                          <a:solidFill>
                            <a:srgbClr val="000000"/>
                          </a:solidFill>
                          <a:effectLst/>
                          <a:latin typeface="+mn-lt"/>
                        </a:rPr>
                        <a:t> </a:t>
                      </a:r>
                    </a:p>
                  </a:txBody>
                  <a:tcPr marL="6866" marR="6866" marT="6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s-ES" sz="900" b="0" i="0" u="none" strike="noStrike">
                          <a:solidFill>
                            <a:srgbClr val="000000"/>
                          </a:solidFill>
                          <a:effectLst/>
                          <a:latin typeface="+mn-lt"/>
                        </a:rPr>
                        <a:t> </a:t>
                      </a:r>
                    </a:p>
                  </a:txBody>
                  <a:tcPr marL="6866" marR="6866" marT="6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s-ES" sz="900" b="0" i="0" u="none" strike="noStrike">
                          <a:solidFill>
                            <a:srgbClr val="000000"/>
                          </a:solidFill>
                          <a:effectLst/>
                          <a:latin typeface="+mn-lt"/>
                        </a:rPr>
                        <a:t> </a:t>
                      </a:r>
                    </a:p>
                  </a:txBody>
                  <a:tcPr marL="6866" marR="6866" marT="6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s-ES" sz="900" b="0" i="0" u="none" strike="noStrike">
                          <a:solidFill>
                            <a:srgbClr val="000000"/>
                          </a:solidFill>
                          <a:effectLst/>
                          <a:latin typeface="+mn-lt"/>
                        </a:rPr>
                        <a:t> </a:t>
                      </a:r>
                    </a:p>
                  </a:txBody>
                  <a:tcPr marL="6866" marR="6866" marT="6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s-ES" sz="900" b="0" i="0" u="none" strike="noStrike">
                          <a:solidFill>
                            <a:srgbClr val="000000"/>
                          </a:solidFill>
                          <a:effectLst/>
                          <a:latin typeface="+mn-lt"/>
                        </a:rPr>
                        <a:t> </a:t>
                      </a:r>
                    </a:p>
                  </a:txBody>
                  <a:tcPr marL="6866" marR="6866" marT="6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s-ES" sz="900" b="0" i="0" u="none" strike="noStrike">
                          <a:solidFill>
                            <a:srgbClr val="000000"/>
                          </a:solidFill>
                          <a:effectLst/>
                          <a:latin typeface="+mn-lt"/>
                        </a:rPr>
                        <a:t> </a:t>
                      </a:r>
                    </a:p>
                  </a:txBody>
                  <a:tcPr marL="6866" marR="6866" marT="6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s-ES" sz="900" b="0" i="0" u="none" strike="noStrike">
                          <a:solidFill>
                            <a:srgbClr val="000000"/>
                          </a:solidFill>
                          <a:effectLst/>
                          <a:latin typeface="+mn-lt"/>
                        </a:rPr>
                        <a:t> </a:t>
                      </a:r>
                    </a:p>
                  </a:txBody>
                  <a:tcPr marL="6866" marR="6866" marT="6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s-ES" sz="900" b="0" i="0" u="none" strike="noStrike">
                          <a:solidFill>
                            <a:srgbClr val="000000"/>
                          </a:solidFill>
                          <a:effectLst/>
                          <a:latin typeface="+mn-lt"/>
                        </a:rPr>
                        <a:t> </a:t>
                      </a:r>
                    </a:p>
                  </a:txBody>
                  <a:tcPr marL="6866" marR="6866" marT="6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1"/>
                  </a:ext>
                </a:extLst>
              </a:tr>
              <a:tr h="214566">
                <a:tc>
                  <a:txBody>
                    <a:bodyPr/>
                    <a:lstStyle/>
                    <a:p>
                      <a:pPr algn="ctr" fontAlgn="b"/>
                      <a:r>
                        <a:rPr lang="es-ES" sz="900" b="0" i="0" u="none" strike="noStrike">
                          <a:solidFill>
                            <a:srgbClr val="000000"/>
                          </a:solidFill>
                          <a:effectLst/>
                          <a:latin typeface="Roboto Light" panose="02000000000000000000" pitchFamily="2" charset="0"/>
                          <a:ea typeface="Roboto Light" panose="02000000000000000000" pitchFamily="2" charset="0"/>
                        </a:rPr>
                        <a:t> </a:t>
                      </a:r>
                    </a:p>
                  </a:txBody>
                  <a:tcPr marL="6866" marR="6866" marT="6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s-ES" sz="900" b="0" i="0" u="none" strike="noStrike" dirty="0">
                          <a:solidFill>
                            <a:srgbClr val="000000"/>
                          </a:solidFill>
                          <a:effectLst/>
                          <a:latin typeface="+mn-lt"/>
                        </a:rPr>
                        <a:t> </a:t>
                      </a:r>
                    </a:p>
                  </a:txBody>
                  <a:tcPr marL="6866" marR="6866" marT="6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tx2">
                        <a:lumMod val="90000"/>
                        <a:lumOff val="10000"/>
                      </a:schemeClr>
                    </a:solidFill>
                  </a:tcPr>
                </a:tc>
                <a:tc>
                  <a:txBody>
                    <a:bodyPr/>
                    <a:lstStyle/>
                    <a:p>
                      <a:pPr algn="ctr" fontAlgn="b"/>
                      <a:r>
                        <a:rPr lang="es-ES" sz="900" b="0" i="0" u="none" strike="noStrike" dirty="0">
                          <a:solidFill>
                            <a:schemeClr val="bg1"/>
                          </a:solidFill>
                          <a:effectLst/>
                          <a:latin typeface="Roboto Light" panose="02000000000000000000" pitchFamily="2" charset="0"/>
                          <a:ea typeface="Roboto Light" panose="02000000000000000000" pitchFamily="2" charset="0"/>
                        </a:rPr>
                        <a:t>2</a:t>
                      </a:r>
                    </a:p>
                  </a:txBody>
                  <a:tcPr marL="6866" marR="6866" marT="6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tx2">
                        <a:lumMod val="90000"/>
                        <a:lumOff val="10000"/>
                      </a:schemeClr>
                    </a:solidFill>
                  </a:tcPr>
                </a:tc>
                <a:tc>
                  <a:txBody>
                    <a:bodyPr/>
                    <a:lstStyle/>
                    <a:p>
                      <a:pPr algn="ctr" fontAlgn="b"/>
                      <a:r>
                        <a:rPr lang="es-ES" sz="900" b="0" i="0" u="none" strike="noStrike">
                          <a:solidFill>
                            <a:srgbClr val="000000"/>
                          </a:solidFill>
                          <a:effectLst/>
                          <a:latin typeface="+mn-lt"/>
                        </a:rPr>
                        <a:t> </a:t>
                      </a:r>
                    </a:p>
                  </a:txBody>
                  <a:tcPr marL="6866" marR="6866" marT="6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mn-lt"/>
                        </a:rPr>
                        <a:t> </a:t>
                      </a:r>
                    </a:p>
                  </a:txBody>
                  <a:tcPr marL="6866" marR="6866" marT="6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mn-lt"/>
                        </a:rPr>
                        <a:t> </a:t>
                      </a:r>
                    </a:p>
                  </a:txBody>
                  <a:tcPr marL="6866" marR="6866" marT="6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mn-lt"/>
                        </a:rPr>
                        <a:t> </a:t>
                      </a:r>
                    </a:p>
                  </a:txBody>
                  <a:tcPr marL="6866" marR="6866" marT="6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mn-lt"/>
                        </a:rPr>
                        <a:t> </a:t>
                      </a:r>
                    </a:p>
                  </a:txBody>
                  <a:tcPr marL="6866" marR="6866" marT="6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mn-lt"/>
                        </a:rPr>
                        <a:t> </a:t>
                      </a:r>
                    </a:p>
                  </a:txBody>
                  <a:tcPr marL="6866" marR="6866" marT="6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mn-lt"/>
                        </a:rPr>
                        <a:t> </a:t>
                      </a:r>
                    </a:p>
                  </a:txBody>
                  <a:tcPr marL="6866" marR="6866" marT="6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mn-lt"/>
                        </a:rPr>
                        <a:t> </a:t>
                      </a:r>
                    </a:p>
                  </a:txBody>
                  <a:tcPr marL="6866" marR="6866" marT="6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mn-lt"/>
                        </a:rPr>
                        <a:t> </a:t>
                      </a:r>
                    </a:p>
                  </a:txBody>
                  <a:tcPr marL="6866" marR="6866" marT="6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mn-lt"/>
                        </a:rPr>
                        <a:t> </a:t>
                      </a:r>
                    </a:p>
                  </a:txBody>
                  <a:tcPr marL="6866" marR="6866" marT="6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14566">
                <a:tc>
                  <a:txBody>
                    <a:bodyPr/>
                    <a:lstStyle/>
                    <a:p>
                      <a:pPr algn="ctr" fontAlgn="b"/>
                      <a:r>
                        <a:rPr lang="es-ES" sz="900" b="0" i="0" u="none" strike="noStrike">
                          <a:solidFill>
                            <a:srgbClr val="000000"/>
                          </a:solidFill>
                          <a:effectLst/>
                          <a:latin typeface="Roboto Light" panose="02000000000000000000" pitchFamily="2" charset="0"/>
                          <a:ea typeface="Roboto Light" panose="02000000000000000000" pitchFamily="2" charset="0"/>
                        </a:rPr>
                        <a:t>A2</a:t>
                      </a:r>
                    </a:p>
                  </a:txBody>
                  <a:tcPr marL="6866" marR="6866" marT="6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s-ES" sz="900" b="0" i="0" u="none" strike="noStrike">
                          <a:solidFill>
                            <a:srgbClr val="000000"/>
                          </a:solidFill>
                          <a:effectLst/>
                          <a:latin typeface="+mn-lt"/>
                        </a:rPr>
                        <a:t> </a:t>
                      </a:r>
                    </a:p>
                  </a:txBody>
                  <a:tcPr marL="6866" marR="6866" marT="6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s-ES" sz="900" b="0" i="0" u="none" strike="noStrike" dirty="0">
                          <a:solidFill>
                            <a:schemeClr val="bg1"/>
                          </a:solidFill>
                          <a:effectLst/>
                          <a:latin typeface="Roboto Light" panose="02000000000000000000" pitchFamily="2" charset="0"/>
                          <a:ea typeface="Roboto Light" panose="02000000000000000000" pitchFamily="2" charset="0"/>
                        </a:rPr>
                        <a:t>1</a:t>
                      </a:r>
                    </a:p>
                  </a:txBody>
                  <a:tcPr marL="6866" marR="6866" marT="6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tx2">
                        <a:lumMod val="90000"/>
                        <a:lumOff val="10000"/>
                      </a:schemeClr>
                    </a:solidFill>
                  </a:tcPr>
                </a:tc>
                <a:tc>
                  <a:txBody>
                    <a:bodyPr/>
                    <a:lstStyle/>
                    <a:p>
                      <a:pPr algn="ctr" fontAlgn="b"/>
                      <a:r>
                        <a:rPr lang="es-ES" sz="900" b="0" i="0" u="none" strike="noStrike" dirty="0">
                          <a:solidFill>
                            <a:srgbClr val="000000"/>
                          </a:solidFill>
                          <a:effectLst/>
                          <a:latin typeface="+mn-lt"/>
                        </a:rPr>
                        <a:t> </a:t>
                      </a:r>
                    </a:p>
                  </a:txBody>
                  <a:tcPr marL="6866" marR="6866" marT="6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tx2">
                        <a:lumMod val="75000"/>
                        <a:lumOff val="25000"/>
                      </a:schemeClr>
                    </a:solidFill>
                  </a:tcPr>
                </a:tc>
                <a:tc>
                  <a:txBody>
                    <a:bodyPr/>
                    <a:lstStyle/>
                    <a:p>
                      <a:pPr algn="ctr" fontAlgn="b"/>
                      <a:r>
                        <a:rPr lang="es-ES" sz="900" b="0" i="0" u="none" strike="noStrike" dirty="0">
                          <a:solidFill>
                            <a:srgbClr val="000000"/>
                          </a:solidFill>
                          <a:effectLst/>
                          <a:latin typeface="+mn-lt"/>
                        </a:rPr>
                        <a:t> </a:t>
                      </a:r>
                    </a:p>
                  </a:txBody>
                  <a:tcPr marL="6866" marR="6866" marT="6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tx2">
                        <a:lumMod val="75000"/>
                        <a:lumOff val="25000"/>
                      </a:schemeClr>
                    </a:solidFill>
                  </a:tcPr>
                </a:tc>
                <a:tc>
                  <a:txBody>
                    <a:bodyPr/>
                    <a:lstStyle/>
                    <a:p>
                      <a:pPr algn="ctr" fontAlgn="b"/>
                      <a:r>
                        <a:rPr lang="es-ES" sz="900" b="0" i="0" u="none" strike="noStrike">
                          <a:solidFill>
                            <a:srgbClr val="000000"/>
                          </a:solidFill>
                          <a:effectLst/>
                          <a:latin typeface="+mn-lt"/>
                        </a:rPr>
                        <a:t> </a:t>
                      </a:r>
                    </a:p>
                  </a:txBody>
                  <a:tcPr marL="6866" marR="6866" marT="6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s-ES" sz="900" b="0" i="0" u="none" strike="noStrike">
                          <a:solidFill>
                            <a:srgbClr val="000000"/>
                          </a:solidFill>
                          <a:effectLst/>
                          <a:latin typeface="+mn-lt"/>
                        </a:rPr>
                        <a:t> </a:t>
                      </a:r>
                    </a:p>
                  </a:txBody>
                  <a:tcPr marL="6866" marR="6866" marT="6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s-ES" sz="900" b="0" i="0" u="none" strike="noStrike">
                          <a:solidFill>
                            <a:srgbClr val="000000"/>
                          </a:solidFill>
                          <a:effectLst/>
                          <a:latin typeface="+mn-lt"/>
                        </a:rPr>
                        <a:t> </a:t>
                      </a:r>
                    </a:p>
                  </a:txBody>
                  <a:tcPr marL="6866" marR="6866" marT="6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s-ES" sz="900" b="0" i="0" u="none" strike="noStrike">
                          <a:solidFill>
                            <a:srgbClr val="000000"/>
                          </a:solidFill>
                          <a:effectLst/>
                          <a:latin typeface="+mn-lt"/>
                        </a:rPr>
                        <a:t> </a:t>
                      </a:r>
                    </a:p>
                  </a:txBody>
                  <a:tcPr marL="6866" marR="6866" marT="6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s-ES" sz="900" b="0" i="0" u="none" strike="noStrike">
                          <a:solidFill>
                            <a:srgbClr val="000000"/>
                          </a:solidFill>
                          <a:effectLst/>
                          <a:latin typeface="+mn-lt"/>
                        </a:rPr>
                        <a:t> </a:t>
                      </a:r>
                    </a:p>
                  </a:txBody>
                  <a:tcPr marL="6866" marR="6866" marT="6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s-ES" sz="900" b="0" i="0" u="none" strike="noStrike">
                          <a:solidFill>
                            <a:srgbClr val="000000"/>
                          </a:solidFill>
                          <a:effectLst/>
                          <a:latin typeface="+mn-lt"/>
                        </a:rPr>
                        <a:t> </a:t>
                      </a:r>
                    </a:p>
                  </a:txBody>
                  <a:tcPr marL="6866" marR="6866" marT="6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s-ES" sz="900" b="0" i="0" u="none" strike="noStrike">
                          <a:solidFill>
                            <a:srgbClr val="000000"/>
                          </a:solidFill>
                          <a:effectLst/>
                          <a:latin typeface="+mn-lt"/>
                        </a:rPr>
                        <a:t> </a:t>
                      </a:r>
                    </a:p>
                  </a:txBody>
                  <a:tcPr marL="6866" marR="6866" marT="6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s-ES" sz="900" b="0" i="0" u="none" strike="noStrike">
                          <a:solidFill>
                            <a:srgbClr val="000000"/>
                          </a:solidFill>
                          <a:effectLst/>
                          <a:latin typeface="+mn-lt"/>
                        </a:rPr>
                        <a:t> </a:t>
                      </a:r>
                    </a:p>
                  </a:txBody>
                  <a:tcPr marL="6866" marR="6866" marT="6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3"/>
                  </a:ext>
                </a:extLst>
              </a:tr>
              <a:tr h="214566">
                <a:tc>
                  <a:txBody>
                    <a:bodyPr/>
                    <a:lstStyle/>
                    <a:p>
                      <a:pPr algn="ctr" fontAlgn="b"/>
                      <a:r>
                        <a:rPr lang="es-ES" sz="900" b="0" i="0" u="none" strike="noStrike">
                          <a:solidFill>
                            <a:srgbClr val="000000"/>
                          </a:solidFill>
                          <a:effectLst/>
                          <a:latin typeface="Roboto Light" panose="02000000000000000000" pitchFamily="2" charset="0"/>
                          <a:ea typeface="Roboto Light" panose="02000000000000000000" pitchFamily="2" charset="0"/>
                        </a:rPr>
                        <a:t> </a:t>
                      </a:r>
                    </a:p>
                  </a:txBody>
                  <a:tcPr marL="6866" marR="6866" marT="6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mn-lt"/>
                        </a:rPr>
                        <a:t> </a:t>
                      </a:r>
                    </a:p>
                  </a:txBody>
                  <a:tcPr marL="6866" marR="6866" marT="6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s-ES" sz="900" b="0" i="0" u="none" strike="noStrike" dirty="0">
                          <a:solidFill>
                            <a:srgbClr val="000000"/>
                          </a:solidFill>
                          <a:effectLst/>
                          <a:latin typeface="+mn-lt"/>
                        </a:rPr>
                        <a:t> </a:t>
                      </a:r>
                    </a:p>
                  </a:txBody>
                  <a:tcPr marL="6866" marR="6866" marT="6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r>
                        <a:rPr lang="es-ES" sz="900" b="0" i="0" u="none" strike="noStrike" dirty="0">
                          <a:solidFill>
                            <a:srgbClr val="000000"/>
                          </a:solidFill>
                          <a:effectLst/>
                          <a:latin typeface="+mn-lt"/>
                        </a:rPr>
                        <a:t> </a:t>
                      </a:r>
                    </a:p>
                  </a:txBody>
                  <a:tcPr marL="6866" marR="6866" marT="6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r>
                        <a:rPr lang="es-ES" sz="900" b="0" i="0" u="none" strike="noStrike" dirty="0">
                          <a:solidFill>
                            <a:schemeClr val="bg1"/>
                          </a:solidFill>
                          <a:effectLst/>
                          <a:latin typeface="Roboto Light" panose="02000000000000000000" pitchFamily="2" charset="0"/>
                          <a:ea typeface="Roboto Light" panose="02000000000000000000" pitchFamily="2" charset="0"/>
                        </a:rPr>
                        <a:t>3</a:t>
                      </a:r>
                    </a:p>
                  </a:txBody>
                  <a:tcPr marL="6866" marR="6866" marT="6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r>
                        <a:rPr lang="es-ES" sz="900" b="0" i="0" u="none" strike="noStrike">
                          <a:solidFill>
                            <a:srgbClr val="000000"/>
                          </a:solidFill>
                          <a:effectLst/>
                          <a:latin typeface="+mn-lt"/>
                        </a:rPr>
                        <a:t> </a:t>
                      </a:r>
                    </a:p>
                  </a:txBody>
                  <a:tcPr marL="6866" marR="6866" marT="6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s-ES" sz="900" b="0" i="0" u="none" strike="noStrike" dirty="0">
                          <a:solidFill>
                            <a:srgbClr val="000000"/>
                          </a:solidFill>
                          <a:effectLst/>
                          <a:latin typeface="+mn-lt"/>
                        </a:rPr>
                        <a:t> </a:t>
                      </a:r>
                    </a:p>
                  </a:txBody>
                  <a:tcPr marL="6866" marR="6866" marT="6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mn-lt"/>
                        </a:rPr>
                        <a:t> </a:t>
                      </a:r>
                    </a:p>
                  </a:txBody>
                  <a:tcPr marL="6866" marR="6866" marT="6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s-ES" sz="900" b="0" i="0" u="none" strike="noStrike" dirty="0">
                          <a:solidFill>
                            <a:srgbClr val="000000"/>
                          </a:solidFill>
                          <a:effectLst/>
                          <a:latin typeface="+mn-lt"/>
                        </a:rPr>
                        <a:t> </a:t>
                      </a:r>
                    </a:p>
                  </a:txBody>
                  <a:tcPr marL="6866" marR="6866" marT="6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s-ES" sz="900" b="0" i="0" u="none" strike="noStrike" dirty="0">
                          <a:solidFill>
                            <a:srgbClr val="000000"/>
                          </a:solidFill>
                          <a:effectLst/>
                          <a:latin typeface="+mn-lt"/>
                        </a:rPr>
                        <a:t> </a:t>
                      </a:r>
                    </a:p>
                  </a:txBody>
                  <a:tcPr marL="6866" marR="6866" marT="6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mn-lt"/>
                        </a:rPr>
                        <a:t> </a:t>
                      </a:r>
                    </a:p>
                  </a:txBody>
                  <a:tcPr marL="6866" marR="6866" marT="6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mn-lt"/>
                        </a:rPr>
                        <a:t> </a:t>
                      </a:r>
                    </a:p>
                  </a:txBody>
                  <a:tcPr marL="6866" marR="6866" marT="6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mn-lt"/>
                        </a:rPr>
                        <a:t> </a:t>
                      </a:r>
                    </a:p>
                  </a:txBody>
                  <a:tcPr marL="6866" marR="6866" marT="6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14566">
                <a:tc>
                  <a:txBody>
                    <a:bodyPr/>
                    <a:lstStyle/>
                    <a:p>
                      <a:pPr algn="ctr" fontAlgn="b"/>
                      <a:r>
                        <a:rPr lang="es-ES" sz="900" b="0" i="0" u="none" strike="noStrike">
                          <a:solidFill>
                            <a:srgbClr val="000000"/>
                          </a:solidFill>
                          <a:effectLst/>
                          <a:latin typeface="Roboto Light" panose="02000000000000000000" pitchFamily="2" charset="0"/>
                          <a:ea typeface="Roboto Light" panose="02000000000000000000" pitchFamily="2" charset="0"/>
                        </a:rPr>
                        <a:t>B1</a:t>
                      </a:r>
                    </a:p>
                  </a:txBody>
                  <a:tcPr marL="6866" marR="6866" marT="6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s-ES" sz="900" b="0" i="0" u="none" strike="noStrike">
                          <a:solidFill>
                            <a:srgbClr val="000000"/>
                          </a:solidFill>
                          <a:effectLst/>
                          <a:latin typeface="+mn-lt"/>
                        </a:rPr>
                        <a:t> </a:t>
                      </a:r>
                    </a:p>
                  </a:txBody>
                  <a:tcPr marL="6866" marR="6866" marT="6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s-ES" sz="900" b="0" i="0" u="none" strike="noStrike">
                          <a:solidFill>
                            <a:srgbClr val="000000"/>
                          </a:solidFill>
                          <a:effectLst/>
                          <a:latin typeface="+mn-lt"/>
                        </a:rPr>
                        <a:t> </a:t>
                      </a:r>
                    </a:p>
                  </a:txBody>
                  <a:tcPr marL="6866" marR="6866" marT="6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s-ES" sz="900" b="0" i="0" u="none" strike="noStrike">
                          <a:solidFill>
                            <a:srgbClr val="000000"/>
                          </a:solidFill>
                          <a:effectLst/>
                          <a:latin typeface="+mn-lt"/>
                        </a:rPr>
                        <a:t> </a:t>
                      </a:r>
                    </a:p>
                  </a:txBody>
                  <a:tcPr marL="6866" marR="6866" marT="6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s-ES" sz="900" b="0" i="0" u="none" strike="noStrike" dirty="0">
                          <a:solidFill>
                            <a:schemeClr val="bg1"/>
                          </a:solidFill>
                          <a:effectLst/>
                          <a:latin typeface="Roboto Light" panose="02000000000000000000" pitchFamily="2" charset="0"/>
                          <a:ea typeface="Roboto Light" panose="02000000000000000000" pitchFamily="2" charset="0"/>
                        </a:rPr>
                        <a:t> </a:t>
                      </a:r>
                    </a:p>
                  </a:txBody>
                  <a:tcPr marL="6866" marR="6866" marT="6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2">
                        <a:lumMod val="25000"/>
                      </a:schemeClr>
                    </a:solidFill>
                  </a:tcPr>
                </a:tc>
                <a:tc>
                  <a:txBody>
                    <a:bodyPr/>
                    <a:lstStyle/>
                    <a:p>
                      <a:pPr algn="ctr" fontAlgn="b"/>
                      <a:r>
                        <a:rPr lang="es-ES" sz="900" b="0" i="0" u="none" strike="noStrike" dirty="0">
                          <a:solidFill>
                            <a:schemeClr val="bg1"/>
                          </a:solidFill>
                          <a:effectLst/>
                          <a:latin typeface="Roboto Light" panose="02000000000000000000" pitchFamily="2" charset="0"/>
                          <a:ea typeface="Roboto Light" panose="02000000000000000000" pitchFamily="2" charset="0"/>
                        </a:rPr>
                        <a:t>2</a:t>
                      </a:r>
                    </a:p>
                  </a:txBody>
                  <a:tcPr marL="6866" marR="6866" marT="6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2">
                        <a:lumMod val="25000"/>
                      </a:schemeClr>
                    </a:solidFill>
                  </a:tcPr>
                </a:tc>
                <a:tc>
                  <a:txBody>
                    <a:bodyPr/>
                    <a:lstStyle/>
                    <a:p>
                      <a:pPr algn="ctr" fontAlgn="b"/>
                      <a:r>
                        <a:rPr lang="es-ES" sz="900" b="0" i="0" u="none" strike="noStrike" dirty="0">
                          <a:solidFill>
                            <a:schemeClr val="bg1"/>
                          </a:solidFill>
                          <a:effectLst/>
                          <a:latin typeface="Roboto Light" panose="02000000000000000000" pitchFamily="2" charset="0"/>
                          <a:ea typeface="Roboto Light" panose="02000000000000000000" pitchFamily="2" charset="0"/>
                        </a:rPr>
                        <a:t> </a:t>
                      </a:r>
                    </a:p>
                  </a:txBody>
                  <a:tcPr marL="6866" marR="6866" marT="6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2">
                        <a:lumMod val="25000"/>
                      </a:schemeClr>
                    </a:solidFill>
                  </a:tcPr>
                </a:tc>
                <a:tc>
                  <a:txBody>
                    <a:bodyPr/>
                    <a:lstStyle/>
                    <a:p>
                      <a:pPr algn="ctr" fontAlgn="b"/>
                      <a:r>
                        <a:rPr lang="es-ES" sz="900" b="0" i="0" u="none" strike="noStrike" dirty="0">
                          <a:solidFill>
                            <a:schemeClr val="bg1"/>
                          </a:solidFill>
                          <a:effectLst/>
                          <a:latin typeface="Roboto Light" panose="02000000000000000000" pitchFamily="2" charset="0"/>
                          <a:ea typeface="Roboto Light" panose="02000000000000000000" pitchFamily="2" charset="0"/>
                        </a:rPr>
                        <a:t> </a:t>
                      </a:r>
                    </a:p>
                  </a:txBody>
                  <a:tcPr marL="6866" marR="6866" marT="6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2">
                        <a:lumMod val="25000"/>
                      </a:schemeClr>
                    </a:solidFill>
                  </a:tcPr>
                </a:tc>
                <a:tc>
                  <a:txBody>
                    <a:bodyPr/>
                    <a:lstStyle/>
                    <a:p>
                      <a:pPr algn="ctr" fontAlgn="b"/>
                      <a:r>
                        <a:rPr lang="es-ES" sz="900" b="0" i="0" u="none" strike="noStrike" dirty="0">
                          <a:solidFill>
                            <a:srgbClr val="000000"/>
                          </a:solidFill>
                          <a:effectLst/>
                          <a:latin typeface="+mn-lt"/>
                        </a:rPr>
                        <a:t> </a:t>
                      </a:r>
                    </a:p>
                  </a:txBody>
                  <a:tcPr marL="6866" marR="6866" marT="6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s-ES" sz="900" b="0" i="0" u="none" strike="noStrike" dirty="0">
                          <a:solidFill>
                            <a:srgbClr val="000000"/>
                          </a:solidFill>
                          <a:effectLst/>
                          <a:latin typeface="+mn-lt"/>
                        </a:rPr>
                        <a:t> </a:t>
                      </a:r>
                    </a:p>
                  </a:txBody>
                  <a:tcPr marL="6866" marR="6866" marT="6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s-ES" sz="900" b="0" i="0" u="none" strike="noStrike">
                          <a:solidFill>
                            <a:srgbClr val="000000"/>
                          </a:solidFill>
                          <a:effectLst/>
                          <a:latin typeface="+mn-lt"/>
                        </a:rPr>
                        <a:t> </a:t>
                      </a:r>
                    </a:p>
                  </a:txBody>
                  <a:tcPr marL="6866" marR="6866" marT="6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s-ES" sz="900" b="0" i="0" u="none" strike="noStrike">
                          <a:solidFill>
                            <a:srgbClr val="000000"/>
                          </a:solidFill>
                          <a:effectLst/>
                          <a:latin typeface="+mn-lt"/>
                        </a:rPr>
                        <a:t> </a:t>
                      </a:r>
                    </a:p>
                  </a:txBody>
                  <a:tcPr marL="6866" marR="6866" marT="6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s-ES" sz="900" b="0" i="0" u="none" strike="noStrike">
                          <a:solidFill>
                            <a:srgbClr val="000000"/>
                          </a:solidFill>
                          <a:effectLst/>
                          <a:latin typeface="+mn-lt"/>
                        </a:rPr>
                        <a:t> </a:t>
                      </a:r>
                    </a:p>
                  </a:txBody>
                  <a:tcPr marL="6866" marR="6866" marT="6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5"/>
                  </a:ext>
                </a:extLst>
              </a:tr>
              <a:tr h="214566">
                <a:tc>
                  <a:txBody>
                    <a:bodyPr/>
                    <a:lstStyle/>
                    <a:p>
                      <a:pPr algn="ctr" fontAlgn="b"/>
                      <a:r>
                        <a:rPr lang="es-ES" sz="900" b="0" i="0" u="none" strike="noStrike">
                          <a:solidFill>
                            <a:srgbClr val="000000"/>
                          </a:solidFill>
                          <a:effectLst/>
                          <a:latin typeface="Roboto Light" panose="02000000000000000000" pitchFamily="2" charset="0"/>
                          <a:ea typeface="Roboto Light" panose="02000000000000000000" pitchFamily="2" charset="0"/>
                        </a:rPr>
                        <a:t> </a:t>
                      </a:r>
                    </a:p>
                  </a:txBody>
                  <a:tcPr marL="6866" marR="6866" marT="6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mn-lt"/>
                        </a:rPr>
                        <a:t> </a:t>
                      </a:r>
                    </a:p>
                  </a:txBody>
                  <a:tcPr marL="6866" marR="6866" marT="6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mn-lt"/>
                        </a:rPr>
                        <a:t> </a:t>
                      </a:r>
                    </a:p>
                  </a:txBody>
                  <a:tcPr marL="6866" marR="6866" marT="6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s-ES" sz="900" b="0" i="0" u="none" strike="noStrike" dirty="0">
                          <a:solidFill>
                            <a:srgbClr val="000000"/>
                          </a:solidFill>
                          <a:effectLst/>
                          <a:latin typeface="+mn-lt"/>
                        </a:rPr>
                        <a:t> </a:t>
                      </a:r>
                    </a:p>
                  </a:txBody>
                  <a:tcPr marL="6866" marR="6866" marT="6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s-ES" sz="900" b="0" i="0" u="none" strike="noStrike" dirty="0">
                          <a:solidFill>
                            <a:schemeClr val="bg1"/>
                          </a:solidFill>
                          <a:effectLst/>
                          <a:latin typeface="Roboto Light" panose="02000000000000000000" pitchFamily="2" charset="0"/>
                          <a:ea typeface="Roboto Light" panose="02000000000000000000" pitchFamily="2" charset="0"/>
                        </a:rPr>
                        <a:t> </a:t>
                      </a:r>
                    </a:p>
                  </a:txBody>
                  <a:tcPr marL="6866" marR="6866" marT="6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2">
                        <a:lumMod val="50000"/>
                      </a:schemeClr>
                    </a:solidFill>
                  </a:tcPr>
                </a:tc>
                <a:tc>
                  <a:txBody>
                    <a:bodyPr/>
                    <a:lstStyle/>
                    <a:p>
                      <a:pPr algn="ctr" fontAlgn="b"/>
                      <a:r>
                        <a:rPr lang="es-ES" sz="900" b="0" i="0" u="none" strike="noStrike" dirty="0">
                          <a:solidFill>
                            <a:schemeClr val="bg1"/>
                          </a:solidFill>
                          <a:effectLst/>
                          <a:latin typeface="Roboto Light" panose="02000000000000000000" pitchFamily="2" charset="0"/>
                          <a:ea typeface="Roboto Light" panose="02000000000000000000" pitchFamily="2" charset="0"/>
                        </a:rPr>
                        <a:t> </a:t>
                      </a:r>
                    </a:p>
                  </a:txBody>
                  <a:tcPr marL="6866" marR="6866" marT="6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2">
                        <a:lumMod val="50000"/>
                      </a:schemeClr>
                    </a:solidFill>
                  </a:tcPr>
                </a:tc>
                <a:tc>
                  <a:txBody>
                    <a:bodyPr/>
                    <a:lstStyle/>
                    <a:p>
                      <a:pPr algn="ctr" fontAlgn="b"/>
                      <a:r>
                        <a:rPr lang="es-ES" sz="900" b="0" i="0" u="none" strike="noStrike" dirty="0">
                          <a:solidFill>
                            <a:schemeClr val="bg1"/>
                          </a:solidFill>
                          <a:effectLst/>
                          <a:latin typeface="Roboto Light" panose="02000000000000000000" pitchFamily="2" charset="0"/>
                          <a:ea typeface="Roboto Light" panose="02000000000000000000" pitchFamily="2" charset="0"/>
                        </a:rPr>
                        <a:t> </a:t>
                      </a:r>
                    </a:p>
                  </a:txBody>
                  <a:tcPr marL="6866" marR="6866" marT="6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2">
                        <a:lumMod val="50000"/>
                      </a:schemeClr>
                    </a:solidFill>
                  </a:tcPr>
                </a:tc>
                <a:tc>
                  <a:txBody>
                    <a:bodyPr/>
                    <a:lstStyle/>
                    <a:p>
                      <a:pPr algn="ctr" fontAlgn="b"/>
                      <a:r>
                        <a:rPr lang="es-ES" sz="900" b="0" i="0" u="none" strike="noStrike" dirty="0">
                          <a:solidFill>
                            <a:schemeClr val="bg1"/>
                          </a:solidFill>
                          <a:effectLst/>
                          <a:latin typeface="Roboto Light" panose="02000000000000000000" pitchFamily="2" charset="0"/>
                          <a:ea typeface="Roboto Light" panose="02000000000000000000" pitchFamily="2" charset="0"/>
                        </a:rPr>
                        <a:t>4</a:t>
                      </a:r>
                    </a:p>
                  </a:txBody>
                  <a:tcPr marL="6866" marR="6866" marT="6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2">
                        <a:lumMod val="50000"/>
                      </a:schemeClr>
                    </a:solidFill>
                  </a:tcPr>
                </a:tc>
                <a:tc>
                  <a:txBody>
                    <a:bodyPr/>
                    <a:lstStyle/>
                    <a:p>
                      <a:pPr algn="ctr" fontAlgn="b"/>
                      <a:r>
                        <a:rPr lang="es-ES" sz="900" b="0" i="0" u="none" strike="noStrike" dirty="0">
                          <a:solidFill>
                            <a:srgbClr val="000000"/>
                          </a:solidFill>
                          <a:effectLst/>
                          <a:latin typeface="+mn-lt"/>
                        </a:rPr>
                        <a:t> </a:t>
                      </a:r>
                    </a:p>
                  </a:txBody>
                  <a:tcPr marL="6866" marR="6866" marT="6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s-ES" sz="900" b="0" i="0" u="none" strike="noStrike" dirty="0">
                          <a:solidFill>
                            <a:srgbClr val="000000"/>
                          </a:solidFill>
                          <a:effectLst/>
                          <a:latin typeface="+mn-lt"/>
                        </a:rPr>
                        <a:t> </a:t>
                      </a:r>
                    </a:p>
                  </a:txBody>
                  <a:tcPr marL="6866" marR="6866" marT="6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mn-lt"/>
                        </a:rPr>
                        <a:t> </a:t>
                      </a:r>
                    </a:p>
                  </a:txBody>
                  <a:tcPr marL="6866" marR="6866" marT="6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s-ES" sz="900" b="0" i="0" u="none" strike="noStrike" dirty="0">
                          <a:solidFill>
                            <a:srgbClr val="000000"/>
                          </a:solidFill>
                          <a:effectLst/>
                          <a:latin typeface="+mn-lt"/>
                        </a:rPr>
                        <a:t> </a:t>
                      </a:r>
                    </a:p>
                  </a:txBody>
                  <a:tcPr marL="6866" marR="6866" marT="6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mn-lt"/>
                        </a:rPr>
                        <a:t> </a:t>
                      </a:r>
                    </a:p>
                  </a:txBody>
                  <a:tcPr marL="6866" marR="6866" marT="6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14566">
                <a:tc>
                  <a:txBody>
                    <a:bodyPr/>
                    <a:lstStyle/>
                    <a:p>
                      <a:pPr algn="ctr" fontAlgn="b"/>
                      <a:r>
                        <a:rPr lang="es-ES" sz="900" b="0" i="0" u="none" strike="noStrike" dirty="0">
                          <a:solidFill>
                            <a:srgbClr val="000000"/>
                          </a:solidFill>
                          <a:effectLst/>
                          <a:latin typeface="Roboto Light" panose="02000000000000000000" pitchFamily="2" charset="0"/>
                          <a:ea typeface="Roboto Light" panose="02000000000000000000" pitchFamily="2" charset="0"/>
                        </a:rPr>
                        <a:t>B2</a:t>
                      </a:r>
                    </a:p>
                  </a:txBody>
                  <a:tcPr marL="6866" marR="6866" marT="6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s-ES" sz="900" b="0" i="0" u="none" strike="noStrike">
                          <a:solidFill>
                            <a:srgbClr val="000000"/>
                          </a:solidFill>
                          <a:effectLst/>
                          <a:latin typeface="+mn-lt"/>
                        </a:rPr>
                        <a:t> </a:t>
                      </a:r>
                    </a:p>
                  </a:txBody>
                  <a:tcPr marL="6866" marR="6866" marT="6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s-ES" sz="900" b="0" i="0" u="none" strike="noStrike">
                          <a:solidFill>
                            <a:srgbClr val="000000"/>
                          </a:solidFill>
                          <a:effectLst/>
                          <a:latin typeface="+mn-lt"/>
                        </a:rPr>
                        <a:t> </a:t>
                      </a:r>
                    </a:p>
                  </a:txBody>
                  <a:tcPr marL="6866" marR="6866" marT="6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s-ES" sz="900" b="0" i="0" u="none" strike="noStrike">
                          <a:solidFill>
                            <a:srgbClr val="000000"/>
                          </a:solidFill>
                          <a:effectLst/>
                          <a:latin typeface="+mn-lt"/>
                        </a:rPr>
                        <a:t> </a:t>
                      </a:r>
                    </a:p>
                  </a:txBody>
                  <a:tcPr marL="6866" marR="6866" marT="6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s-ES" sz="900" b="0" i="0" u="none" strike="noStrike">
                          <a:solidFill>
                            <a:srgbClr val="000000"/>
                          </a:solidFill>
                          <a:effectLst/>
                          <a:latin typeface="+mn-lt"/>
                        </a:rPr>
                        <a:t> </a:t>
                      </a:r>
                    </a:p>
                  </a:txBody>
                  <a:tcPr marL="6866" marR="6866" marT="6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s-ES" sz="900" b="0" i="0" u="none" strike="noStrike">
                          <a:solidFill>
                            <a:srgbClr val="000000"/>
                          </a:solidFill>
                          <a:effectLst/>
                          <a:latin typeface="+mn-lt"/>
                        </a:rPr>
                        <a:t> </a:t>
                      </a:r>
                    </a:p>
                  </a:txBody>
                  <a:tcPr marL="6866" marR="6866" marT="6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s-ES" sz="900" b="0" i="0" u="none" strike="noStrike" dirty="0">
                          <a:solidFill>
                            <a:srgbClr val="000000"/>
                          </a:solidFill>
                          <a:effectLst/>
                          <a:latin typeface="+mn-lt"/>
                        </a:rPr>
                        <a:t> </a:t>
                      </a:r>
                    </a:p>
                  </a:txBody>
                  <a:tcPr marL="6866" marR="6866" marT="6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s-ES" sz="900" b="0" i="0" u="none" strike="noStrike" dirty="0">
                          <a:solidFill>
                            <a:srgbClr val="000000"/>
                          </a:solidFill>
                          <a:effectLst/>
                          <a:latin typeface="+mn-lt"/>
                        </a:rPr>
                        <a:t> </a:t>
                      </a:r>
                    </a:p>
                  </a:txBody>
                  <a:tcPr marL="6866" marR="6866" marT="6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2">
                        <a:lumMod val="25000"/>
                      </a:schemeClr>
                    </a:solidFill>
                  </a:tcPr>
                </a:tc>
                <a:tc>
                  <a:txBody>
                    <a:bodyPr/>
                    <a:lstStyle/>
                    <a:p>
                      <a:pPr algn="ctr" fontAlgn="b"/>
                      <a:r>
                        <a:rPr lang="es-ES" sz="900" b="0" i="0" u="none" strike="noStrike" dirty="0">
                          <a:solidFill>
                            <a:srgbClr val="000000"/>
                          </a:solidFill>
                          <a:effectLst/>
                          <a:latin typeface="+mn-lt"/>
                        </a:rPr>
                        <a:t> </a:t>
                      </a:r>
                    </a:p>
                  </a:txBody>
                  <a:tcPr marL="6866" marR="6866" marT="6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2">
                        <a:lumMod val="25000"/>
                      </a:schemeClr>
                    </a:solidFill>
                  </a:tcPr>
                </a:tc>
                <a:tc>
                  <a:txBody>
                    <a:bodyPr/>
                    <a:lstStyle/>
                    <a:p>
                      <a:pPr algn="ctr" fontAlgn="b"/>
                      <a:r>
                        <a:rPr lang="es-ES" sz="900" b="0" i="0" u="none" strike="noStrike" dirty="0">
                          <a:solidFill>
                            <a:schemeClr val="bg1"/>
                          </a:solidFill>
                          <a:effectLst/>
                          <a:latin typeface="Roboto Light" panose="02000000000000000000" pitchFamily="2" charset="0"/>
                          <a:ea typeface="Roboto Light" panose="02000000000000000000" pitchFamily="2" charset="0"/>
                        </a:rPr>
                        <a:t>3</a:t>
                      </a:r>
                    </a:p>
                  </a:txBody>
                  <a:tcPr marL="6866" marR="6866" marT="6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2">
                        <a:lumMod val="25000"/>
                      </a:schemeClr>
                    </a:solidFill>
                  </a:tcPr>
                </a:tc>
                <a:tc>
                  <a:txBody>
                    <a:bodyPr/>
                    <a:lstStyle/>
                    <a:p>
                      <a:pPr algn="ctr" fontAlgn="b"/>
                      <a:r>
                        <a:rPr lang="es-ES" sz="900" b="0" i="0" u="none" strike="noStrike" dirty="0">
                          <a:solidFill>
                            <a:srgbClr val="000000"/>
                          </a:solidFill>
                          <a:effectLst/>
                          <a:latin typeface="+mn-lt"/>
                        </a:rPr>
                        <a:t> </a:t>
                      </a:r>
                    </a:p>
                  </a:txBody>
                  <a:tcPr marL="6866" marR="6866" marT="6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2">
                        <a:lumMod val="25000"/>
                      </a:schemeClr>
                    </a:solidFill>
                  </a:tcPr>
                </a:tc>
                <a:tc>
                  <a:txBody>
                    <a:bodyPr/>
                    <a:lstStyle/>
                    <a:p>
                      <a:pPr algn="ctr" fontAlgn="b"/>
                      <a:r>
                        <a:rPr lang="es-ES" sz="900" b="0" i="0" u="none" strike="noStrike" dirty="0">
                          <a:solidFill>
                            <a:srgbClr val="000000"/>
                          </a:solidFill>
                          <a:effectLst/>
                          <a:latin typeface="+mn-lt"/>
                        </a:rPr>
                        <a:t> </a:t>
                      </a:r>
                    </a:p>
                  </a:txBody>
                  <a:tcPr marL="6866" marR="6866" marT="6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2">
                        <a:lumMod val="25000"/>
                      </a:schemeClr>
                    </a:solidFill>
                  </a:tcPr>
                </a:tc>
                <a:tc>
                  <a:txBody>
                    <a:bodyPr/>
                    <a:lstStyle/>
                    <a:p>
                      <a:pPr algn="ctr" fontAlgn="b"/>
                      <a:r>
                        <a:rPr lang="es-ES" sz="900" b="0" i="0" u="none" strike="noStrike" dirty="0">
                          <a:solidFill>
                            <a:srgbClr val="000000"/>
                          </a:solidFill>
                          <a:effectLst/>
                          <a:latin typeface="+mn-lt"/>
                        </a:rPr>
                        <a:t> </a:t>
                      </a:r>
                    </a:p>
                  </a:txBody>
                  <a:tcPr marL="6866" marR="6866" marT="6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2">
                        <a:lumMod val="25000"/>
                      </a:schemeClr>
                    </a:solidFill>
                  </a:tcPr>
                </a:tc>
                <a:extLst>
                  <a:ext uri="{0D108BD9-81ED-4DB2-BD59-A6C34878D82A}">
                    <a16:rowId xmlns:a16="http://schemas.microsoft.com/office/drawing/2014/main" val="10007"/>
                  </a:ext>
                </a:extLst>
              </a:tr>
              <a:tr h="214566">
                <a:tc>
                  <a:txBody>
                    <a:bodyPr/>
                    <a:lstStyle/>
                    <a:p>
                      <a:pPr algn="ctr" fontAlgn="b"/>
                      <a:r>
                        <a:rPr lang="es-ES" sz="900" b="1" i="0" u="none" strike="noStrike">
                          <a:solidFill>
                            <a:srgbClr val="000000"/>
                          </a:solidFill>
                          <a:effectLst/>
                          <a:latin typeface="+mn-lt"/>
                        </a:rPr>
                        <a:t> </a:t>
                      </a:r>
                    </a:p>
                  </a:txBody>
                  <a:tcPr marL="6866" marR="6866" marT="6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mn-lt"/>
                        </a:rPr>
                        <a:t> </a:t>
                      </a:r>
                    </a:p>
                  </a:txBody>
                  <a:tcPr marL="6866" marR="6866" marT="6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mn-lt"/>
                        </a:rPr>
                        <a:t> </a:t>
                      </a:r>
                    </a:p>
                  </a:txBody>
                  <a:tcPr marL="6866" marR="6866" marT="6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s-ES" sz="900" b="0" i="0" u="none" strike="noStrike" dirty="0">
                          <a:solidFill>
                            <a:srgbClr val="000000"/>
                          </a:solidFill>
                          <a:effectLst/>
                          <a:latin typeface="+mn-lt"/>
                        </a:rPr>
                        <a:t> </a:t>
                      </a:r>
                    </a:p>
                  </a:txBody>
                  <a:tcPr marL="6866" marR="6866" marT="6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mn-lt"/>
                        </a:rPr>
                        <a:t> </a:t>
                      </a:r>
                    </a:p>
                  </a:txBody>
                  <a:tcPr marL="6866" marR="6866" marT="6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mn-lt"/>
                        </a:rPr>
                        <a:t> </a:t>
                      </a:r>
                    </a:p>
                  </a:txBody>
                  <a:tcPr marL="6866" marR="6866" marT="6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s-ES" sz="900" b="0" i="0" u="none" strike="noStrike" dirty="0">
                          <a:solidFill>
                            <a:srgbClr val="000000"/>
                          </a:solidFill>
                          <a:effectLst/>
                          <a:latin typeface="+mn-lt"/>
                        </a:rPr>
                        <a:t> </a:t>
                      </a:r>
                    </a:p>
                  </a:txBody>
                  <a:tcPr marL="6866" marR="6866" marT="6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s-ES" sz="900" b="0" i="0" u="none" strike="noStrike" dirty="0">
                          <a:solidFill>
                            <a:srgbClr val="F79646"/>
                          </a:solidFill>
                          <a:effectLst/>
                          <a:latin typeface="+mn-lt"/>
                        </a:rPr>
                        <a:t> </a:t>
                      </a:r>
                    </a:p>
                  </a:txBody>
                  <a:tcPr marL="6866" marR="6866" marT="6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2">
                        <a:lumMod val="50000"/>
                      </a:schemeClr>
                    </a:solidFill>
                  </a:tcPr>
                </a:tc>
                <a:tc>
                  <a:txBody>
                    <a:bodyPr/>
                    <a:lstStyle/>
                    <a:p>
                      <a:pPr algn="ctr" fontAlgn="b"/>
                      <a:r>
                        <a:rPr lang="es-ES" sz="900" b="0" i="0" u="none" strike="noStrike" dirty="0">
                          <a:solidFill>
                            <a:srgbClr val="F79646"/>
                          </a:solidFill>
                          <a:effectLst/>
                          <a:latin typeface="+mn-lt"/>
                        </a:rPr>
                        <a:t> </a:t>
                      </a:r>
                    </a:p>
                  </a:txBody>
                  <a:tcPr marL="6866" marR="6866" marT="6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2">
                        <a:lumMod val="50000"/>
                      </a:schemeClr>
                    </a:solidFill>
                  </a:tcPr>
                </a:tc>
                <a:tc>
                  <a:txBody>
                    <a:bodyPr/>
                    <a:lstStyle/>
                    <a:p>
                      <a:pPr algn="ctr" fontAlgn="b"/>
                      <a:r>
                        <a:rPr lang="es-ES" sz="900" b="0" i="0" u="none" strike="noStrike" dirty="0">
                          <a:solidFill>
                            <a:srgbClr val="F79646"/>
                          </a:solidFill>
                          <a:effectLst/>
                          <a:latin typeface="+mn-lt"/>
                        </a:rPr>
                        <a:t> </a:t>
                      </a:r>
                    </a:p>
                  </a:txBody>
                  <a:tcPr marL="6866" marR="6866" marT="6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2">
                        <a:lumMod val="50000"/>
                      </a:schemeClr>
                    </a:solidFill>
                  </a:tcPr>
                </a:tc>
                <a:tc>
                  <a:txBody>
                    <a:bodyPr/>
                    <a:lstStyle/>
                    <a:p>
                      <a:pPr algn="ctr" fontAlgn="b"/>
                      <a:r>
                        <a:rPr lang="es-ES" sz="900" b="0" i="0" u="none" strike="noStrike" dirty="0">
                          <a:solidFill>
                            <a:srgbClr val="F79646"/>
                          </a:solidFill>
                          <a:effectLst/>
                          <a:latin typeface="+mn-lt"/>
                        </a:rPr>
                        <a:t> </a:t>
                      </a:r>
                    </a:p>
                  </a:txBody>
                  <a:tcPr marL="6866" marR="6866" marT="6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2">
                        <a:lumMod val="50000"/>
                      </a:schemeClr>
                    </a:solidFill>
                  </a:tcPr>
                </a:tc>
                <a:tc>
                  <a:txBody>
                    <a:bodyPr/>
                    <a:lstStyle/>
                    <a:p>
                      <a:pPr algn="ctr" fontAlgn="b"/>
                      <a:r>
                        <a:rPr lang="es-ES" sz="900" b="0" i="0" u="none" strike="noStrike" dirty="0">
                          <a:solidFill>
                            <a:srgbClr val="000000"/>
                          </a:solidFill>
                          <a:effectLst/>
                          <a:latin typeface="+mn-lt"/>
                        </a:rPr>
                        <a:t> </a:t>
                      </a:r>
                    </a:p>
                  </a:txBody>
                  <a:tcPr marL="6866" marR="6866" marT="6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2">
                        <a:lumMod val="50000"/>
                      </a:schemeClr>
                    </a:solidFill>
                  </a:tcPr>
                </a:tc>
                <a:tc>
                  <a:txBody>
                    <a:bodyPr/>
                    <a:lstStyle/>
                    <a:p>
                      <a:pPr algn="ctr" fontAlgn="b"/>
                      <a:r>
                        <a:rPr lang="es-ES" sz="900" b="0" i="0" u="none" strike="noStrike" dirty="0">
                          <a:solidFill>
                            <a:schemeClr val="bg1"/>
                          </a:solidFill>
                          <a:effectLst/>
                          <a:latin typeface="Roboto Light" panose="02000000000000000000" pitchFamily="2" charset="0"/>
                          <a:ea typeface="Roboto Light" panose="02000000000000000000" pitchFamily="2" charset="0"/>
                        </a:rPr>
                        <a:t>6</a:t>
                      </a:r>
                    </a:p>
                  </a:txBody>
                  <a:tcPr marL="6866" marR="6866" marT="6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2">
                        <a:lumMod val="50000"/>
                      </a:schemeClr>
                    </a:solidFill>
                  </a:tcPr>
                </a:tc>
                <a:extLst>
                  <a:ext uri="{0D108BD9-81ED-4DB2-BD59-A6C34878D82A}">
                    <a16:rowId xmlns:a16="http://schemas.microsoft.com/office/drawing/2014/main" val="10008"/>
                  </a:ext>
                </a:extLst>
              </a:tr>
            </a:tbl>
          </a:graphicData>
        </a:graphic>
      </p:graphicFrame>
      <p:sp>
        <p:nvSpPr>
          <p:cNvPr id="12" name="CuadroTexto 11">
            <a:extLst>
              <a:ext uri="{FF2B5EF4-FFF2-40B4-BE49-F238E27FC236}">
                <a16:creationId xmlns:a16="http://schemas.microsoft.com/office/drawing/2014/main" id="{BC374CC3-A8D9-4A5C-9C0B-060C204E5BE3}"/>
              </a:ext>
            </a:extLst>
          </p:cNvPr>
          <p:cNvSpPr txBox="1"/>
          <p:nvPr/>
        </p:nvSpPr>
        <p:spPr>
          <a:xfrm>
            <a:off x="2186350" y="5713297"/>
            <a:ext cx="7981522" cy="276999"/>
          </a:xfrm>
          <a:prstGeom prst="rect">
            <a:avLst/>
          </a:prstGeom>
          <a:noFill/>
        </p:spPr>
        <p:txBody>
          <a:bodyPr wrap="square" rtlCol="0">
            <a:spAutoFit/>
          </a:bodyPr>
          <a:lstStyle/>
          <a:p>
            <a:r>
              <a:rPr lang="ca-ES" sz="1200" dirty="0">
                <a:solidFill>
                  <a:srgbClr val="514F4E"/>
                </a:solidFill>
                <a:latin typeface="Roboto Light" panose="02000000000000000000" pitchFamily="2" charset="0"/>
                <a:ea typeface="Roboto Light" panose="02000000000000000000" pitchFamily="2" charset="0"/>
              </a:rPr>
              <a:t>Entrega info.         Accés a informació          Agendes de CEO          Complexitat DD          Complexitat contracte (SPA)</a:t>
            </a:r>
          </a:p>
        </p:txBody>
      </p:sp>
      <p:pic>
        <p:nvPicPr>
          <p:cNvPr id="13" name="Gráfico 12" descr="Marca de verificación">
            <a:extLst>
              <a:ext uri="{FF2B5EF4-FFF2-40B4-BE49-F238E27FC236}">
                <a16:creationId xmlns:a16="http://schemas.microsoft.com/office/drawing/2014/main" id="{80B07998-EFA1-61AF-2A63-9BE4676870F2}"/>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550386" y="5340700"/>
            <a:ext cx="307778" cy="307778"/>
          </a:xfrm>
          <a:prstGeom prst="rect">
            <a:avLst/>
          </a:prstGeom>
        </p:spPr>
      </p:pic>
      <p:pic>
        <p:nvPicPr>
          <p:cNvPr id="14" name="Gráfico 13" descr="Marca de verificación">
            <a:extLst>
              <a:ext uri="{FF2B5EF4-FFF2-40B4-BE49-F238E27FC236}">
                <a16:creationId xmlns:a16="http://schemas.microsoft.com/office/drawing/2014/main" id="{169C5217-36A8-7C99-E182-36D707D76338}"/>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908724" y="5340700"/>
            <a:ext cx="307778" cy="307778"/>
          </a:xfrm>
          <a:prstGeom prst="rect">
            <a:avLst/>
          </a:prstGeom>
        </p:spPr>
      </p:pic>
      <p:pic>
        <p:nvPicPr>
          <p:cNvPr id="15" name="Gráfico 14" descr="Marca de verificación">
            <a:extLst>
              <a:ext uri="{FF2B5EF4-FFF2-40B4-BE49-F238E27FC236}">
                <a16:creationId xmlns:a16="http://schemas.microsoft.com/office/drawing/2014/main" id="{922965A4-CFB2-1B99-55FF-149F1F74CCA3}"/>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565668" y="5340700"/>
            <a:ext cx="307778" cy="307778"/>
          </a:xfrm>
          <a:prstGeom prst="rect">
            <a:avLst/>
          </a:prstGeom>
        </p:spPr>
      </p:pic>
      <p:pic>
        <p:nvPicPr>
          <p:cNvPr id="16" name="Gráfico 15" descr="Marca de verificación">
            <a:extLst>
              <a:ext uri="{FF2B5EF4-FFF2-40B4-BE49-F238E27FC236}">
                <a16:creationId xmlns:a16="http://schemas.microsoft.com/office/drawing/2014/main" id="{44741EF4-E3F0-7500-1C13-8218D1E76A45}"/>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068723" y="5340700"/>
            <a:ext cx="307778" cy="307778"/>
          </a:xfrm>
          <a:prstGeom prst="rect">
            <a:avLst/>
          </a:prstGeom>
        </p:spPr>
      </p:pic>
      <p:pic>
        <p:nvPicPr>
          <p:cNvPr id="17" name="Gráfico 16" descr="Marca de verificación">
            <a:extLst>
              <a:ext uri="{FF2B5EF4-FFF2-40B4-BE49-F238E27FC236}">
                <a16:creationId xmlns:a16="http://schemas.microsoft.com/office/drawing/2014/main" id="{5C600F12-D2E9-EB93-903D-6448AD4789B3}"/>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855120" y="5340700"/>
            <a:ext cx="307778" cy="307778"/>
          </a:xfrm>
          <a:prstGeom prst="rect">
            <a:avLst/>
          </a:prstGeom>
        </p:spPr>
      </p:pic>
      <p:graphicFrame>
        <p:nvGraphicFramePr>
          <p:cNvPr id="18" name="Diagrama 17">
            <a:extLst>
              <a:ext uri="{FF2B5EF4-FFF2-40B4-BE49-F238E27FC236}">
                <a16:creationId xmlns:a16="http://schemas.microsoft.com/office/drawing/2014/main" id="{3B3CD383-32CF-B693-7E34-EF832B862739}"/>
              </a:ext>
            </a:extLst>
          </p:cNvPr>
          <p:cNvGraphicFramePr/>
          <p:nvPr>
            <p:extLst>
              <p:ext uri="{D42A27DB-BD31-4B8C-83A1-F6EECF244321}">
                <p14:modId xmlns:p14="http://schemas.microsoft.com/office/powerpoint/2010/main" val="3628807839"/>
              </p:ext>
            </p:extLst>
          </p:nvPr>
        </p:nvGraphicFramePr>
        <p:xfrm>
          <a:off x="2406336" y="1318984"/>
          <a:ext cx="7508038" cy="142824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2880476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E7895A-9229-C028-8E00-E53224FC4D3F}"/>
            </a:ext>
          </a:extLst>
        </p:cNvPr>
        <p:cNvGrpSpPr/>
        <p:nvPr/>
      </p:nvGrpSpPr>
      <p:grpSpPr>
        <a:xfrm>
          <a:off x="0" y="0"/>
          <a:ext cx="0" cy="0"/>
          <a:chOff x="0" y="0"/>
          <a:chExt cx="0" cy="0"/>
        </a:xfrm>
      </p:grpSpPr>
      <p:grpSp>
        <p:nvGrpSpPr>
          <p:cNvPr id="7" name="Grupo 6">
            <a:extLst>
              <a:ext uri="{FF2B5EF4-FFF2-40B4-BE49-F238E27FC236}">
                <a16:creationId xmlns:a16="http://schemas.microsoft.com/office/drawing/2014/main" id="{EB428917-EDA0-7E5F-6FC5-F13B824DE0DA}"/>
              </a:ext>
            </a:extLst>
          </p:cNvPr>
          <p:cNvGrpSpPr/>
          <p:nvPr/>
        </p:nvGrpSpPr>
        <p:grpSpPr>
          <a:xfrm>
            <a:off x="460177" y="166455"/>
            <a:ext cx="7731073" cy="236581"/>
            <a:chOff x="2351889" y="318468"/>
            <a:chExt cx="7731073" cy="236581"/>
          </a:xfrm>
        </p:grpSpPr>
        <p:grpSp>
          <p:nvGrpSpPr>
            <p:cNvPr id="6" name="Grupo 5">
              <a:extLst>
                <a:ext uri="{FF2B5EF4-FFF2-40B4-BE49-F238E27FC236}">
                  <a16:creationId xmlns:a16="http://schemas.microsoft.com/office/drawing/2014/main" id="{39568ED6-0669-A973-ACB9-550962AF9AC5}"/>
                </a:ext>
              </a:extLst>
            </p:cNvPr>
            <p:cNvGrpSpPr/>
            <p:nvPr/>
          </p:nvGrpSpPr>
          <p:grpSpPr>
            <a:xfrm>
              <a:off x="2351889" y="318468"/>
              <a:ext cx="7631108" cy="236581"/>
              <a:chOff x="2890205" y="396133"/>
              <a:chExt cx="7631108" cy="236581"/>
            </a:xfrm>
          </p:grpSpPr>
          <p:grpSp>
            <p:nvGrpSpPr>
              <p:cNvPr id="22" name="Grupo 21">
                <a:extLst>
                  <a:ext uri="{FF2B5EF4-FFF2-40B4-BE49-F238E27FC236}">
                    <a16:creationId xmlns:a16="http://schemas.microsoft.com/office/drawing/2014/main" id="{B2DE27A7-F614-781C-9045-E4E25155ABA7}"/>
                  </a:ext>
                </a:extLst>
              </p:cNvPr>
              <p:cNvGrpSpPr/>
              <p:nvPr/>
            </p:nvGrpSpPr>
            <p:grpSpPr>
              <a:xfrm>
                <a:off x="2890205" y="396133"/>
                <a:ext cx="3667876" cy="236581"/>
                <a:chOff x="7460519" y="1102823"/>
                <a:chExt cx="3667876" cy="236581"/>
              </a:xfrm>
            </p:grpSpPr>
            <p:cxnSp>
              <p:nvCxnSpPr>
                <p:cNvPr id="24" name="Conector recto 23">
                  <a:extLst>
                    <a:ext uri="{FF2B5EF4-FFF2-40B4-BE49-F238E27FC236}">
                      <a16:creationId xmlns:a16="http://schemas.microsoft.com/office/drawing/2014/main" id="{CF9C6D17-C178-47F5-88A7-8E55DFE6C10D}"/>
                    </a:ext>
                  </a:extLst>
                </p:cNvPr>
                <p:cNvCxnSpPr/>
                <p:nvPr/>
              </p:nvCxnSpPr>
              <p:spPr>
                <a:xfrm>
                  <a:off x="8250416" y="1102823"/>
                  <a:ext cx="0" cy="170432"/>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5" name="Conector recto 24">
                  <a:extLst>
                    <a:ext uri="{FF2B5EF4-FFF2-40B4-BE49-F238E27FC236}">
                      <a16:creationId xmlns:a16="http://schemas.microsoft.com/office/drawing/2014/main" id="{4780E73E-298C-534A-F4DA-A38219E9D70A}"/>
                    </a:ext>
                  </a:extLst>
                </p:cNvPr>
                <p:cNvCxnSpPr/>
                <p:nvPr/>
              </p:nvCxnSpPr>
              <p:spPr>
                <a:xfrm>
                  <a:off x="8811175" y="1102823"/>
                  <a:ext cx="0" cy="170432"/>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8" name="Conector recto 27">
                  <a:extLst>
                    <a:ext uri="{FF2B5EF4-FFF2-40B4-BE49-F238E27FC236}">
                      <a16:creationId xmlns:a16="http://schemas.microsoft.com/office/drawing/2014/main" id="{4B913AD9-DF13-6CF5-1975-2384D1951951}"/>
                    </a:ext>
                  </a:extLst>
                </p:cNvPr>
                <p:cNvCxnSpPr/>
                <p:nvPr/>
              </p:nvCxnSpPr>
              <p:spPr>
                <a:xfrm>
                  <a:off x="9424833" y="1102823"/>
                  <a:ext cx="0" cy="170432"/>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9" name="Conector recto 28">
                  <a:extLst>
                    <a:ext uri="{FF2B5EF4-FFF2-40B4-BE49-F238E27FC236}">
                      <a16:creationId xmlns:a16="http://schemas.microsoft.com/office/drawing/2014/main" id="{101CB160-A1A5-C179-2BDB-DDCAD277CD6B}"/>
                    </a:ext>
                  </a:extLst>
                </p:cNvPr>
                <p:cNvCxnSpPr/>
                <p:nvPr/>
              </p:nvCxnSpPr>
              <p:spPr>
                <a:xfrm>
                  <a:off x="9982386" y="1102823"/>
                  <a:ext cx="0" cy="170432"/>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0" name="Conector recto 29">
                  <a:extLst>
                    <a:ext uri="{FF2B5EF4-FFF2-40B4-BE49-F238E27FC236}">
                      <a16:creationId xmlns:a16="http://schemas.microsoft.com/office/drawing/2014/main" id="{1B349E28-4D48-BC92-B157-E904BFE66778}"/>
                    </a:ext>
                  </a:extLst>
                </p:cNvPr>
                <p:cNvCxnSpPr/>
                <p:nvPr/>
              </p:nvCxnSpPr>
              <p:spPr>
                <a:xfrm>
                  <a:off x="10865349" y="1102823"/>
                  <a:ext cx="0" cy="170432"/>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35" name="Rectángulo 34">
                  <a:extLst>
                    <a:ext uri="{FF2B5EF4-FFF2-40B4-BE49-F238E27FC236}">
                      <a16:creationId xmlns:a16="http://schemas.microsoft.com/office/drawing/2014/main" id="{50D9B0D3-C220-6CDC-0F4D-DF1F5DF1322C}"/>
                    </a:ext>
                  </a:extLst>
                </p:cNvPr>
                <p:cNvSpPr>
                  <a:spLocks/>
                </p:cNvSpPr>
                <p:nvPr/>
              </p:nvSpPr>
              <p:spPr>
                <a:xfrm>
                  <a:off x="7503438" y="1190916"/>
                  <a:ext cx="676426" cy="13849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sz="900" i="0" u="none" strike="noStrike" kern="1200" cap="none" spc="0" normalizeH="0" baseline="0" dirty="0">
                      <a:ln>
                        <a:noFill/>
                      </a:ln>
                      <a:solidFill>
                        <a:schemeClr val="bg1"/>
                      </a:solidFill>
                      <a:effectLst/>
                      <a:uLnTx/>
                      <a:uFillTx/>
                      <a:latin typeface="Roboto"/>
                      <a:ea typeface="Roboto" panose="02000000000000000000" pitchFamily="2" charset="0"/>
                      <a:cs typeface="Roboto" panose="02000000000000000000" pitchFamily="2" charset="0"/>
                    </a:rPr>
                    <a:t>Tendències</a:t>
                  </a:r>
                </a:p>
              </p:txBody>
            </p:sp>
            <p:sp>
              <p:nvSpPr>
                <p:cNvPr id="39" name="Rectángulo 38">
                  <a:extLst>
                    <a:ext uri="{FF2B5EF4-FFF2-40B4-BE49-F238E27FC236}">
                      <a16:creationId xmlns:a16="http://schemas.microsoft.com/office/drawing/2014/main" id="{814746E4-D6E1-478B-3E7E-8C075A3ECD04}"/>
                    </a:ext>
                  </a:extLst>
                </p:cNvPr>
                <p:cNvSpPr>
                  <a:spLocks/>
                </p:cNvSpPr>
                <p:nvPr/>
              </p:nvSpPr>
              <p:spPr>
                <a:xfrm>
                  <a:off x="8266247" y="1190916"/>
                  <a:ext cx="1460329" cy="13849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sz="900" i="0" u="none" strike="noStrike" kern="1200" cap="none" spc="0" normalizeH="0" baseline="0" dirty="0">
                      <a:ln>
                        <a:noFill/>
                      </a:ln>
                      <a:solidFill>
                        <a:schemeClr val="bg1"/>
                      </a:solidFill>
                      <a:effectLst/>
                      <a:uLnTx/>
                      <a:uFillTx/>
                      <a:latin typeface="Roboto"/>
                      <a:ea typeface="Roboto" panose="02000000000000000000" pitchFamily="2" charset="0"/>
                      <a:cs typeface="Roboto" panose="02000000000000000000" pitchFamily="2" charset="0"/>
                    </a:rPr>
                    <a:t>Motivacions Estratègiques</a:t>
                  </a:r>
                </a:p>
              </p:txBody>
            </p:sp>
            <p:sp>
              <p:nvSpPr>
                <p:cNvPr id="46" name="Rectángulo 45">
                  <a:extLst>
                    <a:ext uri="{FF2B5EF4-FFF2-40B4-BE49-F238E27FC236}">
                      <a16:creationId xmlns:a16="http://schemas.microsoft.com/office/drawing/2014/main" id="{2E9CD36F-B088-AD1B-68FA-2A446801D9F0}"/>
                    </a:ext>
                  </a:extLst>
                </p:cNvPr>
                <p:cNvSpPr>
                  <a:spLocks/>
                </p:cNvSpPr>
                <p:nvPr/>
              </p:nvSpPr>
              <p:spPr>
                <a:xfrm>
                  <a:off x="9824199" y="1190916"/>
                  <a:ext cx="1258389" cy="13849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sz="900" i="0" u="none" strike="noStrike" kern="1200" cap="none" spc="0" normalizeH="0" baseline="0" dirty="0">
                      <a:ln>
                        <a:noFill/>
                      </a:ln>
                      <a:solidFill>
                        <a:schemeClr val="bg1"/>
                      </a:solidFill>
                      <a:effectLst/>
                      <a:uLnTx/>
                      <a:uFillTx/>
                      <a:latin typeface="Roboto"/>
                      <a:ea typeface="Roboto" panose="02000000000000000000" pitchFamily="2" charset="0"/>
                      <a:cs typeface="Roboto" panose="02000000000000000000" pitchFamily="2" charset="0"/>
                    </a:rPr>
                    <a:t>Consideracions Prèvies</a:t>
                  </a:r>
                </a:p>
              </p:txBody>
            </p:sp>
            <p:cxnSp>
              <p:nvCxnSpPr>
                <p:cNvPr id="898" name="Conector recto 897">
                  <a:extLst>
                    <a:ext uri="{FF2B5EF4-FFF2-40B4-BE49-F238E27FC236}">
                      <a16:creationId xmlns:a16="http://schemas.microsoft.com/office/drawing/2014/main" id="{12D51729-3877-E86B-DFE0-82087AA7CC80}"/>
                    </a:ext>
                  </a:extLst>
                </p:cNvPr>
                <p:cNvCxnSpPr/>
                <p:nvPr/>
              </p:nvCxnSpPr>
              <p:spPr>
                <a:xfrm>
                  <a:off x="7460519" y="1168972"/>
                  <a:ext cx="0" cy="17043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05" name="Conector recto 904">
                  <a:extLst>
                    <a:ext uri="{FF2B5EF4-FFF2-40B4-BE49-F238E27FC236}">
                      <a16:creationId xmlns:a16="http://schemas.microsoft.com/office/drawing/2014/main" id="{F1041B4C-C60D-2088-FE8A-9C5DBCB8F544}"/>
                    </a:ext>
                  </a:extLst>
                </p:cNvPr>
                <p:cNvCxnSpPr/>
                <p:nvPr/>
              </p:nvCxnSpPr>
              <p:spPr>
                <a:xfrm>
                  <a:off x="8223667" y="1164638"/>
                  <a:ext cx="0" cy="17043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08" name="Conector recto 907">
                  <a:extLst>
                    <a:ext uri="{FF2B5EF4-FFF2-40B4-BE49-F238E27FC236}">
                      <a16:creationId xmlns:a16="http://schemas.microsoft.com/office/drawing/2014/main" id="{095EB759-8F36-8F13-4233-66F2CFADF5BE}"/>
                    </a:ext>
                  </a:extLst>
                </p:cNvPr>
                <p:cNvCxnSpPr/>
                <p:nvPr/>
              </p:nvCxnSpPr>
              <p:spPr>
                <a:xfrm>
                  <a:off x="9768834" y="1168972"/>
                  <a:ext cx="0" cy="17043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18" name="Conector recto 917">
                  <a:extLst>
                    <a:ext uri="{FF2B5EF4-FFF2-40B4-BE49-F238E27FC236}">
                      <a16:creationId xmlns:a16="http://schemas.microsoft.com/office/drawing/2014/main" id="{FC33073B-8A09-94C7-4F2B-D58DEF363DB8}"/>
                    </a:ext>
                  </a:extLst>
                </p:cNvPr>
                <p:cNvCxnSpPr/>
                <p:nvPr/>
              </p:nvCxnSpPr>
              <p:spPr>
                <a:xfrm>
                  <a:off x="11128395" y="1168972"/>
                  <a:ext cx="0" cy="17043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901" name="Rectángulo 900">
                <a:extLst>
                  <a:ext uri="{FF2B5EF4-FFF2-40B4-BE49-F238E27FC236}">
                    <a16:creationId xmlns:a16="http://schemas.microsoft.com/office/drawing/2014/main" id="{1777DFB2-C1F5-ADA0-8951-265D6947BE19}"/>
                  </a:ext>
                </a:extLst>
              </p:cNvPr>
              <p:cNvSpPr>
                <a:spLocks/>
              </p:cNvSpPr>
              <p:nvPr/>
            </p:nvSpPr>
            <p:spPr>
              <a:xfrm>
                <a:off x="6616809" y="484226"/>
                <a:ext cx="1669876" cy="13849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sz="900" i="0" u="none" strike="noStrike" kern="1200" cap="none" spc="0" normalizeH="0" baseline="0" dirty="0">
                    <a:ln>
                      <a:noFill/>
                    </a:ln>
                    <a:solidFill>
                      <a:schemeClr val="bg1"/>
                    </a:solidFill>
                    <a:effectLst/>
                    <a:uLnTx/>
                    <a:uFillTx/>
                    <a:latin typeface="Roboto"/>
                    <a:ea typeface="Roboto" panose="02000000000000000000" pitchFamily="2" charset="0"/>
                    <a:cs typeface="Roboto" panose="02000000000000000000" pitchFamily="2" charset="0"/>
                  </a:rPr>
                  <a:t>Valor de l’empresa i estructures</a:t>
                </a:r>
              </a:p>
            </p:txBody>
          </p:sp>
          <p:cxnSp>
            <p:nvCxnSpPr>
              <p:cNvPr id="902" name="Conector recto 901">
                <a:extLst>
                  <a:ext uri="{FF2B5EF4-FFF2-40B4-BE49-F238E27FC236}">
                    <a16:creationId xmlns:a16="http://schemas.microsoft.com/office/drawing/2014/main" id="{2069ADD3-6058-4441-AB34-ECBB1BC5DC36}"/>
                  </a:ext>
                </a:extLst>
              </p:cNvPr>
              <p:cNvCxnSpPr/>
              <p:nvPr/>
            </p:nvCxnSpPr>
            <p:spPr>
              <a:xfrm>
                <a:off x="8315660" y="461263"/>
                <a:ext cx="0" cy="17043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906" name="Rectángulo 905">
                <a:extLst>
                  <a:ext uri="{FF2B5EF4-FFF2-40B4-BE49-F238E27FC236}">
                    <a16:creationId xmlns:a16="http://schemas.microsoft.com/office/drawing/2014/main" id="{8BDA48EB-33E4-A466-B3FD-9142032CA676}"/>
                  </a:ext>
                </a:extLst>
              </p:cNvPr>
              <p:cNvSpPr>
                <a:spLocks/>
              </p:cNvSpPr>
              <p:nvPr/>
            </p:nvSpPr>
            <p:spPr>
              <a:xfrm>
                <a:off x="8274142" y="484226"/>
                <a:ext cx="1115476" cy="13849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sz="900" b="1" i="0" u="none" strike="noStrike" kern="1200" cap="none" spc="0" normalizeH="0" baseline="0" dirty="0">
                    <a:ln>
                      <a:noFill/>
                    </a:ln>
                    <a:solidFill>
                      <a:schemeClr val="bg2"/>
                    </a:solidFill>
                    <a:effectLst/>
                    <a:uLnTx/>
                    <a:uFillTx/>
                    <a:latin typeface="Roboto"/>
                    <a:ea typeface="Roboto" panose="02000000000000000000" pitchFamily="2" charset="0"/>
                    <a:cs typeface="Roboto" panose="02000000000000000000" pitchFamily="2" charset="0"/>
                  </a:rPr>
                  <a:t>Fases del procés </a:t>
                </a:r>
              </a:p>
            </p:txBody>
          </p:sp>
          <p:cxnSp>
            <p:nvCxnSpPr>
              <p:cNvPr id="909" name="Conector recto 908">
                <a:extLst>
                  <a:ext uri="{FF2B5EF4-FFF2-40B4-BE49-F238E27FC236}">
                    <a16:creationId xmlns:a16="http://schemas.microsoft.com/office/drawing/2014/main" id="{3A083B76-E915-D78D-E7C6-E3F403712EBB}"/>
                  </a:ext>
                </a:extLst>
              </p:cNvPr>
              <p:cNvCxnSpPr/>
              <p:nvPr/>
            </p:nvCxnSpPr>
            <p:spPr>
              <a:xfrm>
                <a:off x="9345547" y="457485"/>
                <a:ext cx="0" cy="17043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910" name="Rectángulo 909">
                <a:extLst>
                  <a:ext uri="{FF2B5EF4-FFF2-40B4-BE49-F238E27FC236}">
                    <a16:creationId xmlns:a16="http://schemas.microsoft.com/office/drawing/2014/main" id="{59CA9163-4288-7C03-C94A-5F0F65C24197}"/>
                  </a:ext>
                </a:extLst>
              </p:cNvPr>
              <p:cNvSpPr>
                <a:spLocks/>
              </p:cNvSpPr>
              <p:nvPr/>
            </p:nvSpPr>
            <p:spPr>
              <a:xfrm>
                <a:off x="9405839" y="484226"/>
                <a:ext cx="1115474" cy="13849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sz="900" b="0" i="0" u="none" strike="noStrike" kern="1200" cap="none" spc="0" normalizeH="0" baseline="0">
                    <a:ln>
                      <a:noFill/>
                    </a:ln>
                    <a:solidFill>
                      <a:prstClr val="white"/>
                    </a:solidFill>
                    <a:effectLst/>
                    <a:uLnTx/>
                    <a:uFillTx/>
                    <a:latin typeface="Roboto"/>
                    <a:ea typeface="Roboto" panose="02000000000000000000" pitchFamily="2" charset="0"/>
                    <a:cs typeface="Roboto" panose="02000000000000000000" pitchFamily="2" charset="0"/>
                  </a:rPr>
                  <a:t>Consideracions finals</a:t>
                </a:r>
              </a:p>
            </p:txBody>
          </p:sp>
        </p:grpSp>
        <p:cxnSp>
          <p:nvCxnSpPr>
            <p:cNvPr id="2" name="Conector recto 1">
              <a:extLst>
                <a:ext uri="{FF2B5EF4-FFF2-40B4-BE49-F238E27FC236}">
                  <a16:creationId xmlns:a16="http://schemas.microsoft.com/office/drawing/2014/main" id="{0E7745FC-95CB-E812-992A-CA9AEDC65484}"/>
                </a:ext>
              </a:extLst>
            </p:cNvPr>
            <p:cNvCxnSpPr/>
            <p:nvPr/>
          </p:nvCxnSpPr>
          <p:spPr>
            <a:xfrm>
              <a:off x="10082962" y="372855"/>
              <a:ext cx="0" cy="17043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0" name="Título 1">
            <a:extLst>
              <a:ext uri="{FF2B5EF4-FFF2-40B4-BE49-F238E27FC236}">
                <a16:creationId xmlns:a16="http://schemas.microsoft.com/office/drawing/2014/main" id="{80F5341E-9B20-54F0-2908-839D6E1886A6}"/>
              </a:ext>
            </a:extLst>
          </p:cNvPr>
          <p:cNvSpPr txBox="1">
            <a:spLocks/>
          </p:cNvSpPr>
          <p:nvPr/>
        </p:nvSpPr>
        <p:spPr>
          <a:xfrm>
            <a:off x="358870" y="544636"/>
            <a:ext cx="7456059" cy="41489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s-ES" sz="1600" b="1" dirty="0">
                <a:solidFill>
                  <a:schemeClr val="bg1"/>
                </a:solidFill>
                <a:latin typeface="+mn-lt"/>
                <a:ea typeface="Roboto" panose="02000000000000000000" pitchFamily="2" charset="0"/>
              </a:rPr>
              <a:t>La </a:t>
            </a:r>
            <a:r>
              <a:rPr lang="es-ES" sz="1600" b="1" dirty="0" err="1">
                <a:solidFill>
                  <a:schemeClr val="bg1"/>
                </a:solidFill>
                <a:latin typeface="+mn-lt"/>
                <a:ea typeface="Roboto" panose="02000000000000000000" pitchFamily="2" charset="0"/>
              </a:rPr>
              <a:t>clau</a:t>
            </a:r>
            <a:r>
              <a:rPr lang="es-ES" sz="1600" b="1" dirty="0">
                <a:solidFill>
                  <a:schemeClr val="bg1"/>
                </a:solidFill>
                <a:latin typeface="+mn-lt"/>
                <a:ea typeface="Roboto" panose="02000000000000000000" pitchFamily="2" charset="0"/>
              </a:rPr>
              <a:t> </a:t>
            </a:r>
            <a:r>
              <a:rPr lang="es-ES" sz="1600" b="1" dirty="0" err="1">
                <a:solidFill>
                  <a:schemeClr val="bg1"/>
                </a:solidFill>
                <a:latin typeface="+mn-lt"/>
                <a:ea typeface="Roboto" panose="02000000000000000000" pitchFamily="2" charset="0"/>
              </a:rPr>
              <a:t>és</a:t>
            </a:r>
            <a:r>
              <a:rPr lang="es-ES" sz="1600" b="1" dirty="0">
                <a:solidFill>
                  <a:schemeClr val="bg1"/>
                </a:solidFill>
                <a:latin typeface="+mn-lt"/>
                <a:ea typeface="Roboto" panose="02000000000000000000" pitchFamily="2" charset="0"/>
              </a:rPr>
              <a:t> el </a:t>
            </a:r>
            <a:r>
              <a:rPr lang="es-ES" sz="1600" b="1" dirty="0" err="1">
                <a:solidFill>
                  <a:schemeClr val="bg1"/>
                </a:solidFill>
                <a:latin typeface="+mn-lt"/>
                <a:ea typeface="Roboto" panose="02000000000000000000" pitchFamily="2" charset="0"/>
              </a:rPr>
              <a:t>procés</a:t>
            </a:r>
            <a:endParaRPr lang="es-ES" sz="1600" b="1" dirty="0">
              <a:solidFill>
                <a:schemeClr val="bg1"/>
              </a:solidFill>
              <a:latin typeface="+mn-lt"/>
              <a:ea typeface="Roboto" panose="02000000000000000000" pitchFamily="2" charset="0"/>
            </a:endParaRPr>
          </a:p>
        </p:txBody>
      </p:sp>
      <p:graphicFrame>
        <p:nvGraphicFramePr>
          <p:cNvPr id="3" name="Diagrama 2">
            <a:extLst>
              <a:ext uri="{FF2B5EF4-FFF2-40B4-BE49-F238E27FC236}">
                <a16:creationId xmlns:a16="http://schemas.microsoft.com/office/drawing/2014/main" id="{B4BA9F7B-50FA-8A80-97D2-7EF3A92F7F8F}"/>
              </a:ext>
            </a:extLst>
          </p:cNvPr>
          <p:cNvGraphicFramePr/>
          <p:nvPr>
            <p:extLst>
              <p:ext uri="{D42A27DB-BD31-4B8C-83A1-F6EECF244321}">
                <p14:modId xmlns:p14="http://schemas.microsoft.com/office/powerpoint/2010/main" val="3607341953"/>
              </p:ext>
            </p:extLst>
          </p:nvPr>
        </p:nvGraphicFramePr>
        <p:xfrm>
          <a:off x="2187510" y="1365469"/>
          <a:ext cx="8102790" cy="47505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4" name="Conector recto de flecha 3">
            <a:extLst>
              <a:ext uri="{FF2B5EF4-FFF2-40B4-BE49-F238E27FC236}">
                <a16:creationId xmlns:a16="http://schemas.microsoft.com/office/drawing/2014/main" id="{A08AE9FE-020E-559A-BC41-6EF87E604A09}"/>
              </a:ext>
            </a:extLst>
          </p:cNvPr>
          <p:cNvCxnSpPr/>
          <p:nvPr/>
        </p:nvCxnSpPr>
        <p:spPr>
          <a:xfrm>
            <a:off x="1955798" y="1365469"/>
            <a:ext cx="0" cy="4841206"/>
          </a:xfrm>
          <a:prstGeom prst="straightConnector1">
            <a:avLst/>
          </a:prstGeom>
          <a:noFill/>
          <a:ln w="25400" cap="flat">
            <a:solidFill>
              <a:srgbClr val="2A4757"/>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8" name="CuadroTexto 7">
            <a:extLst>
              <a:ext uri="{FF2B5EF4-FFF2-40B4-BE49-F238E27FC236}">
                <a16:creationId xmlns:a16="http://schemas.microsoft.com/office/drawing/2014/main" id="{65FC8DDE-C771-9BAE-E664-6EF0B0544BF2}"/>
              </a:ext>
            </a:extLst>
          </p:cNvPr>
          <p:cNvSpPr txBox="1"/>
          <p:nvPr/>
        </p:nvSpPr>
        <p:spPr>
          <a:xfrm rot="16200000">
            <a:off x="1055656" y="3476399"/>
            <a:ext cx="1350121" cy="3488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584200" hangingPunct="0"/>
            <a:r>
              <a:rPr lang="es-ES" sz="1600" dirty="0">
                <a:solidFill>
                  <a:srgbClr val="514F4E"/>
                </a:solidFill>
                <a:latin typeface="Roboto Light" panose="02000000000000000000" pitchFamily="2" charset="0"/>
                <a:ea typeface="Roboto Light" panose="02000000000000000000" pitchFamily="2" charset="0"/>
                <a:sym typeface="Helvetica Light"/>
              </a:rPr>
              <a:t>10 </a:t>
            </a:r>
            <a:r>
              <a:rPr lang="es-ES" sz="1600" dirty="0" err="1">
                <a:solidFill>
                  <a:srgbClr val="514F4E"/>
                </a:solidFill>
                <a:latin typeface="Roboto Light" panose="02000000000000000000" pitchFamily="2" charset="0"/>
                <a:ea typeface="Roboto Light" panose="02000000000000000000" pitchFamily="2" charset="0"/>
                <a:sym typeface="Helvetica Light"/>
              </a:rPr>
              <a:t>mesos</a:t>
            </a:r>
            <a:endParaRPr lang="es-ES" sz="1600" dirty="0">
              <a:solidFill>
                <a:srgbClr val="514F4E"/>
              </a:solidFill>
              <a:latin typeface="Roboto Light" panose="02000000000000000000" pitchFamily="2" charset="0"/>
              <a:ea typeface="Roboto Light" panose="02000000000000000000" pitchFamily="2" charset="0"/>
              <a:sym typeface="Helvetica Light"/>
            </a:endParaRPr>
          </a:p>
        </p:txBody>
      </p:sp>
      <p:cxnSp>
        <p:nvCxnSpPr>
          <p:cNvPr id="11" name="Conector recto 10">
            <a:extLst>
              <a:ext uri="{FF2B5EF4-FFF2-40B4-BE49-F238E27FC236}">
                <a16:creationId xmlns:a16="http://schemas.microsoft.com/office/drawing/2014/main" id="{81093B5C-4D12-564F-1BE4-652B5EF326DD}"/>
              </a:ext>
            </a:extLst>
          </p:cNvPr>
          <p:cNvCxnSpPr>
            <a:cxnSpLocks/>
          </p:cNvCxnSpPr>
          <p:nvPr/>
        </p:nvCxnSpPr>
        <p:spPr>
          <a:xfrm>
            <a:off x="2757284" y="2360034"/>
            <a:ext cx="6904038" cy="0"/>
          </a:xfrm>
          <a:prstGeom prst="line">
            <a:avLst/>
          </a:prstGeom>
          <a:noFill/>
          <a:ln w="25400" cap="flat">
            <a:solidFill>
              <a:schemeClr val="accent1">
                <a:lumMod val="75000"/>
              </a:schemeClr>
            </a:solidFill>
            <a:prstDash val="solid"/>
            <a:miter lim="400000"/>
          </a:ln>
          <a:effectLst/>
          <a:sp3d/>
        </p:spPr>
        <p:style>
          <a:lnRef idx="0">
            <a:scrgbClr r="0" g="0" b="0"/>
          </a:lnRef>
          <a:fillRef idx="0">
            <a:scrgbClr r="0" g="0" b="0"/>
          </a:fillRef>
          <a:effectRef idx="0">
            <a:scrgbClr r="0" g="0" b="0"/>
          </a:effectRef>
          <a:fontRef idx="none"/>
        </p:style>
      </p:cxnSp>
      <p:cxnSp>
        <p:nvCxnSpPr>
          <p:cNvPr id="54" name="Conector recto 53">
            <a:extLst>
              <a:ext uri="{FF2B5EF4-FFF2-40B4-BE49-F238E27FC236}">
                <a16:creationId xmlns:a16="http://schemas.microsoft.com/office/drawing/2014/main" id="{638C9873-850C-BA53-BFB1-6332966BC1B5}"/>
              </a:ext>
            </a:extLst>
          </p:cNvPr>
          <p:cNvCxnSpPr>
            <a:cxnSpLocks/>
          </p:cNvCxnSpPr>
          <p:nvPr/>
        </p:nvCxnSpPr>
        <p:spPr>
          <a:xfrm>
            <a:off x="3395459" y="3449694"/>
            <a:ext cx="6263640" cy="0"/>
          </a:xfrm>
          <a:prstGeom prst="line">
            <a:avLst/>
          </a:prstGeom>
          <a:noFill/>
          <a:ln w="25400" cap="flat">
            <a:solidFill>
              <a:schemeClr val="accent1">
                <a:lumMod val="75000"/>
              </a:schemeClr>
            </a:solidFill>
            <a:prstDash val="solid"/>
            <a:miter lim="400000"/>
          </a:ln>
          <a:effectLst/>
          <a:sp3d/>
        </p:spPr>
        <p:style>
          <a:lnRef idx="0">
            <a:scrgbClr r="0" g="0" b="0"/>
          </a:lnRef>
          <a:fillRef idx="0">
            <a:scrgbClr r="0" g="0" b="0"/>
          </a:fillRef>
          <a:effectRef idx="0">
            <a:scrgbClr r="0" g="0" b="0"/>
          </a:effectRef>
          <a:fontRef idx="none"/>
        </p:style>
      </p:cxnSp>
      <p:cxnSp>
        <p:nvCxnSpPr>
          <p:cNvPr id="55" name="Conector recto 54">
            <a:extLst>
              <a:ext uri="{FF2B5EF4-FFF2-40B4-BE49-F238E27FC236}">
                <a16:creationId xmlns:a16="http://schemas.microsoft.com/office/drawing/2014/main" id="{9A0B4A85-EED6-C844-14C9-67D37D3D92E2}"/>
              </a:ext>
            </a:extLst>
          </p:cNvPr>
          <p:cNvCxnSpPr>
            <a:cxnSpLocks/>
          </p:cNvCxnSpPr>
          <p:nvPr/>
        </p:nvCxnSpPr>
        <p:spPr>
          <a:xfrm>
            <a:off x="4014585" y="4539354"/>
            <a:ext cx="5644515" cy="0"/>
          </a:xfrm>
          <a:prstGeom prst="line">
            <a:avLst/>
          </a:prstGeom>
          <a:noFill/>
          <a:ln w="25400" cap="flat">
            <a:solidFill>
              <a:schemeClr val="accent1">
                <a:lumMod val="75000"/>
              </a:schemeClr>
            </a:solidFill>
            <a:prstDash val="solid"/>
            <a:miter lim="400000"/>
          </a:ln>
          <a:effectLst/>
          <a:sp3d/>
        </p:spPr>
        <p:style>
          <a:lnRef idx="0">
            <a:scrgbClr r="0" g="0" b="0"/>
          </a:lnRef>
          <a:fillRef idx="0">
            <a:scrgbClr r="0" g="0" b="0"/>
          </a:fillRef>
          <a:effectRef idx="0">
            <a:scrgbClr r="0" g="0" b="0"/>
          </a:effectRef>
          <a:fontRef idx="none"/>
        </p:style>
      </p:cxnSp>
      <p:cxnSp>
        <p:nvCxnSpPr>
          <p:cNvPr id="56" name="Conector recto 55">
            <a:extLst>
              <a:ext uri="{FF2B5EF4-FFF2-40B4-BE49-F238E27FC236}">
                <a16:creationId xmlns:a16="http://schemas.microsoft.com/office/drawing/2014/main" id="{A4E93432-D980-4A97-6BDA-08B4EA4C1CEE}"/>
              </a:ext>
            </a:extLst>
          </p:cNvPr>
          <p:cNvCxnSpPr>
            <a:cxnSpLocks/>
          </p:cNvCxnSpPr>
          <p:nvPr/>
        </p:nvCxnSpPr>
        <p:spPr>
          <a:xfrm>
            <a:off x="2187510" y="1369116"/>
            <a:ext cx="7473812" cy="0"/>
          </a:xfrm>
          <a:prstGeom prst="line">
            <a:avLst/>
          </a:prstGeom>
          <a:noFill/>
          <a:ln w="25400" cap="flat">
            <a:solidFill>
              <a:schemeClr val="accent1">
                <a:lumMod val="75000"/>
              </a:schemeClr>
            </a:solidFill>
            <a:prstDash val="solid"/>
            <a:miter lim="4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18280032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CAB101-76FB-C610-8709-A5E35D9A26CA}"/>
            </a:ext>
          </a:extLst>
        </p:cNvPr>
        <p:cNvGrpSpPr/>
        <p:nvPr/>
      </p:nvGrpSpPr>
      <p:grpSpPr>
        <a:xfrm>
          <a:off x="0" y="0"/>
          <a:ext cx="0" cy="0"/>
          <a:chOff x="0" y="0"/>
          <a:chExt cx="0" cy="0"/>
        </a:xfrm>
      </p:grpSpPr>
      <p:grpSp>
        <p:nvGrpSpPr>
          <p:cNvPr id="7" name="Grupo 6">
            <a:extLst>
              <a:ext uri="{FF2B5EF4-FFF2-40B4-BE49-F238E27FC236}">
                <a16:creationId xmlns:a16="http://schemas.microsoft.com/office/drawing/2014/main" id="{8C26B0D7-E07D-64D0-2C4F-095677BF3D57}"/>
              </a:ext>
            </a:extLst>
          </p:cNvPr>
          <p:cNvGrpSpPr/>
          <p:nvPr/>
        </p:nvGrpSpPr>
        <p:grpSpPr>
          <a:xfrm>
            <a:off x="460177" y="166455"/>
            <a:ext cx="7731073" cy="236581"/>
            <a:chOff x="2351889" y="318468"/>
            <a:chExt cx="7731073" cy="236581"/>
          </a:xfrm>
        </p:grpSpPr>
        <p:grpSp>
          <p:nvGrpSpPr>
            <p:cNvPr id="6" name="Grupo 5">
              <a:extLst>
                <a:ext uri="{FF2B5EF4-FFF2-40B4-BE49-F238E27FC236}">
                  <a16:creationId xmlns:a16="http://schemas.microsoft.com/office/drawing/2014/main" id="{BAE64D52-A5EA-777C-B98F-9C60135437E6}"/>
                </a:ext>
              </a:extLst>
            </p:cNvPr>
            <p:cNvGrpSpPr/>
            <p:nvPr/>
          </p:nvGrpSpPr>
          <p:grpSpPr>
            <a:xfrm>
              <a:off x="2351889" y="318468"/>
              <a:ext cx="7631108" cy="236581"/>
              <a:chOff x="2890205" y="396133"/>
              <a:chExt cx="7631108" cy="236581"/>
            </a:xfrm>
          </p:grpSpPr>
          <p:grpSp>
            <p:nvGrpSpPr>
              <p:cNvPr id="22" name="Grupo 21">
                <a:extLst>
                  <a:ext uri="{FF2B5EF4-FFF2-40B4-BE49-F238E27FC236}">
                    <a16:creationId xmlns:a16="http://schemas.microsoft.com/office/drawing/2014/main" id="{8262C1D5-0DD5-2CCD-D78D-54BBBFE4B938}"/>
                  </a:ext>
                </a:extLst>
              </p:cNvPr>
              <p:cNvGrpSpPr/>
              <p:nvPr/>
            </p:nvGrpSpPr>
            <p:grpSpPr>
              <a:xfrm>
                <a:off x="2890205" y="396133"/>
                <a:ext cx="3667876" cy="236581"/>
                <a:chOff x="7460519" y="1102823"/>
                <a:chExt cx="3667876" cy="236581"/>
              </a:xfrm>
            </p:grpSpPr>
            <p:cxnSp>
              <p:nvCxnSpPr>
                <p:cNvPr id="24" name="Conector recto 23">
                  <a:extLst>
                    <a:ext uri="{FF2B5EF4-FFF2-40B4-BE49-F238E27FC236}">
                      <a16:creationId xmlns:a16="http://schemas.microsoft.com/office/drawing/2014/main" id="{B7F22949-1EC1-F1D5-E159-1FA4056CD2DF}"/>
                    </a:ext>
                  </a:extLst>
                </p:cNvPr>
                <p:cNvCxnSpPr/>
                <p:nvPr/>
              </p:nvCxnSpPr>
              <p:spPr>
                <a:xfrm>
                  <a:off x="8250416" y="1102823"/>
                  <a:ext cx="0" cy="170432"/>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5" name="Conector recto 24">
                  <a:extLst>
                    <a:ext uri="{FF2B5EF4-FFF2-40B4-BE49-F238E27FC236}">
                      <a16:creationId xmlns:a16="http://schemas.microsoft.com/office/drawing/2014/main" id="{C54831B4-271E-E8EB-B27E-1598C76AD4EF}"/>
                    </a:ext>
                  </a:extLst>
                </p:cNvPr>
                <p:cNvCxnSpPr/>
                <p:nvPr/>
              </p:nvCxnSpPr>
              <p:spPr>
                <a:xfrm>
                  <a:off x="8811175" y="1102823"/>
                  <a:ext cx="0" cy="170432"/>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8" name="Conector recto 27">
                  <a:extLst>
                    <a:ext uri="{FF2B5EF4-FFF2-40B4-BE49-F238E27FC236}">
                      <a16:creationId xmlns:a16="http://schemas.microsoft.com/office/drawing/2014/main" id="{3D387AB3-2812-7C71-B3D6-E03A32C6A0FB}"/>
                    </a:ext>
                  </a:extLst>
                </p:cNvPr>
                <p:cNvCxnSpPr/>
                <p:nvPr/>
              </p:nvCxnSpPr>
              <p:spPr>
                <a:xfrm>
                  <a:off x="9424833" y="1102823"/>
                  <a:ext cx="0" cy="170432"/>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9" name="Conector recto 28">
                  <a:extLst>
                    <a:ext uri="{FF2B5EF4-FFF2-40B4-BE49-F238E27FC236}">
                      <a16:creationId xmlns:a16="http://schemas.microsoft.com/office/drawing/2014/main" id="{93A20A8D-4628-4073-EA03-C25021A14950}"/>
                    </a:ext>
                  </a:extLst>
                </p:cNvPr>
                <p:cNvCxnSpPr/>
                <p:nvPr/>
              </p:nvCxnSpPr>
              <p:spPr>
                <a:xfrm>
                  <a:off x="9982386" y="1102823"/>
                  <a:ext cx="0" cy="170432"/>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0" name="Conector recto 29">
                  <a:extLst>
                    <a:ext uri="{FF2B5EF4-FFF2-40B4-BE49-F238E27FC236}">
                      <a16:creationId xmlns:a16="http://schemas.microsoft.com/office/drawing/2014/main" id="{27BC7AE1-0F3E-5D90-5CFE-E0AEBF1F9982}"/>
                    </a:ext>
                  </a:extLst>
                </p:cNvPr>
                <p:cNvCxnSpPr/>
                <p:nvPr/>
              </p:nvCxnSpPr>
              <p:spPr>
                <a:xfrm>
                  <a:off x="10865349" y="1102823"/>
                  <a:ext cx="0" cy="170432"/>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35" name="Rectángulo 34">
                  <a:extLst>
                    <a:ext uri="{FF2B5EF4-FFF2-40B4-BE49-F238E27FC236}">
                      <a16:creationId xmlns:a16="http://schemas.microsoft.com/office/drawing/2014/main" id="{E94031CC-1F9A-5E23-8BD5-3286D37074CD}"/>
                    </a:ext>
                  </a:extLst>
                </p:cNvPr>
                <p:cNvSpPr>
                  <a:spLocks/>
                </p:cNvSpPr>
                <p:nvPr/>
              </p:nvSpPr>
              <p:spPr>
                <a:xfrm>
                  <a:off x="7503438" y="1190916"/>
                  <a:ext cx="676426" cy="13849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sz="900" i="0" u="none" strike="noStrike" kern="1200" cap="none" spc="0" normalizeH="0" baseline="0" dirty="0">
                      <a:ln>
                        <a:noFill/>
                      </a:ln>
                      <a:solidFill>
                        <a:schemeClr val="bg1"/>
                      </a:solidFill>
                      <a:effectLst/>
                      <a:uLnTx/>
                      <a:uFillTx/>
                      <a:latin typeface="Roboto"/>
                      <a:ea typeface="Roboto" panose="02000000000000000000" pitchFamily="2" charset="0"/>
                      <a:cs typeface="Roboto" panose="02000000000000000000" pitchFamily="2" charset="0"/>
                    </a:rPr>
                    <a:t>Tendències</a:t>
                  </a:r>
                </a:p>
              </p:txBody>
            </p:sp>
            <p:sp>
              <p:nvSpPr>
                <p:cNvPr id="39" name="Rectángulo 38">
                  <a:extLst>
                    <a:ext uri="{FF2B5EF4-FFF2-40B4-BE49-F238E27FC236}">
                      <a16:creationId xmlns:a16="http://schemas.microsoft.com/office/drawing/2014/main" id="{0170B768-D2F7-21EE-EE3B-487EF1B56202}"/>
                    </a:ext>
                  </a:extLst>
                </p:cNvPr>
                <p:cNvSpPr>
                  <a:spLocks/>
                </p:cNvSpPr>
                <p:nvPr/>
              </p:nvSpPr>
              <p:spPr>
                <a:xfrm>
                  <a:off x="8266247" y="1190916"/>
                  <a:ext cx="1460329" cy="13849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sz="900" i="0" u="none" strike="noStrike" kern="1200" cap="none" spc="0" normalizeH="0" baseline="0" dirty="0">
                      <a:ln>
                        <a:noFill/>
                      </a:ln>
                      <a:solidFill>
                        <a:schemeClr val="bg1"/>
                      </a:solidFill>
                      <a:effectLst/>
                      <a:uLnTx/>
                      <a:uFillTx/>
                      <a:latin typeface="Roboto"/>
                      <a:ea typeface="Roboto" panose="02000000000000000000" pitchFamily="2" charset="0"/>
                      <a:cs typeface="Roboto" panose="02000000000000000000" pitchFamily="2" charset="0"/>
                    </a:rPr>
                    <a:t>Motivacions Estratègiques</a:t>
                  </a:r>
                </a:p>
              </p:txBody>
            </p:sp>
            <p:sp>
              <p:nvSpPr>
                <p:cNvPr id="46" name="Rectángulo 45">
                  <a:extLst>
                    <a:ext uri="{FF2B5EF4-FFF2-40B4-BE49-F238E27FC236}">
                      <a16:creationId xmlns:a16="http://schemas.microsoft.com/office/drawing/2014/main" id="{EBD19C9E-8BCD-D46D-4A60-C4312D216F54}"/>
                    </a:ext>
                  </a:extLst>
                </p:cNvPr>
                <p:cNvSpPr>
                  <a:spLocks/>
                </p:cNvSpPr>
                <p:nvPr/>
              </p:nvSpPr>
              <p:spPr>
                <a:xfrm>
                  <a:off x="9824199" y="1190916"/>
                  <a:ext cx="1258389" cy="13849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sz="900" i="0" u="none" strike="noStrike" kern="1200" cap="none" spc="0" normalizeH="0" baseline="0" dirty="0">
                      <a:ln>
                        <a:noFill/>
                      </a:ln>
                      <a:solidFill>
                        <a:schemeClr val="bg1"/>
                      </a:solidFill>
                      <a:effectLst/>
                      <a:uLnTx/>
                      <a:uFillTx/>
                      <a:latin typeface="Roboto"/>
                      <a:ea typeface="Roboto" panose="02000000000000000000" pitchFamily="2" charset="0"/>
                      <a:cs typeface="Roboto" panose="02000000000000000000" pitchFamily="2" charset="0"/>
                    </a:rPr>
                    <a:t>Consideracions Prèvies</a:t>
                  </a:r>
                </a:p>
              </p:txBody>
            </p:sp>
            <p:cxnSp>
              <p:nvCxnSpPr>
                <p:cNvPr id="898" name="Conector recto 897">
                  <a:extLst>
                    <a:ext uri="{FF2B5EF4-FFF2-40B4-BE49-F238E27FC236}">
                      <a16:creationId xmlns:a16="http://schemas.microsoft.com/office/drawing/2014/main" id="{02155162-7217-8C21-3DC8-00355EA78858}"/>
                    </a:ext>
                  </a:extLst>
                </p:cNvPr>
                <p:cNvCxnSpPr/>
                <p:nvPr/>
              </p:nvCxnSpPr>
              <p:spPr>
                <a:xfrm>
                  <a:off x="7460519" y="1168972"/>
                  <a:ext cx="0" cy="17043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05" name="Conector recto 904">
                  <a:extLst>
                    <a:ext uri="{FF2B5EF4-FFF2-40B4-BE49-F238E27FC236}">
                      <a16:creationId xmlns:a16="http://schemas.microsoft.com/office/drawing/2014/main" id="{F478C4D0-56FA-9E5F-407A-73965CD1057E}"/>
                    </a:ext>
                  </a:extLst>
                </p:cNvPr>
                <p:cNvCxnSpPr/>
                <p:nvPr/>
              </p:nvCxnSpPr>
              <p:spPr>
                <a:xfrm>
                  <a:off x="8223667" y="1164638"/>
                  <a:ext cx="0" cy="17043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08" name="Conector recto 907">
                  <a:extLst>
                    <a:ext uri="{FF2B5EF4-FFF2-40B4-BE49-F238E27FC236}">
                      <a16:creationId xmlns:a16="http://schemas.microsoft.com/office/drawing/2014/main" id="{C81951FF-D97D-DC94-920F-3D9A52EDBA83}"/>
                    </a:ext>
                  </a:extLst>
                </p:cNvPr>
                <p:cNvCxnSpPr/>
                <p:nvPr/>
              </p:nvCxnSpPr>
              <p:spPr>
                <a:xfrm>
                  <a:off x="9768834" y="1168972"/>
                  <a:ext cx="0" cy="17043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18" name="Conector recto 917">
                  <a:extLst>
                    <a:ext uri="{FF2B5EF4-FFF2-40B4-BE49-F238E27FC236}">
                      <a16:creationId xmlns:a16="http://schemas.microsoft.com/office/drawing/2014/main" id="{F1F7E392-B41A-3BCE-062A-E95C7A817554}"/>
                    </a:ext>
                  </a:extLst>
                </p:cNvPr>
                <p:cNvCxnSpPr/>
                <p:nvPr/>
              </p:nvCxnSpPr>
              <p:spPr>
                <a:xfrm>
                  <a:off x="11128395" y="1168972"/>
                  <a:ext cx="0" cy="17043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901" name="Rectángulo 900">
                <a:extLst>
                  <a:ext uri="{FF2B5EF4-FFF2-40B4-BE49-F238E27FC236}">
                    <a16:creationId xmlns:a16="http://schemas.microsoft.com/office/drawing/2014/main" id="{9BF28C00-8205-7DDA-3060-792FA26E5B69}"/>
                  </a:ext>
                </a:extLst>
              </p:cNvPr>
              <p:cNvSpPr>
                <a:spLocks/>
              </p:cNvSpPr>
              <p:nvPr/>
            </p:nvSpPr>
            <p:spPr>
              <a:xfrm>
                <a:off x="6616809" y="484226"/>
                <a:ext cx="1669876" cy="13849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sz="900" i="0" u="none" strike="noStrike" kern="1200" cap="none" spc="0" normalizeH="0" baseline="0" dirty="0">
                    <a:ln>
                      <a:noFill/>
                    </a:ln>
                    <a:solidFill>
                      <a:schemeClr val="bg1"/>
                    </a:solidFill>
                    <a:effectLst/>
                    <a:uLnTx/>
                    <a:uFillTx/>
                    <a:latin typeface="Roboto"/>
                    <a:ea typeface="Roboto" panose="02000000000000000000" pitchFamily="2" charset="0"/>
                    <a:cs typeface="Roboto" panose="02000000000000000000" pitchFamily="2" charset="0"/>
                  </a:rPr>
                  <a:t>Valor de l’empresa i estructures</a:t>
                </a:r>
              </a:p>
            </p:txBody>
          </p:sp>
          <p:cxnSp>
            <p:nvCxnSpPr>
              <p:cNvPr id="902" name="Conector recto 901">
                <a:extLst>
                  <a:ext uri="{FF2B5EF4-FFF2-40B4-BE49-F238E27FC236}">
                    <a16:creationId xmlns:a16="http://schemas.microsoft.com/office/drawing/2014/main" id="{1914E645-CAA1-1D00-E40E-C0D1AF325DE1}"/>
                  </a:ext>
                </a:extLst>
              </p:cNvPr>
              <p:cNvCxnSpPr/>
              <p:nvPr/>
            </p:nvCxnSpPr>
            <p:spPr>
              <a:xfrm>
                <a:off x="8315660" y="461263"/>
                <a:ext cx="0" cy="17043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906" name="Rectángulo 905">
                <a:extLst>
                  <a:ext uri="{FF2B5EF4-FFF2-40B4-BE49-F238E27FC236}">
                    <a16:creationId xmlns:a16="http://schemas.microsoft.com/office/drawing/2014/main" id="{818D74C5-5E34-DAF8-5463-F5146FE73330}"/>
                  </a:ext>
                </a:extLst>
              </p:cNvPr>
              <p:cNvSpPr>
                <a:spLocks/>
              </p:cNvSpPr>
              <p:nvPr/>
            </p:nvSpPr>
            <p:spPr>
              <a:xfrm>
                <a:off x="8274142" y="484226"/>
                <a:ext cx="1115476" cy="13849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sz="900" b="1" i="0" u="none" strike="noStrike" kern="1200" cap="none" spc="0" normalizeH="0" baseline="0" dirty="0">
                    <a:ln>
                      <a:noFill/>
                    </a:ln>
                    <a:solidFill>
                      <a:schemeClr val="bg2"/>
                    </a:solidFill>
                    <a:effectLst/>
                    <a:uLnTx/>
                    <a:uFillTx/>
                    <a:latin typeface="Roboto"/>
                    <a:ea typeface="Roboto" panose="02000000000000000000" pitchFamily="2" charset="0"/>
                    <a:cs typeface="Roboto" panose="02000000000000000000" pitchFamily="2" charset="0"/>
                  </a:rPr>
                  <a:t>Fases del procés </a:t>
                </a:r>
              </a:p>
            </p:txBody>
          </p:sp>
          <p:cxnSp>
            <p:nvCxnSpPr>
              <p:cNvPr id="909" name="Conector recto 908">
                <a:extLst>
                  <a:ext uri="{FF2B5EF4-FFF2-40B4-BE49-F238E27FC236}">
                    <a16:creationId xmlns:a16="http://schemas.microsoft.com/office/drawing/2014/main" id="{8985EF60-042A-2639-AAA6-F0D52438994D}"/>
                  </a:ext>
                </a:extLst>
              </p:cNvPr>
              <p:cNvCxnSpPr/>
              <p:nvPr/>
            </p:nvCxnSpPr>
            <p:spPr>
              <a:xfrm>
                <a:off x="9345547" y="457485"/>
                <a:ext cx="0" cy="17043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910" name="Rectángulo 909">
                <a:extLst>
                  <a:ext uri="{FF2B5EF4-FFF2-40B4-BE49-F238E27FC236}">
                    <a16:creationId xmlns:a16="http://schemas.microsoft.com/office/drawing/2014/main" id="{F6C18971-9324-0DF0-98D7-DABEE8D2D601}"/>
                  </a:ext>
                </a:extLst>
              </p:cNvPr>
              <p:cNvSpPr>
                <a:spLocks/>
              </p:cNvSpPr>
              <p:nvPr/>
            </p:nvSpPr>
            <p:spPr>
              <a:xfrm>
                <a:off x="9405839" y="484226"/>
                <a:ext cx="1115474" cy="13849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sz="900" b="0" i="0" u="none" strike="noStrike" kern="1200" cap="none" spc="0" normalizeH="0" baseline="0">
                    <a:ln>
                      <a:noFill/>
                    </a:ln>
                    <a:solidFill>
                      <a:prstClr val="white"/>
                    </a:solidFill>
                    <a:effectLst/>
                    <a:uLnTx/>
                    <a:uFillTx/>
                    <a:latin typeface="Roboto"/>
                    <a:ea typeface="Roboto" panose="02000000000000000000" pitchFamily="2" charset="0"/>
                    <a:cs typeface="Roboto" panose="02000000000000000000" pitchFamily="2" charset="0"/>
                  </a:rPr>
                  <a:t>Consideracions finals</a:t>
                </a:r>
              </a:p>
            </p:txBody>
          </p:sp>
        </p:grpSp>
        <p:cxnSp>
          <p:nvCxnSpPr>
            <p:cNvPr id="2" name="Conector recto 1">
              <a:extLst>
                <a:ext uri="{FF2B5EF4-FFF2-40B4-BE49-F238E27FC236}">
                  <a16:creationId xmlns:a16="http://schemas.microsoft.com/office/drawing/2014/main" id="{3B5D34E1-69B7-5381-FC62-4F64C8875459}"/>
                </a:ext>
              </a:extLst>
            </p:cNvPr>
            <p:cNvCxnSpPr/>
            <p:nvPr/>
          </p:nvCxnSpPr>
          <p:spPr>
            <a:xfrm>
              <a:off x="10082962" y="372855"/>
              <a:ext cx="0" cy="17043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0" name="Título 1">
            <a:extLst>
              <a:ext uri="{FF2B5EF4-FFF2-40B4-BE49-F238E27FC236}">
                <a16:creationId xmlns:a16="http://schemas.microsoft.com/office/drawing/2014/main" id="{9F323F0D-5F5E-39F8-A386-A4D1BEA131A2}"/>
              </a:ext>
            </a:extLst>
          </p:cNvPr>
          <p:cNvSpPr txBox="1">
            <a:spLocks/>
          </p:cNvSpPr>
          <p:nvPr/>
        </p:nvSpPr>
        <p:spPr>
          <a:xfrm>
            <a:off x="358870" y="544636"/>
            <a:ext cx="7456059" cy="41489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s-ES" sz="1600" b="1" dirty="0">
                <a:solidFill>
                  <a:schemeClr val="bg1"/>
                </a:solidFill>
                <a:latin typeface="+mn-lt"/>
                <a:ea typeface="Roboto" panose="02000000000000000000" pitchFamily="2" charset="0"/>
              </a:rPr>
              <a:t>Claus de </a:t>
            </a:r>
            <a:r>
              <a:rPr lang="es-ES" sz="1600" b="1" dirty="0" err="1">
                <a:solidFill>
                  <a:schemeClr val="bg1"/>
                </a:solidFill>
                <a:latin typeface="+mn-lt"/>
                <a:ea typeface="Roboto" panose="02000000000000000000" pitchFamily="2" charset="0"/>
              </a:rPr>
              <a:t>l’èxit</a:t>
            </a:r>
            <a:r>
              <a:rPr lang="es-ES" sz="1600" b="1" dirty="0">
                <a:solidFill>
                  <a:schemeClr val="bg1"/>
                </a:solidFill>
                <a:latin typeface="+mn-lt"/>
                <a:ea typeface="Roboto" panose="02000000000000000000" pitchFamily="2" charset="0"/>
              </a:rPr>
              <a:t> en un </a:t>
            </a:r>
            <a:r>
              <a:rPr lang="es-ES" sz="1600" b="1" dirty="0" err="1">
                <a:solidFill>
                  <a:schemeClr val="bg1"/>
                </a:solidFill>
                <a:latin typeface="+mn-lt"/>
                <a:ea typeface="Roboto" panose="02000000000000000000" pitchFamily="2" charset="0"/>
              </a:rPr>
              <a:t>procés</a:t>
            </a:r>
            <a:r>
              <a:rPr lang="es-ES" sz="1600" b="1" dirty="0">
                <a:solidFill>
                  <a:schemeClr val="bg1"/>
                </a:solidFill>
                <a:latin typeface="+mn-lt"/>
                <a:ea typeface="Roboto" panose="02000000000000000000" pitchFamily="2" charset="0"/>
              </a:rPr>
              <a:t> de M&amp;A</a:t>
            </a:r>
          </a:p>
        </p:txBody>
      </p:sp>
      <p:sp>
        <p:nvSpPr>
          <p:cNvPr id="3" name="CuadroTexto 2">
            <a:extLst>
              <a:ext uri="{FF2B5EF4-FFF2-40B4-BE49-F238E27FC236}">
                <a16:creationId xmlns:a16="http://schemas.microsoft.com/office/drawing/2014/main" id="{73EF3BE9-DCFE-5F4E-7FE0-51A894420D5B}"/>
              </a:ext>
            </a:extLst>
          </p:cNvPr>
          <p:cNvSpPr txBox="1"/>
          <p:nvPr/>
        </p:nvSpPr>
        <p:spPr>
          <a:xfrm>
            <a:off x="8287862" y="2458223"/>
            <a:ext cx="1403665" cy="3152830"/>
          </a:xfrm>
          <a:prstGeom prst="rect">
            <a:avLst/>
          </a:prstGeom>
          <a:solidFill>
            <a:schemeClr val="tx2">
              <a:lumMod val="10000"/>
              <a:lumOff val="90000"/>
            </a:schemeClr>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67733" tIns="67733" rIns="67733" bIns="67733" numCol="1" spcCol="38100" rtlCol="0" anchor="b">
            <a:noAutofit/>
          </a:bodyPr>
          <a:lstStyle/>
          <a:p>
            <a:pPr algn="ctr"/>
            <a:endParaRPr lang="es-ES" sz="900" b="1" dirty="0">
              <a:latin typeface="Arial Nova"/>
            </a:endParaRPr>
          </a:p>
          <a:p>
            <a:pPr algn="ctr"/>
            <a:endParaRPr lang="pt-BR" sz="900" b="1" dirty="0">
              <a:latin typeface="Arial Nova"/>
            </a:endParaRPr>
          </a:p>
          <a:p>
            <a:pPr algn="ctr"/>
            <a:r>
              <a:rPr lang="pt-BR" sz="900" b="1" dirty="0">
                <a:latin typeface="Arial Nova"/>
              </a:rPr>
              <a:t>Entrada de </a:t>
            </a:r>
            <a:r>
              <a:rPr lang="pt-BR" sz="900" b="1" dirty="0" err="1">
                <a:latin typeface="Arial Nova"/>
              </a:rPr>
              <a:t>nou</a:t>
            </a:r>
            <a:endParaRPr lang="pt-BR" sz="900" b="1" dirty="0">
              <a:latin typeface="Arial Nova"/>
            </a:endParaRPr>
          </a:p>
          <a:p>
            <a:pPr algn="ctr"/>
            <a:r>
              <a:rPr lang="pt-BR" sz="900" b="1" dirty="0">
                <a:latin typeface="Arial Nova"/>
              </a:rPr>
              <a:t>Capital</a:t>
            </a:r>
          </a:p>
          <a:p>
            <a:pPr algn="ctr"/>
            <a:r>
              <a:rPr lang="pt-BR" sz="900" b="1" dirty="0">
                <a:latin typeface="Arial Nova"/>
              </a:rPr>
              <a:t>vs.</a:t>
            </a:r>
          </a:p>
          <a:p>
            <a:pPr algn="ctr"/>
            <a:r>
              <a:rPr lang="pt-BR" sz="900" b="1" dirty="0">
                <a:latin typeface="Arial Nova"/>
              </a:rPr>
              <a:t>Venda d'</a:t>
            </a:r>
            <a:r>
              <a:rPr lang="pt-BR" sz="900" b="1" dirty="0" err="1">
                <a:latin typeface="Arial Nova"/>
              </a:rPr>
              <a:t>accions</a:t>
            </a:r>
            <a:r>
              <a:rPr lang="pt-BR" sz="900" b="1" dirty="0">
                <a:latin typeface="Arial Nova"/>
              </a:rPr>
              <a:t>. </a:t>
            </a:r>
          </a:p>
          <a:p>
            <a:pPr algn="ctr"/>
            <a:endParaRPr lang="es-ES" sz="933" b="1" dirty="0">
              <a:latin typeface="Arial Nova" panose="020B0504020202020204" pitchFamily="34" charset="0"/>
            </a:endParaRPr>
          </a:p>
        </p:txBody>
      </p:sp>
      <p:sp>
        <p:nvSpPr>
          <p:cNvPr id="4" name="CuadroTexto 3">
            <a:extLst>
              <a:ext uri="{FF2B5EF4-FFF2-40B4-BE49-F238E27FC236}">
                <a16:creationId xmlns:a16="http://schemas.microsoft.com/office/drawing/2014/main" id="{90CEB46A-EF99-3D41-412F-DE0953CC3683}"/>
              </a:ext>
            </a:extLst>
          </p:cNvPr>
          <p:cNvSpPr txBox="1"/>
          <p:nvPr/>
        </p:nvSpPr>
        <p:spPr>
          <a:xfrm>
            <a:off x="2314600" y="2464161"/>
            <a:ext cx="1403665" cy="3152830"/>
          </a:xfrm>
          <a:prstGeom prst="rect">
            <a:avLst/>
          </a:prstGeom>
          <a:solidFill>
            <a:schemeClr val="tx2">
              <a:lumMod val="10000"/>
              <a:lumOff val="90000"/>
            </a:schemeClr>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67733" tIns="67733" rIns="67733" bIns="67733" numCol="1" spcCol="38100" rtlCol="0" anchor="b">
            <a:noAutofit/>
          </a:bodyPr>
          <a:lstStyle/>
          <a:p>
            <a:pPr algn="ctr"/>
            <a:r>
              <a:rPr lang="es-ES" sz="933" b="1" dirty="0" err="1">
                <a:latin typeface="Arial Nova" panose="020B0504020202020204" pitchFamily="34" charset="0"/>
              </a:rPr>
              <a:t>Estratègics</a:t>
            </a:r>
            <a:endParaRPr lang="es-ES" sz="933" b="1" dirty="0">
              <a:latin typeface="Arial Nova" panose="020B0504020202020204" pitchFamily="34" charset="0"/>
            </a:endParaRPr>
          </a:p>
          <a:p>
            <a:pPr algn="ctr"/>
            <a:r>
              <a:rPr lang="es-ES" sz="933" b="1" dirty="0">
                <a:latin typeface="Arial Nova" panose="020B0504020202020204" pitchFamily="34" charset="0"/>
              </a:rPr>
              <a:t>vs.</a:t>
            </a:r>
          </a:p>
          <a:p>
            <a:pPr algn="ctr"/>
            <a:r>
              <a:rPr lang="es-ES" sz="933" b="1" dirty="0" err="1">
                <a:latin typeface="Arial Nova" panose="020B0504020202020204" pitchFamily="34" charset="0"/>
              </a:rPr>
              <a:t>Financiers</a:t>
            </a:r>
            <a:endParaRPr lang="es-ES" sz="933" b="1" dirty="0">
              <a:latin typeface="Arial Nova" panose="020B0504020202020204" pitchFamily="34" charset="0"/>
            </a:endParaRPr>
          </a:p>
          <a:p>
            <a:pPr algn="ctr"/>
            <a:endParaRPr lang="es-ES" sz="933" b="1" dirty="0">
              <a:latin typeface="Arial Nova" panose="020B0504020202020204" pitchFamily="34" charset="0"/>
            </a:endParaRPr>
          </a:p>
          <a:p>
            <a:pPr algn="ctr"/>
            <a:endParaRPr lang="es-ES" sz="933" b="1" dirty="0">
              <a:latin typeface="Arial Nova" panose="020B0504020202020204" pitchFamily="34" charset="0"/>
            </a:endParaRPr>
          </a:p>
        </p:txBody>
      </p:sp>
      <p:sp>
        <p:nvSpPr>
          <p:cNvPr id="8" name="CuadroTexto 7">
            <a:extLst>
              <a:ext uri="{FF2B5EF4-FFF2-40B4-BE49-F238E27FC236}">
                <a16:creationId xmlns:a16="http://schemas.microsoft.com/office/drawing/2014/main" id="{70045D83-F7ED-7CB8-2688-5EFEF63DBB7B}"/>
              </a:ext>
            </a:extLst>
          </p:cNvPr>
          <p:cNvSpPr txBox="1"/>
          <p:nvPr/>
        </p:nvSpPr>
        <p:spPr>
          <a:xfrm>
            <a:off x="5301231" y="2480231"/>
            <a:ext cx="1403665" cy="3152830"/>
          </a:xfrm>
          <a:prstGeom prst="rect">
            <a:avLst/>
          </a:prstGeom>
          <a:solidFill>
            <a:schemeClr val="tx2">
              <a:lumMod val="10000"/>
              <a:lumOff val="90000"/>
            </a:schemeClr>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67733" tIns="67733" rIns="67733" bIns="67733" numCol="1" spcCol="38100" rtlCol="0" anchor="b">
            <a:noAutofit/>
          </a:bodyPr>
          <a:lstStyle/>
          <a:p>
            <a:pPr algn="ctr"/>
            <a:r>
              <a:rPr lang="es-ES" sz="933" b="1" dirty="0" err="1">
                <a:latin typeface="Arial Nova" panose="020B0504020202020204" pitchFamily="34" charset="0"/>
              </a:rPr>
              <a:t>Necessitat</a:t>
            </a:r>
            <a:r>
              <a:rPr lang="es-ES" sz="933" b="1" dirty="0">
                <a:latin typeface="Arial Nova" panose="020B0504020202020204" pitchFamily="34" charset="0"/>
              </a:rPr>
              <a:t> de</a:t>
            </a:r>
          </a:p>
          <a:p>
            <a:pPr algn="ctr"/>
            <a:r>
              <a:rPr lang="es-ES" sz="933" b="1" dirty="0" err="1">
                <a:latin typeface="Arial Nova" panose="020B0504020202020204" pitchFamily="34" charset="0"/>
              </a:rPr>
              <a:t>privacitat</a:t>
            </a:r>
            <a:endParaRPr lang="es-ES" sz="933" b="1" dirty="0">
              <a:latin typeface="Arial Nova" panose="020B0504020202020204" pitchFamily="34" charset="0"/>
            </a:endParaRPr>
          </a:p>
          <a:p>
            <a:pPr algn="ctr"/>
            <a:r>
              <a:rPr lang="es-ES" sz="933" b="1" dirty="0">
                <a:latin typeface="Arial Nova" panose="020B0504020202020204" pitchFamily="34" charset="0"/>
              </a:rPr>
              <a:t>vs.</a:t>
            </a:r>
          </a:p>
          <a:p>
            <a:pPr algn="ctr"/>
            <a:r>
              <a:rPr lang="es-ES" sz="933" b="1" dirty="0" err="1">
                <a:latin typeface="Arial Nova" panose="020B0504020202020204" pitchFamily="34" charset="0"/>
              </a:rPr>
              <a:t>Operació</a:t>
            </a:r>
            <a:endParaRPr lang="es-ES" sz="933" b="1" dirty="0">
              <a:latin typeface="Arial Nova" panose="020B0504020202020204" pitchFamily="34" charset="0"/>
            </a:endParaRPr>
          </a:p>
          <a:p>
            <a:pPr algn="ctr"/>
            <a:r>
              <a:rPr lang="es-ES" sz="933" b="1" dirty="0">
                <a:latin typeface="Arial Nova" panose="020B0504020202020204" pitchFamily="34" charset="0"/>
              </a:rPr>
              <a:t>Pública</a:t>
            </a:r>
          </a:p>
          <a:p>
            <a:pPr algn="ctr"/>
            <a:endParaRPr lang="es-ES" sz="933" b="1" dirty="0">
              <a:latin typeface="Arial Nova" panose="020B0504020202020204" pitchFamily="34" charset="0"/>
            </a:endParaRPr>
          </a:p>
        </p:txBody>
      </p:sp>
      <p:sp>
        <p:nvSpPr>
          <p:cNvPr id="11" name="CuadroTexto 10">
            <a:extLst>
              <a:ext uri="{FF2B5EF4-FFF2-40B4-BE49-F238E27FC236}">
                <a16:creationId xmlns:a16="http://schemas.microsoft.com/office/drawing/2014/main" id="{56B3C10A-9C48-3D51-4022-6753C31121E1}"/>
              </a:ext>
            </a:extLst>
          </p:cNvPr>
          <p:cNvSpPr txBox="1"/>
          <p:nvPr/>
        </p:nvSpPr>
        <p:spPr>
          <a:xfrm>
            <a:off x="3807915" y="2471669"/>
            <a:ext cx="1403665" cy="3152830"/>
          </a:xfrm>
          <a:prstGeom prst="rect">
            <a:avLst/>
          </a:prstGeom>
          <a:solidFill>
            <a:schemeClr val="tx2">
              <a:lumMod val="10000"/>
              <a:lumOff val="90000"/>
            </a:schemeClr>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67733" tIns="67733" rIns="67733" bIns="67733" numCol="1" spcCol="38100" rtlCol="0" anchor="b">
            <a:noAutofit/>
          </a:bodyPr>
          <a:lstStyle/>
          <a:p>
            <a:pPr algn="ctr"/>
            <a:r>
              <a:rPr lang="es-ES" sz="933" b="1" dirty="0" err="1">
                <a:latin typeface="Arial Nova" panose="020B0504020202020204" pitchFamily="34" charset="0"/>
              </a:rPr>
              <a:t>Necesitat</a:t>
            </a:r>
            <a:r>
              <a:rPr lang="es-ES" sz="933" b="1" dirty="0">
                <a:latin typeface="Arial Nova" panose="020B0504020202020204" pitchFamily="34" charset="0"/>
              </a:rPr>
              <a:t> de</a:t>
            </a:r>
          </a:p>
          <a:p>
            <a:pPr algn="ctr"/>
            <a:r>
              <a:rPr lang="es-ES" sz="933" b="1" dirty="0" err="1">
                <a:latin typeface="Arial Nova" panose="020B0504020202020204" pitchFamily="34" charset="0"/>
              </a:rPr>
              <a:t>celeritat</a:t>
            </a:r>
            <a:r>
              <a:rPr lang="es-ES" sz="933" b="1" dirty="0">
                <a:latin typeface="Arial Nova" panose="020B0504020202020204" pitchFamily="34" charset="0"/>
              </a:rPr>
              <a:t> en la</a:t>
            </a:r>
          </a:p>
          <a:p>
            <a:pPr algn="ctr"/>
            <a:r>
              <a:rPr lang="es-ES" sz="933" b="1" dirty="0">
                <a:latin typeface="Arial Nova" panose="020B0504020202020204" pitchFamily="34" charset="0"/>
              </a:rPr>
              <a:t>venda</a:t>
            </a:r>
          </a:p>
          <a:p>
            <a:pPr algn="ctr"/>
            <a:r>
              <a:rPr lang="es-ES" sz="933" b="1" dirty="0">
                <a:latin typeface="Arial Nova" panose="020B0504020202020204" pitchFamily="34" charset="0"/>
              </a:rPr>
              <a:t>vs.</a:t>
            </a:r>
          </a:p>
          <a:p>
            <a:pPr algn="ctr"/>
            <a:r>
              <a:rPr lang="es-ES" sz="933" b="1" dirty="0">
                <a:latin typeface="Arial Nova" panose="020B0504020202020204" pitchFamily="34" charset="0"/>
              </a:rPr>
              <a:t>Venda </a:t>
            </a:r>
            <a:r>
              <a:rPr lang="es-ES" sz="933" b="1" dirty="0" err="1">
                <a:latin typeface="Arial Nova" panose="020B0504020202020204" pitchFamily="34" charset="0"/>
              </a:rPr>
              <a:t>sense</a:t>
            </a:r>
            <a:r>
              <a:rPr lang="es-ES" sz="933" b="1" dirty="0">
                <a:latin typeface="Arial Nova" panose="020B0504020202020204" pitchFamily="34" charset="0"/>
              </a:rPr>
              <a:t> </a:t>
            </a:r>
            <a:r>
              <a:rPr lang="es-ES" sz="933" b="1" dirty="0" err="1">
                <a:latin typeface="Arial Nova" panose="020B0504020202020204" pitchFamily="34" charset="0"/>
              </a:rPr>
              <a:t>pressa</a:t>
            </a:r>
            <a:endParaRPr lang="es-ES" sz="933" b="1" dirty="0">
              <a:latin typeface="Arial Nova" panose="020B0504020202020204" pitchFamily="34" charset="0"/>
            </a:endParaRPr>
          </a:p>
          <a:p>
            <a:pPr algn="ctr"/>
            <a:endParaRPr lang="es-ES" sz="933" b="1" dirty="0">
              <a:latin typeface="Arial Nova" panose="020B0504020202020204" pitchFamily="34" charset="0"/>
            </a:endParaRPr>
          </a:p>
        </p:txBody>
      </p:sp>
      <p:sp>
        <p:nvSpPr>
          <p:cNvPr id="54" name="CuadroTexto 53">
            <a:extLst>
              <a:ext uri="{FF2B5EF4-FFF2-40B4-BE49-F238E27FC236}">
                <a16:creationId xmlns:a16="http://schemas.microsoft.com/office/drawing/2014/main" id="{E75215D8-6228-C2F8-4E4C-B7C6ED34F7E1}"/>
              </a:ext>
            </a:extLst>
          </p:cNvPr>
          <p:cNvSpPr txBox="1"/>
          <p:nvPr/>
        </p:nvSpPr>
        <p:spPr>
          <a:xfrm>
            <a:off x="6794546" y="2462502"/>
            <a:ext cx="1403665" cy="3152830"/>
          </a:xfrm>
          <a:prstGeom prst="rect">
            <a:avLst/>
          </a:prstGeom>
          <a:solidFill>
            <a:schemeClr val="tx2">
              <a:lumMod val="10000"/>
              <a:lumOff val="90000"/>
            </a:schemeClr>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67733" tIns="67733" rIns="67733" bIns="67733" numCol="1" spcCol="38100" rtlCol="0" anchor="b">
            <a:noAutofit/>
          </a:bodyPr>
          <a:lstStyle/>
          <a:p>
            <a:pPr algn="ctr"/>
            <a:endParaRPr lang="es-ES" sz="933" b="1" dirty="0">
              <a:latin typeface="Arial Nova" panose="020B0504020202020204" pitchFamily="34" charset="0"/>
            </a:endParaRPr>
          </a:p>
          <a:p>
            <a:pPr algn="ctr"/>
            <a:r>
              <a:rPr lang="es-ES" sz="933" b="1" dirty="0">
                <a:latin typeface="Arial Nova" panose="020B0504020202020204" pitchFamily="34" charset="0"/>
              </a:rPr>
              <a:t>Impacte sobre el</a:t>
            </a:r>
          </a:p>
          <a:p>
            <a:pPr algn="ctr"/>
            <a:r>
              <a:rPr lang="es-ES" sz="933" b="1" dirty="0" err="1">
                <a:latin typeface="Arial Nova" panose="020B0504020202020204" pitchFamily="34" charset="0"/>
              </a:rPr>
              <a:t>negoci</a:t>
            </a:r>
            <a:endParaRPr lang="es-ES" sz="933" b="1" dirty="0">
              <a:latin typeface="Arial Nova" panose="020B0504020202020204" pitchFamily="34" charset="0"/>
            </a:endParaRPr>
          </a:p>
          <a:p>
            <a:pPr algn="ctr"/>
            <a:r>
              <a:rPr lang="es-ES" sz="933" b="1" dirty="0">
                <a:latin typeface="Arial Nova" panose="020B0504020202020204" pitchFamily="34" charset="0"/>
              </a:rPr>
              <a:t>vs.</a:t>
            </a:r>
          </a:p>
          <a:p>
            <a:pPr algn="ctr"/>
            <a:r>
              <a:rPr lang="es-ES" sz="933" b="1" dirty="0" err="1">
                <a:latin typeface="Arial Nova" panose="020B0504020202020204" pitchFamily="34" charset="0"/>
              </a:rPr>
              <a:t>Importància</a:t>
            </a:r>
            <a:endParaRPr lang="es-ES" sz="933" b="1" dirty="0">
              <a:latin typeface="Arial Nova" panose="020B0504020202020204" pitchFamily="34" charset="0"/>
            </a:endParaRPr>
          </a:p>
          <a:p>
            <a:pPr algn="ctr"/>
            <a:r>
              <a:rPr lang="es-ES" sz="933" b="1" dirty="0">
                <a:latin typeface="Arial Nova" panose="020B0504020202020204" pitchFamily="34" charset="0"/>
              </a:rPr>
              <a:t>Relativa</a:t>
            </a:r>
          </a:p>
          <a:p>
            <a:pPr algn="ctr"/>
            <a:endParaRPr lang="es-ES" sz="933" b="1" dirty="0">
              <a:latin typeface="Arial Nova" panose="020B0504020202020204" pitchFamily="34" charset="0"/>
            </a:endParaRPr>
          </a:p>
        </p:txBody>
      </p:sp>
      <p:sp>
        <p:nvSpPr>
          <p:cNvPr id="55" name="CuadroTexto 54">
            <a:extLst>
              <a:ext uri="{FF2B5EF4-FFF2-40B4-BE49-F238E27FC236}">
                <a16:creationId xmlns:a16="http://schemas.microsoft.com/office/drawing/2014/main" id="{B13595FD-B564-67DA-B0B3-51DFCB0D3D8E}"/>
              </a:ext>
            </a:extLst>
          </p:cNvPr>
          <p:cNvSpPr txBox="1"/>
          <p:nvPr/>
        </p:nvSpPr>
        <p:spPr>
          <a:xfrm>
            <a:off x="821285" y="2464160"/>
            <a:ext cx="1403665" cy="3135195"/>
          </a:xfrm>
          <a:prstGeom prst="rect">
            <a:avLst/>
          </a:prstGeom>
          <a:solidFill>
            <a:schemeClr val="tx2">
              <a:lumMod val="10000"/>
              <a:lumOff val="90000"/>
            </a:schemeClr>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67733" tIns="67733" rIns="67733" bIns="67733" numCol="1" spcCol="38100" rtlCol="0" anchor="b">
            <a:noAutofit/>
          </a:bodyPr>
          <a:lstStyle/>
          <a:p>
            <a:pPr algn="ctr"/>
            <a:r>
              <a:rPr lang="es-ES" sz="933" b="1" dirty="0">
                <a:latin typeface="Arial Nova" panose="020B0504020202020204" pitchFamily="34" charset="0"/>
              </a:rPr>
              <a:t>¿Única</a:t>
            </a:r>
          </a:p>
          <a:p>
            <a:pPr algn="ctr"/>
            <a:r>
              <a:rPr lang="es-ES" sz="933" b="1" dirty="0" err="1">
                <a:latin typeface="Arial Nova" panose="020B0504020202020204" pitchFamily="34" charset="0"/>
              </a:rPr>
              <a:t>prioritat</a:t>
            </a:r>
            <a:r>
              <a:rPr lang="es-ES" sz="933" b="1" dirty="0">
                <a:latin typeface="Arial Nova" panose="020B0504020202020204" pitchFamily="34" charset="0"/>
              </a:rPr>
              <a:t>?</a:t>
            </a:r>
          </a:p>
          <a:p>
            <a:pPr algn="ctr"/>
            <a:endParaRPr lang="es-ES" sz="933" b="1" dirty="0">
              <a:latin typeface="Arial Nova" panose="020B0504020202020204" pitchFamily="34" charset="0"/>
            </a:endParaRPr>
          </a:p>
          <a:p>
            <a:pPr algn="ctr"/>
            <a:endParaRPr lang="es-ES" sz="933" b="1" dirty="0">
              <a:latin typeface="Arial Nova" panose="020B0504020202020204" pitchFamily="34" charset="0"/>
            </a:endParaRPr>
          </a:p>
        </p:txBody>
      </p:sp>
      <p:sp>
        <p:nvSpPr>
          <p:cNvPr id="56" name="CuadroTexto 55">
            <a:extLst>
              <a:ext uri="{FF2B5EF4-FFF2-40B4-BE49-F238E27FC236}">
                <a16:creationId xmlns:a16="http://schemas.microsoft.com/office/drawing/2014/main" id="{706ED942-65A2-0B22-7BFF-06F9AAFF5EB2}"/>
              </a:ext>
            </a:extLst>
          </p:cNvPr>
          <p:cNvSpPr txBox="1"/>
          <p:nvPr/>
        </p:nvSpPr>
        <p:spPr>
          <a:xfrm>
            <a:off x="9781178" y="2442605"/>
            <a:ext cx="1403665" cy="3152830"/>
          </a:xfrm>
          <a:prstGeom prst="rect">
            <a:avLst/>
          </a:prstGeom>
          <a:solidFill>
            <a:schemeClr val="tx2">
              <a:lumMod val="10000"/>
              <a:lumOff val="90000"/>
            </a:schemeClr>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67733" tIns="67733" rIns="67733" bIns="67733" numCol="1" spcCol="38100" rtlCol="0" anchor="b">
            <a:noAutofit/>
          </a:bodyPr>
          <a:lstStyle/>
          <a:p>
            <a:pPr algn="ctr"/>
            <a:endParaRPr lang="es-ES" sz="933" b="1" dirty="0">
              <a:latin typeface="Arial Nova" panose="020B0504020202020204" pitchFamily="34" charset="0"/>
            </a:endParaRPr>
          </a:p>
          <a:p>
            <a:pPr algn="ctr"/>
            <a:r>
              <a:rPr lang="es-ES" sz="933" b="1" dirty="0" err="1">
                <a:latin typeface="Arial Nova" panose="020B0504020202020204" pitchFamily="34" charset="0"/>
              </a:rPr>
              <a:t>Probabilitat</a:t>
            </a:r>
            <a:r>
              <a:rPr lang="es-ES" sz="933" b="1" dirty="0">
                <a:latin typeface="Arial Nova" panose="020B0504020202020204" pitchFamily="34" charset="0"/>
              </a:rPr>
              <a:t> </a:t>
            </a:r>
            <a:r>
              <a:rPr lang="es-ES" sz="933" b="1" dirty="0" err="1">
                <a:latin typeface="Arial Nova" panose="020B0504020202020204" pitchFamily="34" charset="0"/>
              </a:rPr>
              <a:t>d'èxit</a:t>
            </a:r>
            <a:endParaRPr lang="es-ES" sz="933" b="1" dirty="0">
              <a:latin typeface="Arial Nova" panose="020B0504020202020204" pitchFamily="34" charset="0"/>
            </a:endParaRPr>
          </a:p>
          <a:p>
            <a:pPr algn="ctr"/>
            <a:r>
              <a:rPr lang="es-ES" sz="933" b="1" dirty="0">
                <a:latin typeface="Arial Nova" panose="020B0504020202020204" pitchFamily="34" charset="0"/>
              </a:rPr>
              <a:t>de </a:t>
            </a:r>
            <a:r>
              <a:rPr lang="es-ES" sz="933" b="1" dirty="0" err="1">
                <a:latin typeface="Arial Nova" panose="020B0504020202020204" pitchFamily="34" charset="0"/>
              </a:rPr>
              <a:t>l'Operació</a:t>
            </a:r>
            <a:r>
              <a:rPr lang="es-ES" sz="933" b="1" dirty="0">
                <a:latin typeface="Arial Nova" panose="020B0504020202020204" pitchFamily="34" charset="0"/>
              </a:rPr>
              <a:t>.</a:t>
            </a:r>
          </a:p>
          <a:p>
            <a:pPr algn="ctr"/>
            <a:endParaRPr lang="es-ES" sz="933" b="1" dirty="0">
              <a:latin typeface="Arial Nova" panose="020B0504020202020204" pitchFamily="34" charset="0"/>
            </a:endParaRPr>
          </a:p>
          <a:p>
            <a:pPr algn="ctr"/>
            <a:endParaRPr lang="es-ES" sz="933" b="1" dirty="0">
              <a:latin typeface="Arial Nova" panose="020B0504020202020204" pitchFamily="34" charset="0"/>
            </a:endParaRPr>
          </a:p>
        </p:txBody>
      </p:sp>
      <p:sp>
        <p:nvSpPr>
          <p:cNvPr id="57" name="CuadroTexto 56">
            <a:extLst>
              <a:ext uri="{FF2B5EF4-FFF2-40B4-BE49-F238E27FC236}">
                <a16:creationId xmlns:a16="http://schemas.microsoft.com/office/drawing/2014/main" id="{E3AA976B-D285-E449-E848-631EBA65AEC3}"/>
              </a:ext>
            </a:extLst>
          </p:cNvPr>
          <p:cNvSpPr txBox="1"/>
          <p:nvPr/>
        </p:nvSpPr>
        <p:spPr>
          <a:xfrm>
            <a:off x="821285" y="1291809"/>
            <a:ext cx="10363558" cy="286688"/>
          </a:xfrm>
          <a:prstGeom prst="rect">
            <a:avLst/>
          </a:prstGeom>
          <a:solidFill>
            <a:schemeClr val="accent2"/>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67733" tIns="67733" rIns="67733" bIns="67733" numCol="1" spcCol="38100" rtlCol="0" anchor="ctr">
            <a:noAutofit/>
          </a:bodyPr>
          <a:lstStyle/>
          <a:p>
            <a:pPr algn="ctr"/>
            <a:r>
              <a:rPr lang="es-ES" sz="1067" b="1" dirty="0">
                <a:solidFill>
                  <a:schemeClr val="tx2"/>
                </a:solidFill>
                <a:latin typeface="Arial Nova" panose="020B0504020202020204" pitchFamily="34" charset="0"/>
              </a:rPr>
              <a:t>L'OBJECTIU D'UN PROCÉS DE M&amp;A ÉS COMPLIR AMB TOTS ELS OBJECTIUS DELS ACCIONISTES: NO ÉS NOMÉS UNA QÜESTIÓ DE PREU</a:t>
            </a:r>
          </a:p>
        </p:txBody>
      </p:sp>
      <p:sp>
        <p:nvSpPr>
          <p:cNvPr id="58" name="CuadroTexto 57">
            <a:extLst>
              <a:ext uri="{FF2B5EF4-FFF2-40B4-BE49-F238E27FC236}">
                <a16:creationId xmlns:a16="http://schemas.microsoft.com/office/drawing/2014/main" id="{F61838D2-D303-D34B-7E72-CD41A869FBBA}"/>
              </a:ext>
            </a:extLst>
          </p:cNvPr>
          <p:cNvSpPr txBox="1"/>
          <p:nvPr/>
        </p:nvSpPr>
        <p:spPr>
          <a:xfrm>
            <a:off x="689082" y="5854068"/>
            <a:ext cx="10678567" cy="286688"/>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67733" tIns="67733" rIns="67733" bIns="67733" numCol="1" spcCol="38100" rtlCol="0" anchor="ctr">
            <a:noAutofit/>
          </a:bodyPr>
          <a:lstStyle/>
          <a:p>
            <a:pPr algn="ctr"/>
            <a:r>
              <a:rPr lang="es-ES" sz="1067" b="1" dirty="0">
                <a:solidFill>
                  <a:srgbClr val="324350"/>
                </a:solidFill>
                <a:latin typeface="Arial Nova" panose="020B0504020202020204" pitchFamily="34" charset="0"/>
              </a:rPr>
              <a:t>LA CONSISTÈNCIA EN TOTS ELS FACTORS DEL PROCÉS DETERMINARÀ EL NIVELL D'ÈXIT DEL PROCÉS</a:t>
            </a:r>
          </a:p>
        </p:txBody>
      </p:sp>
      <p:sp>
        <p:nvSpPr>
          <p:cNvPr id="59" name="Hexágono 58">
            <a:extLst>
              <a:ext uri="{FF2B5EF4-FFF2-40B4-BE49-F238E27FC236}">
                <a16:creationId xmlns:a16="http://schemas.microsoft.com/office/drawing/2014/main" id="{C962B6D8-B7AA-917E-C47B-3C861CC28FB9}"/>
              </a:ext>
            </a:extLst>
          </p:cNvPr>
          <p:cNvSpPr/>
          <p:nvPr/>
        </p:nvSpPr>
        <p:spPr>
          <a:xfrm rot="5400000">
            <a:off x="5485678" y="1936794"/>
            <a:ext cx="1080000" cy="936000"/>
          </a:xfrm>
          <a:prstGeom prst="hexagon">
            <a:avLst/>
          </a:prstGeom>
          <a:solidFill>
            <a:schemeClr val="bg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7733" tIns="67733" rIns="67733" bIns="67733" numCol="1" spcCol="38100" rtlCol="0" anchor="ctr">
            <a:spAutoFit/>
          </a:bodyPr>
          <a:lstStyle/>
          <a:p>
            <a:pPr algn="ctr" defTabSz="1100639" hangingPunct="0"/>
            <a:endParaRPr lang="es-ES" sz="4267">
              <a:solidFill>
                <a:srgbClr val="FFFFFF"/>
              </a:solidFill>
              <a:sym typeface="Helvetica Light"/>
            </a:endParaRPr>
          </a:p>
        </p:txBody>
      </p:sp>
      <p:sp>
        <p:nvSpPr>
          <p:cNvPr id="60" name="Hexágono 59">
            <a:extLst>
              <a:ext uri="{FF2B5EF4-FFF2-40B4-BE49-F238E27FC236}">
                <a16:creationId xmlns:a16="http://schemas.microsoft.com/office/drawing/2014/main" id="{3713E1B8-2FE9-18F9-9251-C2B351E16367}"/>
              </a:ext>
            </a:extLst>
          </p:cNvPr>
          <p:cNvSpPr/>
          <p:nvPr/>
        </p:nvSpPr>
        <p:spPr>
          <a:xfrm rot="5400000">
            <a:off x="991495" y="1936793"/>
            <a:ext cx="1080000" cy="936000"/>
          </a:xfrm>
          <a:prstGeom prst="hexagon">
            <a:avLst/>
          </a:prstGeom>
          <a:solidFill>
            <a:schemeClr val="bg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7733" tIns="67733" rIns="67733" bIns="67733" numCol="1" spcCol="38100" rtlCol="0" anchor="ctr">
            <a:spAutoFit/>
          </a:bodyPr>
          <a:lstStyle/>
          <a:p>
            <a:pPr algn="ctr" defTabSz="1100639" hangingPunct="0"/>
            <a:endParaRPr lang="es-ES" sz="4267">
              <a:solidFill>
                <a:srgbClr val="FFFFFF"/>
              </a:solidFill>
              <a:sym typeface="Helvetica Light"/>
            </a:endParaRPr>
          </a:p>
        </p:txBody>
      </p:sp>
      <p:sp>
        <p:nvSpPr>
          <p:cNvPr id="61" name="Hexágono 60">
            <a:extLst>
              <a:ext uri="{FF2B5EF4-FFF2-40B4-BE49-F238E27FC236}">
                <a16:creationId xmlns:a16="http://schemas.microsoft.com/office/drawing/2014/main" id="{B03AEDB0-C00E-16A1-19FA-F984124B4A44}"/>
              </a:ext>
            </a:extLst>
          </p:cNvPr>
          <p:cNvSpPr/>
          <p:nvPr/>
        </p:nvSpPr>
        <p:spPr>
          <a:xfrm rot="5400000">
            <a:off x="2486008" y="1936793"/>
            <a:ext cx="1080000" cy="936000"/>
          </a:xfrm>
          <a:prstGeom prst="hexagon">
            <a:avLst/>
          </a:prstGeom>
          <a:solidFill>
            <a:schemeClr val="bg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7733" tIns="67733" rIns="67733" bIns="67733" numCol="1" spcCol="38100" rtlCol="0" anchor="ctr">
            <a:spAutoFit/>
          </a:bodyPr>
          <a:lstStyle/>
          <a:p>
            <a:pPr algn="ctr" defTabSz="1100639" hangingPunct="0"/>
            <a:endParaRPr lang="es-ES" sz="4267">
              <a:solidFill>
                <a:srgbClr val="FFFFFF"/>
              </a:solidFill>
              <a:sym typeface="Helvetica Light"/>
            </a:endParaRPr>
          </a:p>
        </p:txBody>
      </p:sp>
      <p:sp>
        <p:nvSpPr>
          <p:cNvPr id="62" name="Hexágono 61">
            <a:extLst>
              <a:ext uri="{FF2B5EF4-FFF2-40B4-BE49-F238E27FC236}">
                <a16:creationId xmlns:a16="http://schemas.microsoft.com/office/drawing/2014/main" id="{3FB9EBB9-F0A4-0251-C2E8-9A9E0905B657}"/>
              </a:ext>
            </a:extLst>
          </p:cNvPr>
          <p:cNvSpPr/>
          <p:nvPr/>
        </p:nvSpPr>
        <p:spPr>
          <a:xfrm rot="5400000">
            <a:off x="3990537" y="1936793"/>
            <a:ext cx="1080000" cy="936000"/>
          </a:xfrm>
          <a:prstGeom prst="hexagon">
            <a:avLst/>
          </a:prstGeom>
          <a:solidFill>
            <a:schemeClr val="bg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7733" tIns="67733" rIns="67733" bIns="67733" numCol="1" spcCol="38100" rtlCol="0" anchor="ctr">
            <a:spAutoFit/>
          </a:bodyPr>
          <a:lstStyle/>
          <a:p>
            <a:pPr algn="ctr" defTabSz="1100639" hangingPunct="0"/>
            <a:endParaRPr lang="es-ES" sz="4267">
              <a:solidFill>
                <a:srgbClr val="FFFFFF"/>
              </a:solidFill>
              <a:sym typeface="Helvetica Light"/>
            </a:endParaRPr>
          </a:p>
        </p:txBody>
      </p:sp>
      <p:sp>
        <p:nvSpPr>
          <p:cNvPr id="63" name="Hexágono 62">
            <a:extLst>
              <a:ext uri="{FF2B5EF4-FFF2-40B4-BE49-F238E27FC236}">
                <a16:creationId xmlns:a16="http://schemas.microsoft.com/office/drawing/2014/main" id="{52AD1FEE-BC12-6D31-0627-99A79C8FF93B}"/>
              </a:ext>
            </a:extLst>
          </p:cNvPr>
          <p:cNvSpPr/>
          <p:nvPr/>
        </p:nvSpPr>
        <p:spPr>
          <a:xfrm rot="5400000">
            <a:off x="6974563" y="1936793"/>
            <a:ext cx="1080000" cy="936000"/>
          </a:xfrm>
          <a:prstGeom prst="hexagon">
            <a:avLst/>
          </a:prstGeom>
          <a:solidFill>
            <a:schemeClr val="bg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7733" tIns="67733" rIns="67733" bIns="67733" numCol="1" spcCol="38100" rtlCol="0" anchor="ctr">
            <a:spAutoFit/>
          </a:bodyPr>
          <a:lstStyle/>
          <a:p>
            <a:pPr algn="ctr" defTabSz="1100639" hangingPunct="0"/>
            <a:endParaRPr lang="es-ES" sz="4267">
              <a:solidFill>
                <a:srgbClr val="FFFFFF"/>
              </a:solidFill>
              <a:sym typeface="Helvetica Light"/>
            </a:endParaRPr>
          </a:p>
        </p:txBody>
      </p:sp>
      <p:sp>
        <p:nvSpPr>
          <p:cNvPr id="896" name="Hexágono 895">
            <a:extLst>
              <a:ext uri="{FF2B5EF4-FFF2-40B4-BE49-F238E27FC236}">
                <a16:creationId xmlns:a16="http://schemas.microsoft.com/office/drawing/2014/main" id="{5CA5B2E3-7772-9D48-6BE8-C933432F233E}"/>
              </a:ext>
            </a:extLst>
          </p:cNvPr>
          <p:cNvSpPr/>
          <p:nvPr/>
        </p:nvSpPr>
        <p:spPr>
          <a:xfrm rot="5400000">
            <a:off x="8405137" y="1938689"/>
            <a:ext cx="1080000" cy="936000"/>
          </a:xfrm>
          <a:prstGeom prst="hexagon">
            <a:avLst/>
          </a:prstGeom>
          <a:solidFill>
            <a:schemeClr val="bg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7733" tIns="67733" rIns="67733" bIns="67733" numCol="1" spcCol="38100" rtlCol="0" anchor="ctr">
            <a:spAutoFit/>
          </a:bodyPr>
          <a:lstStyle/>
          <a:p>
            <a:pPr algn="ctr" defTabSz="1100639" hangingPunct="0"/>
            <a:endParaRPr lang="es-ES" sz="4267">
              <a:solidFill>
                <a:srgbClr val="FFFFFF"/>
              </a:solidFill>
              <a:sym typeface="Helvetica Light"/>
            </a:endParaRPr>
          </a:p>
        </p:txBody>
      </p:sp>
      <p:sp>
        <p:nvSpPr>
          <p:cNvPr id="897" name="Hexágono 896">
            <a:extLst>
              <a:ext uri="{FF2B5EF4-FFF2-40B4-BE49-F238E27FC236}">
                <a16:creationId xmlns:a16="http://schemas.microsoft.com/office/drawing/2014/main" id="{1D4A60D9-2809-0796-47DA-F9357EEDE413}"/>
              </a:ext>
            </a:extLst>
          </p:cNvPr>
          <p:cNvSpPr/>
          <p:nvPr/>
        </p:nvSpPr>
        <p:spPr>
          <a:xfrm rot="5400000">
            <a:off x="9951993" y="1906327"/>
            <a:ext cx="1080000" cy="936000"/>
          </a:xfrm>
          <a:prstGeom prst="hexagon">
            <a:avLst/>
          </a:prstGeom>
          <a:solidFill>
            <a:schemeClr val="bg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7733" tIns="67733" rIns="67733" bIns="67733" numCol="1" spcCol="38100" rtlCol="0" anchor="ctr">
            <a:spAutoFit/>
          </a:bodyPr>
          <a:lstStyle/>
          <a:p>
            <a:pPr algn="ctr" defTabSz="1100639" hangingPunct="0"/>
            <a:endParaRPr lang="es-ES" sz="4267">
              <a:solidFill>
                <a:srgbClr val="FFFFFF"/>
              </a:solidFill>
              <a:sym typeface="Helvetica Light"/>
            </a:endParaRPr>
          </a:p>
        </p:txBody>
      </p:sp>
      <p:sp>
        <p:nvSpPr>
          <p:cNvPr id="899" name="Marcador de texto 2">
            <a:extLst>
              <a:ext uri="{FF2B5EF4-FFF2-40B4-BE49-F238E27FC236}">
                <a16:creationId xmlns:a16="http://schemas.microsoft.com/office/drawing/2014/main" id="{954EFC55-5BF8-E76E-6133-15952CC65FAA}"/>
              </a:ext>
            </a:extLst>
          </p:cNvPr>
          <p:cNvSpPr txBox="1">
            <a:spLocks/>
          </p:cNvSpPr>
          <p:nvPr/>
        </p:nvSpPr>
        <p:spPr>
          <a:xfrm>
            <a:off x="1123410" y="1938091"/>
            <a:ext cx="798204" cy="452771"/>
          </a:xfrm>
          <a:prstGeom prst="rect">
            <a:avLst/>
          </a:prstGeom>
          <a:noFill/>
        </p:spPr>
        <p:txBody>
          <a:bodyPr vert="horz" lIns="0" tIns="96000" rIns="0" bIns="0" rtlCol="0">
            <a:noAutofit/>
          </a:bodyPr>
          <a:lstStyle>
            <a:lvl1pPr marL="0" marR="0" indent="0" algn="l" defTabSz="232166" rtl="0" eaLnBrk="1" latinLnBrk="0" hangingPunct="1">
              <a:lnSpc>
                <a:spcPct val="100000"/>
              </a:lnSpc>
              <a:spcBef>
                <a:spcPts val="0"/>
              </a:spcBef>
              <a:spcAft>
                <a:spcPts val="338"/>
              </a:spcAft>
              <a:buClrTx/>
              <a:buSzPct val="100000"/>
              <a:buFont typeface="Arial" panose="020B0604020202020204" pitchFamily="34" charset="0"/>
              <a:buNone/>
              <a:tabLst/>
              <a:defRPr sz="1125" b="0" i="0" u="none" strike="noStrike" cap="none" spc="0" baseline="0">
                <a:ln>
                  <a:noFill/>
                </a:ln>
                <a:solidFill>
                  <a:srgbClr val="000000"/>
                </a:solidFill>
                <a:uFillTx/>
                <a:latin typeface="Arial Nova Light" panose="020B0304020202020204" pitchFamily="34" charset="0"/>
                <a:ea typeface="Roboto Light" panose="02000000000000000000" pitchFamily="2" charset="0"/>
                <a:cs typeface="Arial" panose="020B0604020202020204" pitchFamily="34" charset="0"/>
                <a:sym typeface="Helvetica Light"/>
              </a:defRPr>
            </a:lvl1pPr>
            <a:lvl2pPr marL="371465" marR="0" indent="-192876" algn="l" defTabSz="232166" rtl="0" eaLnBrk="1" latinLnBrk="0" hangingPunct="1">
              <a:lnSpc>
                <a:spcPct val="100000"/>
              </a:lnSpc>
              <a:spcBef>
                <a:spcPts val="0"/>
              </a:spcBef>
              <a:spcAft>
                <a:spcPts val="338"/>
              </a:spcAft>
              <a:buClrTx/>
              <a:buSzPct val="100000"/>
              <a:buFont typeface="Helvetica" pitchFamily="2" charset="0"/>
              <a:buChar char="−"/>
              <a:tabLst/>
              <a:defRPr sz="675" b="0" i="0" u="none" strike="noStrike" cap="none" spc="0" baseline="0">
                <a:ln>
                  <a:noFill/>
                </a:ln>
                <a:solidFill>
                  <a:srgbClr val="000000"/>
                </a:solidFill>
                <a:uFillTx/>
                <a:latin typeface="Arial Nova Light" panose="020B0304020202020204" pitchFamily="34" charset="0"/>
                <a:ea typeface="Roboto Light" panose="02000000000000000000" pitchFamily="2" charset="0"/>
                <a:cs typeface="Arial" panose="020B0604020202020204" pitchFamily="34" charset="0"/>
                <a:sym typeface="Helvetica Light"/>
              </a:defRPr>
            </a:lvl2pPr>
            <a:lvl3pPr marL="517910" marR="0" indent="-160731" algn="l" defTabSz="232166" rtl="0" eaLnBrk="1" latinLnBrk="0" hangingPunct="1">
              <a:lnSpc>
                <a:spcPct val="100000"/>
              </a:lnSpc>
              <a:spcBef>
                <a:spcPts val="0"/>
              </a:spcBef>
              <a:spcAft>
                <a:spcPts val="338"/>
              </a:spcAft>
              <a:buClrTx/>
              <a:buSzPct val="100000"/>
              <a:buFont typeface="Arial" panose="020B0604020202020204" pitchFamily="34" charset="0"/>
              <a:buChar char="•"/>
              <a:tabLst/>
              <a:defRPr sz="675" b="0" i="0" u="none" strike="noStrike" cap="none" spc="0" baseline="0">
                <a:ln>
                  <a:noFill/>
                </a:ln>
                <a:solidFill>
                  <a:srgbClr val="000000"/>
                </a:solidFill>
                <a:uFillTx/>
                <a:latin typeface="Arial Nova Light" panose="020B0304020202020204" pitchFamily="34" charset="0"/>
                <a:ea typeface="Roboto Light" panose="02000000000000000000" pitchFamily="2" charset="0"/>
                <a:cs typeface="Arial" panose="020B0604020202020204" pitchFamily="34" charset="0"/>
                <a:sym typeface="Helvetica Light"/>
              </a:defRPr>
            </a:lvl3pPr>
            <a:lvl4pPr marL="728645" marR="0" indent="-192876" algn="l" defTabSz="232166" rtl="0" eaLnBrk="1" latinLnBrk="0" hangingPunct="1">
              <a:lnSpc>
                <a:spcPct val="100000"/>
              </a:lnSpc>
              <a:spcBef>
                <a:spcPts val="0"/>
              </a:spcBef>
              <a:spcAft>
                <a:spcPts val="338"/>
              </a:spcAft>
              <a:buClrTx/>
              <a:buSzPct val="100000"/>
              <a:buFont typeface="Helvetica" pitchFamily="2" charset="0"/>
              <a:buChar char="−"/>
              <a:tabLst/>
              <a:defRPr sz="619" b="0" i="0" u="none" strike="noStrike" cap="none" spc="0" baseline="0">
                <a:ln>
                  <a:noFill/>
                </a:ln>
                <a:solidFill>
                  <a:srgbClr val="000000"/>
                </a:solidFill>
                <a:uFillTx/>
                <a:latin typeface="Arial Nova Light" panose="020B0304020202020204" pitchFamily="34" charset="0"/>
                <a:ea typeface="Roboto Light" panose="02000000000000000000" pitchFamily="2" charset="0"/>
                <a:cs typeface="Arial" panose="020B0604020202020204" pitchFamily="34" charset="0"/>
                <a:sym typeface="Helvetica Light"/>
              </a:defRPr>
            </a:lvl4pPr>
            <a:lvl5pPr marL="907234" marR="0" indent="-192876" algn="l" defTabSz="232166" rtl="0" eaLnBrk="1" latinLnBrk="0" hangingPunct="1">
              <a:lnSpc>
                <a:spcPct val="100000"/>
              </a:lnSpc>
              <a:spcBef>
                <a:spcPts val="0"/>
              </a:spcBef>
              <a:spcAft>
                <a:spcPts val="338"/>
              </a:spcAft>
              <a:buClrTx/>
              <a:buSzPct val="100000"/>
              <a:buFont typeface="System Font Regular"/>
              <a:buChar char="&gt;"/>
              <a:tabLst/>
              <a:defRPr sz="619" b="0" i="0" u="none" strike="noStrike" cap="none" spc="0" baseline="0">
                <a:ln>
                  <a:noFill/>
                </a:ln>
                <a:solidFill>
                  <a:srgbClr val="000000"/>
                </a:solidFill>
                <a:uFillTx/>
                <a:latin typeface="Arial Nova Light" panose="020B0304020202020204" pitchFamily="34" charset="0"/>
                <a:ea typeface="Roboto Light" panose="02000000000000000000" pitchFamily="2" charset="0"/>
                <a:cs typeface="Arial" panose="020B0604020202020204" pitchFamily="34" charset="0"/>
                <a:sym typeface="Helvetica Light"/>
              </a:defRPr>
            </a:lvl5pPr>
            <a:lvl6pPr marL="1071536" marR="0" indent="-178589" algn="l" defTabSz="232166" rtl="0" eaLnBrk="1" latinLnBrk="0" hangingPunct="1">
              <a:lnSpc>
                <a:spcPct val="100000"/>
              </a:lnSpc>
              <a:spcBef>
                <a:spcPts val="1660"/>
              </a:spcBef>
              <a:spcAft>
                <a:spcPts val="0"/>
              </a:spcAft>
              <a:buClrTx/>
              <a:buSzPct val="75000"/>
              <a:buFontTx/>
              <a:buChar char="•"/>
              <a:tabLst/>
              <a:defRPr sz="1463" b="0" i="0" u="none" strike="noStrike" cap="none" spc="0" baseline="0">
                <a:ln>
                  <a:noFill/>
                </a:ln>
                <a:solidFill>
                  <a:srgbClr val="000000"/>
                </a:solidFill>
                <a:uFillTx/>
                <a:latin typeface="+mn-lt"/>
                <a:ea typeface="+mn-ea"/>
                <a:cs typeface="+mn-cs"/>
                <a:sym typeface="Helvetica Light"/>
              </a:defRPr>
            </a:lvl6pPr>
            <a:lvl7pPr marL="1250125" marR="0" indent="-178589" algn="l" defTabSz="232166" rtl="0" eaLnBrk="1" latinLnBrk="0" hangingPunct="1">
              <a:lnSpc>
                <a:spcPct val="100000"/>
              </a:lnSpc>
              <a:spcBef>
                <a:spcPts val="1660"/>
              </a:spcBef>
              <a:spcAft>
                <a:spcPts val="0"/>
              </a:spcAft>
              <a:buClrTx/>
              <a:buSzPct val="75000"/>
              <a:buFontTx/>
              <a:buChar char="•"/>
              <a:tabLst/>
              <a:defRPr sz="1463" b="0" i="0" u="none" strike="noStrike" cap="none" spc="0" baseline="0">
                <a:ln>
                  <a:noFill/>
                </a:ln>
                <a:solidFill>
                  <a:srgbClr val="000000"/>
                </a:solidFill>
                <a:uFillTx/>
                <a:latin typeface="+mn-lt"/>
                <a:ea typeface="+mn-ea"/>
                <a:cs typeface="+mn-cs"/>
                <a:sym typeface="Helvetica Light"/>
              </a:defRPr>
            </a:lvl7pPr>
            <a:lvl8pPr marL="1428715" marR="0" indent="-178589" algn="l" defTabSz="232166" rtl="0" eaLnBrk="1" latinLnBrk="0" hangingPunct="1">
              <a:lnSpc>
                <a:spcPct val="100000"/>
              </a:lnSpc>
              <a:spcBef>
                <a:spcPts val="1660"/>
              </a:spcBef>
              <a:spcAft>
                <a:spcPts val="0"/>
              </a:spcAft>
              <a:buClrTx/>
              <a:buSzPct val="75000"/>
              <a:buFontTx/>
              <a:buChar char="•"/>
              <a:tabLst/>
              <a:defRPr sz="1463" b="0" i="0" u="none" strike="noStrike" cap="none" spc="0" baseline="0">
                <a:ln>
                  <a:noFill/>
                </a:ln>
                <a:solidFill>
                  <a:srgbClr val="000000"/>
                </a:solidFill>
                <a:uFillTx/>
                <a:latin typeface="+mn-lt"/>
                <a:ea typeface="+mn-ea"/>
                <a:cs typeface="+mn-cs"/>
                <a:sym typeface="Helvetica Light"/>
              </a:defRPr>
            </a:lvl8pPr>
            <a:lvl9pPr marL="1607304" marR="0" indent="-178589" algn="l" defTabSz="232166" rtl="0" eaLnBrk="1" latinLnBrk="0" hangingPunct="1">
              <a:lnSpc>
                <a:spcPct val="100000"/>
              </a:lnSpc>
              <a:spcBef>
                <a:spcPts val="1660"/>
              </a:spcBef>
              <a:spcAft>
                <a:spcPts val="0"/>
              </a:spcAft>
              <a:buClrTx/>
              <a:buSzPct val="75000"/>
              <a:buFontTx/>
              <a:buChar char="•"/>
              <a:tabLst/>
              <a:defRPr sz="1463" b="0" i="0" u="none" strike="noStrike" cap="none" spc="0" baseline="0">
                <a:ln>
                  <a:noFill/>
                </a:ln>
                <a:solidFill>
                  <a:srgbClr val="000000"/>
                </a:solidFill>
                <a:uFillTx/>
                <a:latin typeface="+mn-lt"/>
                <a:ea typeface="+mn-ea"/>
                <a:cs typeface="+mn-cs"/>
                <a:sym typeface="Helvetica Light"/>
              </a:defRPr>
            </a:lvl9pPr>
          </a:lstStyle>
          <a:p>
            <a:pPr algn="ctr"/>
            <a:r>
              <a:rPr lang="es-ES" sz="4800">
                <a:solidFill>
                  <a:schemeClr val="bg1"/>
                </a:solidFill>
                <a:latin typeface="Arial Black" panose="020B0A04020102020204" pitchFamily="34" charset="0"/>
              </a:rPr>
              <a:t>1</a:t>
            </a:r>
          </a:p>
        </p:txBody>
      </p:sp>
      <p:sp>
        <p:nvSpPr>
          <p:cNvPr id="900" name="Marcador de texto 2">
            <a:extLst>
              <a:ext uri="{FF2B5EF4-FFF2-40B4-BE49-F238E27FC236}">
                <a16:creationId xmlns:a16="http://schemas.microsoft.com/office/drawing/2014/main" id="{BAC53BB5-D63C-283F-F76A-730C225656AC}"/>
              </a:ext>
            </a:extLst>
          </p:cNvPr>
          <p:cNvSpPr txBox="1">
            <a:spLocks/>
          </p:cNvSpPr>
          <p:nvPr/>
        </p:nvSpPr>
        <p:spPr>
          <a:xfrm>
            <a:off x="2617923" y="1938091"/>
            <a:ext cx="798204" cy="452771"/>
          </a:xfrm>
          <a:prstGeom prst="rect">
            <a:avLst/>
          </a:prstGeom>
          <a:noFill/>
        </p:spPr>
        <p:txBody>
          <a:bodyPr vert="horz" lIns="0" tIns="96000" rIns="0" bIns="0" rtlCol="0">
            <a:noAutofit/>
          </a:bodyPr>
          <a:lstStyle>
            <a:lvl1pPr marL="0" marR="0" indent="0" algn="l" defTabSz="232166" rtl="0" eaLnBrk="1" latinLnBrk="0" hangingPunct="1">
              <a:lnSpc>
                <a:spcPct val="100000"/>
              </a:lnSpc>
              <a:spcBef>
                <a:spcPts val="0"/>
              </a:spcBef>
              <a:spcAft>
                <a:spcPts val="338"/>
              </a:spcAft>
              <a:buClrTx/>
              <a:buSzPct val="100000"/>
              <a:buFont typeface="Arial" panose="020B0604020202020204" pitchFamily="34" charset="0"/>
              <a:buNone/>
              <a:tabLst/>
              <a:defRPr sz="1125" b="0" i="0" u="none" strike="noStrike" cap="none" spc="0" baseline="0">
                <a:ln>
                  <a:noFill/>
                </a:ln>
                <a:solidFill>
                  <a:srgbClr val="000000"/>
                </a:solidFill>
                <a:uFillTx/>
                <a:latin typeface="Arial Nova Light" panose="020B0304020202020204" pitchFamily="34" charset="0"/>
                <a:ea typeface="Roboto Light" panose="02000000000000000000" pitchFamily="2" charset="0"/>
                <a:cs typeface="Arial" panose="020B0604020202020204" pitchFamily="34" charset="0"/>
                <a:sym typeface="Helvetica Light"/>
              </a:defRPr>
            </a:lvl1pPr>
            <a:lvl2pPr marL="371465" marR="0" indent="-192876" algn="l" defTabSz="232166" rtl="0" eaLnBrk="1" latinLnBrk="0" hangingPunct="1">
              <a:lnSpc>
                <a:spcPct val="100000"/>
              </a:lnSpc>
              <a:spcBef>
                <a:spcPts val="0"/>
              </a:spcBef>
              <a:spcAft>
                <a:spcPts val="338"/>
              </a:spcAft>
              <a:buClrTx/>
              <a:buSzPct val="100000"/>
              <a:buFont typeface="Helvetica" pitchFamily="2" charset="0"/>
              <a:buChar char="−"/>
              <a:tabLst/>
              <a:defRPr sz="675" b="0" i="0" u="none" strike="noStrike" cap="none" spc="0" baseline="0">
                <a:ln>
                  <a:noFill/>
                </a:ln>
                <a:solidFill>
                  <a:srgbClr val="000000"/>
                </a:solidFill>
                <a:uFillTx/>
                <a:latin typeface="Arial Nova Light" panose="020B0304020202020204" pitchFamily="34" charset="0"/>
                <a:ea typeface="Roboto Light" panose="02000000000000000000" pitchFamily="2" charset="0"/>
                <a:cs typeface="Arial" panose="020B0604020202020204" pitchFamily="34" charset="0"/>
                <a:sym typeface="Helvetica Light"/>
              </a:defRPr>
            </a:lvl2pPr>
            <a:lvl3pPr marL="517910" marR="0" indent="-160731" algn="l" defTabSz="232166" rtl="0" eaLnBrk="1" latinLnBrk="0" hangingPunct="1">
              <a:lnSpc>
                <a:spcPct val="100000"/>
              </a:lnSpc>
              <a:spcBef>
                <a:spcPts val="0"/>
              </a:spcBef>
              <a:spcAft>
                <a:spcPts val="338"/>
              </a:spcAft>
              <a:buClrTx/>
              <a:buSzPct val="100000"/>
              <a:buFont typeface="Arial" panose="020B0604020202020204" pitchFamily="34" charset="0"/>
              <a:buChar char="•"/>
              <a:tabLst/>
              <a:defRPr sz="675" b="0" i="0" u="none" strike="noStrike" cap="none" spc="0" baseline="0">
                <a:ln>
                  <a:noFill/>
                </a:ln>
                <a:solidFill>
                  <a:srgbClr val="000000"/>
                </a:solidFill>
                <a:uFillTx/>
                <a:latin typeface="Arial Nova Light" panose="020B0304020202020204" pitchFamily="34" charset="0"/>
                <a:ea typeface="Roboto Light" panose="02000000000000000000" pitchFamily="2" charset="0"/>
                <a:cs typeface="Arial" panose="020B0604020202020204" pitchFamily="34" charset="0"/>
                <a:sym typeface="Helvetica Light"/>
              </a:defRPr>
            </a:lvl3pPr>
            <a:lvl4pPr marL="728645" marR="0" indent="-192876" algn="l" defTabSz="232166" rtl="0" eaLnBrk="1" latinLnBrk="0" hangingPunct="1">
              <a:lnSpc>
                <a:spcPct val="100000"/>
              </a:lnSpc>
              <a:spcBef>
                <a:spcPts val="0"/>
              </a:spcBef>
              <a:spcAft>
                <a:spcPts val="338"/>
              </a:spcAft>
              <a:buClrTx/>
              <a:buSzPct val="100000"/>
              <a:buFont typeface="Helvetica" pitchFamily="2" charset="0"/>
              <a:buChar char="−"/>
              <a:tabLst/>
              <a:defRPr sz="619" b="0" i="0" u="none" strike="noStrike" cap="none" spc="0" baseline="0">
                <a:ln>
                  <a:noFill/>
                </a:ln>
                <a:solidFill>
                  <a:srgbClr val="000000"/>
                </a:solidFill>
                <a:uFillTx/>
                <a:latin typeface="Arial Nova Light" panose="020B0304020202020204" pitchFamily="34" charset="0"/>
                <a:ea typeface="Roboto Light" panose="02000000000000000000" pitchFamily="2" charset="0"/>
                <a:cs typeface="Arial" panose="020B0604020202020204" pitchFamily="34" charset="0"/>
                <a:sym typeface="Helvetica Light"/>
              </a:defRPr>
            </a:lvl4pPr>
            <a:lvl5pPr marL="907234" marR="0" indent="-192876" algn="l" defTabSz="232166" rtl="0" eaLnBrk="1" latinLnBrk="0" hangingPunct="1">
              <a:lnSpc>
                <a:spcPct val="100000"/>
              </a:lnSpc>
              <a:spcBef>
                <a:spcPts val="0"/>
              </a:spcBef>
              <a:spcAft>
                <a:spcPts val="338"/>
              </a:spcAft>
              <a:buClrTx/>
              <a:buSzPct val="100000"/>
              <a:buFont typeface="System Font Regular"/>
              <a:buChar char="&gt;"/>
              <a:tabLst/>
              <a:defRPr sz="619" b="0" i="0" u="none" strike="noStrike" cap="none" spc="0" baseline="0">
                <a:ln>
                  <a:noFill/>
                </a:ln>
                <a:solidFill>
                  <a:srgbClr val="000000"/>
                </a:solidFill>
                <a:uFillTx/>
                <a:latin typeface="Arial Nova Light" panose="020B0304020202020204" pitchFamily="34" charset="0"/>
                <a:ea typeface="Roboto Light" panose="02000000000000000000" pitchFamily="2" charset="0"/>
                <a:cs typeface="Arial" panose="020B0604020202020204" pitchFamily="34" charset="0"/>
                <a:sym typeface="Helvetica Light"/>
              </a:defRPr>
            </a:lvl5pPr>
            <a:lvl6pPr marL="1071536" marR="0" indent="-178589" algn="l" defTabSz="232166" rtl="0" eaLnBrk="1" latinLnBrk="0" hangingPunct="1">
              <a:lnSpc>
                <a:spcPct val="100000"/>
              </a:lnSpc>
              <a:spcBef>
                <a:spcPts val="1660"/>
              </a:spcBef>
              <a:spcAft>
                <a:spcPts val="0"/>
              </a:spcAft>
              <a:buClrTx/>
              <a:buSzPct val="75000"/>
              <a:buFontTx/>
              <a:buChar char="•"/>
              <a:tabLst/>
              <a:defRPr sz="1463" b="0" i="0" u="none" strike="noStrike" cap="none" spc="0" baseline="0">
                <a:ln>
                  <a:noFill/>
                </a:ln>
                <a:solidFill>
                  <a:srgbClr val="000000"/>
                </a:solidFill>
                <a:uFillTx/>
                <a:latin typeface="+mn-lt"/>
                <a:ea typeface="+mn-ea"/>
                <a:cs typeface="+mn-cs"/>
                <a:sym typeface="Helvetica Light"/>
              </a:defRPr>
            </a:lvl6pPr>
            <a:lvl7pPr marL="1250125" marR="0" indent="-178589" algn="l" defTabSz="232166" rtl="0" eaLnBrk="1" latinLnBrk="0" hangingPunct="1">
              <a:lnSpc>
                <a:spcPct val="100000"/>
              </a:lnSpc>
              <a:spcBef>
                <a:spcPts val="1660"/>
              </a:spcBef>
              <a:spcAft>
                <a:spcPts val="0"/>
              </a:spcAft>
              <a:buClrTx/>
              <a:buSzPct val="75000"/>
              <a:buFontTx/>
              <a:buChar char="•"/>
              <a:tabLst/>
              <a:defRPr sz="1463" b="0" i="0" u="none" strike="noStrike" cap="none" spc="0" baseline="0">
                <a:ln>
                  <a:noFill/>
                </a:ln>
                <a:solidFill>
                  <a:srgbClr val="000000"/>
                </a:solidFill>
                <a:uFillTx/>
                <a:latin typeface="+mn-lt"/>
                <a:ea typeface="+mn-ea"/>
                <a:cs typeface="+mn-cs"/>
                <a:sym typeface="Helvetica Light"/>
              </a:defRPr>
            </a:lvl7pPr>
            <a:lvl8pPr marL="1428715" marR="0" indent="-178589" algn="l" defTabSz="232166" rtl="0" eaLnBrk="1" latinLnBrk="0" hangingPunct="1">
              <a:lnSpc>
                <a:spcPct val="100000"/>
              </a:lnSpc>
              <a:spcBef>
                <a:spcPts val="1660"/>
              </a:spcBef>
              <a:spcAft>
                <a:spcPts val="0"/>
              </a:spcAft>
              <a:buClrTx/>
              <a:buSzPct val="75000"/>
              <a:buFontTx/>
              <a:buChar char="•"/>
              <a:tabLst/>
              <a:defRPr sz="1463" b="0" i="0" u="none" strike="noStrike" cap="none" spc="0" baseline="0">
                <a:ln>
                  <a:noFill/>
                </a:ln>
                <a:solidFill>
                  <a:srgbClr val="000000"/>
                </a:solidFill>
                <a:uFillTx/>
                <a:latin typeface="+mn-lt"/>
                <a:ea typeface="+mn-ea"/>
                <a:cs typeface="+mn-cs"/>
                <a:sym typeface="Helvetica Light"/>
              </a:defRPr>
            </a:lvl8pPr>
            <a:lvl9pPr marL="1607304" marR="0" indent="-178589" algn="l" defTabSz="232166" rtl="0" eaLnBrk="1" latinLnBrk="0" hangingPunct="1">
              <a:lnSpc>
                <a:spcPct val="100000"/>
              </a:lnSpc>
              <a:spcBef>
                <a:spcPts val="1660"/>
              </a:spcBef>
              <a:spcAft>
                <a:spcPts val="0"/>
              </a:spcAft>
              <a:buClrTx/>
              <a:buSzPct val="75000"/>
              <a:buFontTx/>
              <a:buChar char="•"/>
              <a:tabLst/>
              <a:defRPr sz="1463" b="0" i="0" u="none" strike="noStrike" cap="none" spc="0" baseline="0">
                <a:ln>
                  <a:noFill/>
                </a:ln>
                <a:solidFill>
                  <a:srgbClr val="000000"/>
                </a:solidFill>
                <a:uFillTx/>
                <a:latin typeface="+mn-lt"/>
                <a:ea typeface="+mn-ea"/>
                <a:cs typeface="+mn-cs"/>
                <a:sym typeface="Helvetica Light"/>
              </a:defRPr>
            </a:lvl9pPr>
          </a:lstStyle>
          <a:p>
            <a:pPr algn="ctr"/>
            <a:r>
              <a:rPr lang="es-ES" sz="4800">
                <a:solidFill>
                  <a:schemeClr val="bg1"/>
                </a:solidFill>
                <a:latin typeface="Arial Black" panose="020B0A04020102020204" pitchFamily="34" charset="0"/>
              </a:rPr>
              <a:t>2</a:t>
            </a:r>
          </a:p>
        </p:txBody>
      </p:sp>
      <p:sp>
        <p:nvSpPr>
          <p:cNvPr id="903" name="Marcador de texto 2">
            <a:extLst>
              <a:ext uri="{FF2B5EF4-FFF2-40B4-BE49-F238E27FC236}">
                <a16:creationId xmlns:a16="http://schemas.microsoft.com/office/drawing/2014/main" id="{674D73D2-357F-56EA-8658-DC654DDB7934}"/>
              </a:ext>
            </a:extLst>
          </p:cNvPr>
          <p:cNvSpPr txBox="1">
            <a:spLocks/>
          </p:cNvSpPr>
          <p:nvPr/>
        </p:nvSpPr>
        <p:spPr>
          <a:xfrm>
            <a:off x="4122452" y="1938091"/>
            <a:ext cx="798204" cy="452771"/>
          </a:xfrm>
          <a:prstGeom prst="rect">
            <a:avLst/>
          </a:prstGeom>
          <a:noFill/>
        </p:spPr>
        <p:txBody>
          <a:bodyPr vert="horz" lIns="0" tIns="96000" rIns="0" bIns="0" rtlCol="0">
            <a:noAutofit/>
          </a:bodyPr>
          <a:lstStyle>
            <a:lvl1pPr marL="0" marR="0" indent="0" algn="l" defTabSz="232166" rtl="0" eaLnBrk="1" latinLnBrk="0" hangingPunct="1">
              <a:lnSpc>
                <a:spcPct val="100000"/>
              </a:lnSpc>
              <a:spcBef>
                <a:spcPts val="0"/>
              </a:spcBef>
              <a:spcAft>
                <a:spcPts val="338"/>
              </a:spcAft>
              <a:buClrTx/>
              <a:buSzPct val="100000"/>
              <a:buFont typeface="Arial" panose="020B0604020202020204" pitchFamily="34" charset="0"/>
              <a:buNone/>
              <a:tabLst/>
              <a:defRPr sz="1125" b="0" i="0" u="none" strike="noStrike" cap="none" spc="0" baseline="0">
                <a:ln>
                  <a:noFill/>
                </a:ln>
                <a:solidFill>
                  <a:srgbClr val="000000"/>
                </a:solidFill>
                <a:uFillTx/>
                <a:latin typeface="Arial Nova Light" panose="020B0304020202020204" pitchFamily="34" charset="0"/>
                <a:ea typeface="Roboto Light" panose="02000000000000000000" pitchFamily="2" charset="0"/>
                <a:cs typeface="Arial" panose="020B0604020202020204" pitchFamily="34" charset="0"/>
                <a:sym typeface="Helvetica Light"/>
              </a:defRPr>
            </a:lvl1pPr>
            <a:lvl2pPr marL="371465" marR="0" indent="-192876" algn="l" defTabSz="232166" rtl="0" eaLnBrk="1" latinLnBrk="0" hangingPunct="1">
              <a:lnSpc>
                <a:spcPct val="100000"/>
              </a:lnSpc>
              <a:spcBef>
                <a:spcPts val="0"/>
              </a:spcBef>
              <a:spcAft>
                <a:spcPts val="338"/>
              </a:spcAft>
              <a:buClrTx/>
              <a:buSzPct val="100000"/>
              <a:buFont typeface="Helvetica" pitchFamily="2" charset="0"/>
              <a:buChar char="−"/>
              <a:tabLst/>
              <a:defRPr sz="675" b="0" i="0" u="none" strike="noStrike" cap="none" spc="0" baseline="0">
                <a:ln>
                  <a:noFill/>
                </a:ln>
                <a:solidFill>
                  <a:srgbClr val="000000"/>
                </a:solidFill>
                <a:uFillTx/>
                <a:latin typeface="Arial Nova Light" panose="020B0304020202020204" pitchFamily="34" charset="0"/>
                <a:ea typeface="Roboto Light" panose="02000000000000000000" pitchFamily="2" charset="0"/>
                <a:cs typeface="Arial" panose="020B0604020202020204" pitchFamily="34" charset="0"/>
                <a:sym typeface="Helvetica Light"/>
              </a:defRPr>
            </a:lvl2pPr>
            <a:lvl3pPr marL="517910" marR="0" indent="-160731" algn="l" defTabSz="232166" rtl="0" eaLnBrk="1" latinLnBrk="0" hangingPunct="1">
              <a:lnSpc>
                <a:spcPct val="100000"/>
              </a:lnSpc>
              <a:spcBef>
                <a:spcPts val="0"/>
              </a:spcBef>
              <a:spcAft>
                <a:spcPts val="338"/>
              </a:spcAft>
              <a:buClrTx/>
              <a:buSzPct val="100000"/>
              <a:buFont typeface="Arial" panose="020B0604020202020204" pitchFamily="34" charset="0"/>
              <a:buChar char="•"/>
              <a:tabLst/>
              <a:defRPr sz="675" b="0" i="0" u="none" strike="noStrike" cap="none" spc="0" baseline="0">
                <a:ln>
                  <a:noFill/>
                </a:ln>
                <a:solidFill>
                  <a:srgbClr val="000000"/>
                </a:solidFill>
                <a:uFillTx/>
                <a:latin typeface="Arial Nova Light" panose="020B0304020202020204" pitchFamily="34" charset="0"/>
                <a:ea typeface="Roboto Light" panose="02000000000000000000" pitchFamily="2" charset="0"/>
                <a:cs typeface="Arial" panose="020B0604020202020204" pitchFamily="34" charset="0"/>
                <a:sym typeface="Helvetica Light"/>
              </a:defRPr>
            </a:lvl3pPr>
            <a:lvl4pPr marL="728645" marR="0" indent="-192876" algn="l" defTabSz="232166" rtl="0" eaLnBrk="1" latinLnBrk="0" hangingPunct="1">
              <a:lnSpc>
                <a:spcPct val="100000"/>
              </a:lnSpc>
              <a:spcBef>
                <a:spcPts val="0"/>
              </a:spcBef>
              <a:spcAft>
                <a:spcPts val="338"/>
              </a:spcAft>
              <a:buClrTx/>
              <a:buSzPct val="100000"/>
              <a:buFont typeface="Helvetica" pitchFamily="2" charset="0"/>
              <a:buChar char="−"/>
              <a:tabLst/>
              <a:defRPr sz="619" b="0" i="0" u="none" strike="noStrike" cap="none" spc="0" baseline="0">
                <a:ln>
                  <a:noFill/>
                </a:ln>
                <a:solidFill>
                  <a:srgbClr val="000000"/>
                </a:solidFill>
                <a:uFillTx/>
                <a:latin typeface="Arial Nova Light" panose="020B0304020202020204" pitchFamily="34" charset="0"/>
                <a:ea typeface="Roboto Light" panose="02000000000000000000" pitchFamily="2" charset="0"/>
                <a:cs typeface="Arial" panose="020B0604020202020204" pitchFamily="34" charset="0"/>
                <a:sym typeface="Helvetica Light"/>
              </a:defRPr>
            </a:lvl4pPr>
            <a:lvl5pPr marL="907234" marR="0" indent="-192876" algn="l" defTabSz="232166" rtl="0" eaLnBrk="1" latinLnBrk="0" hangingPunct="1">
              <a:lnSpc>
                <a:spcPct val="100000"/>
              </a:lnSpc>
              <a:spcBef>
                <a:spcPts val="0"/>
              </a:spcBef>
              <a:spcAft>
                <a:spcPts val="338"/>
              </a:spcAft>
              <a:buClrTx/>
              <a:buSzPct val="100000"/>
              <a:buFont typeface="System Font Regular"/>
              <a:buChar char="&gt;"/>
              <a:tabLst/>
              <a:defRPr sz="619" b="0" i="0" u="none" strike="noStrike" cap="none" spc="0" baseline="0">
                <a:ln>
                  <a:noFill/>
                </a:ln>
                <a:solidFill>
                  <a:srgbClr val="000000"/>
                </a:solidFill>
                <a:uFillTx/>
                <a:latin typeface="Arial Nova Light" panose="020B0304020202020204" pitchFamily="34" charset="0"/>
                <a:ea typeface="Roboto Light" panose="02000000000000000000" pitchFamily="2" charset="0"/>
                <a:cs typeface="Arial" panose="020B0604020202020204" pitchFamily="34" charset="0"/>
                <a:sym typeface="Helvetica Light"/>
              </a:defRPr>
            </a:lvl5pPr>
            <a:lvl6pPr marL="1071536" marR="0" indent="-178589" algn="l" defTabSz="232166" rtl="0" eaLnBrk="1" latinLnBrk="0" hangingPunct="1">
              <a:lnSpc>
                <a:spcPct val="100000"/>
              </a:lnSpc>
              <a:spcBef>
                <a:spcPts val="1660"/>
              </a:spcBef>
              <a:spcAft>
                <a:spcPts val="0"/>
              </a:spcAft>
              <a:buClrTx/>
              <a:buSzPct val="75000"/>
              <a:buFontTx/>
              <a:buChar char="•"/>
              <a:tabLst/>
              <a:defRPr sz="1463" b="0" i="0" u="none" strike="noStrike" cap="none" spc="0" baseline="0">
                <a:ln>
                  <a:noFill/>
                </a:ln>
                <a:solidFill>
                  <a:srgbClr val="000000"/>
                </a:solidFill>
                <a:uFillTx/>
                <a:latin typeface="+mn-lt"/>
                <a:ea typeface="+mn-ea"/>
                <a:cs typeface="+mn-cs"/>
                <a:sym typeface="Helvetica Light"/>
              </a:defRPr>
            </a:lvl6pPr>
            <a:lvl7pPr marL="1250125" marR="0" indent="-178589" algn="l" defTabSz="232166" rtl="0" eaLnBrk="1" latinLnBrk="0" hangingPunct="1">
              <a:lnSpc>
                <a:spcPct val="100000"/>
              </a:lnSpc>
              <a:spcBef>
                <a:spcPts val="1660"/>
              </a:spcBef>
              <a:spcAft>
                <a:spcPts val="0"/>
              </a:spcAft>
              <a:buClrTx/>
              <a:buSzPct val="75000"/>
              <a:buFontTx/>
              <a:buChar char="•"/>
              <a:tabLst/>
              <a:defRPr sz="1463" b="0" i="0" u="none" strike="noStrike" cap="none" spc="0" baseline="0">
                <a:ln>
                  <a:noFill/>
                </a:ln>
                <a:solidFill>
                  <a:srgbClr val="000000"/>
                </a:solidFill>
                <a:uFillTx/>
                <a:latin typeface="+mn-lt"/>
                <a:ea typeface="+mn-ea"/>
                <a:cs typeface="+mn-cs"/>
                <a:sym typeface="Helvetica Light"/>
              </a:defRPr>
            </a:lvl7pPr>
            <a:lvl8pPr marL="1428715" marR="0" indent="-178589" algn="l" defTabSz="232166" rtl="0" eaLnBrk="1" latinLnBrk="0" hangingPunct="1">
              <a:lnSpc>
                <a:spcPct val="100000"/>
              </a:lnSpc>
              <a:spcBef>
                <a:spcPts val="1660"/>
              </a:spcBef>
              <a:spcAft>
                <a:spcPts val="0"/>
              </a:spcAft>
              <a:buClrTx/>
              <a:buSzPct val="75000"/>
              <a:buFontTx/>
              <a:buChar char="•"/>
              <a:tabLst/>
              <a:defRPr sz="1463" b="0" i="0" u="none" strike="noStrike" cap="none" spc="0" baseline="0">
                <a:ln>
                  <a:noFill/>
                </a:ln>
                <a:solidFill>
                  <a:srgbClr val="000000"/>
                </a:solidFill>
                <a:uFillTx/>
                <a:latin typeface="+mn-lt"/>
                <a:ea typeface="+mn-ea"/>
                <a:cs typeface="+mn-cs"/>
                <a:sym typeface="Helvetica Light"/>
              </a:defRPr>
            </a:lvl8pPr>
            <a:lvl9pPr marL="1607304" marR="0" indent="-178589" algn="l" defTabSz="232166" rtl="0" eaLnBrk="1" latinLnBrk="0" hangingPunct="1">
              <a:lnSpc>
                <a:spcPct val="100000"/>
              </a:lnSpc>
              <a:spcBef>
                <a:spcPts val="1660"/>
              </a:spcBef>
              <a:spcAft>
                <a:spcPts val="0"/>
              </a:spcAft>
              <a:buClrTx/>
              <a:buSzPct val="75000"/>
              <a:buFontTx/>
              <a:buChar char="•"/>
              <a:tabLst/>
              <a:defRPr sz="1463" b="0" i="0" u="none" strike="noStrike" cap="none" spc="0" baseline="0">
                <a:ln>
                  <a:noFill/>
                </a:ln>
                <a:solidFill>
                  <a:srgbClr val="000000"/>
                </a:solidFill>
                <a:uFillTx/>
                <a:latin typeface="+mn-lt"/>
                <a:ea typeface="+mn-ea"/>
                <a:cs typeface="+mn-cs"/>
                <a:sym typeface="Helvetica Light"/>
              </a:defRPr>
            </a:lvl9pPr>
          </a:lstStyle>
          <a:p>
            <a:pPr algn="ctr"/>
            <a:r>
              <a:rPr lang="es-ES" sz="4800">
                <a:solidFill>
                  <a:schemeClr val="bg1"/>
                </a:solidFill>
                <a:latin typeface="Arial Black" panose="020B0A04020102020204" pitchFamily="34" charset="0"/>
              </a:rPr>
              <a:t>3</a:t>
            </a:r>
          </a:p>
        </p:txBody>
      </p:sp>
      <p:sp>
        <p:nvSpPr>
          <p:cNvPr id="904" name="Marcador de texto 2">
            <a:extLst>
              <a:ext uri="{FF2B5EF4-FFF2-40B4-BE49-F238E27FC236}">
                <a16:creationId xmlns:a16="http://schemas.microsoft.com/office/drawing/2014/main" id="{911CEF7F-E546-A34D-7222-8DCDAA16FF25}"/>
              </a:ext>
            </a:extLst>
          </p:cNvPr>
          <p:cNvSpPr txBox="1">
            <a:spLocks/>
          </p:cNvSpPr>
          <p:nvPr/>
        </p:nvSpPr>
        <p:spPr>
          <a:xfrm>
            <a:off x="5617593" y="1938091"/>
            <a:ext cx="798204" cy="452771"/>
          </a:xfrm>
          <a:prstGeom prst="rect">
            <a:avLst/>
          </a:prstGeom>
          <a:noFill/>
        </p:spPr>
        <p:txBody>
          <a:bodyPr vert="horz" lIns="0" tIns="96000" rIns="0" bIns="0" rtlCol="0">
            <a:noAutofit/>
          </a:bodyPr>
          <a:lstStyle>
            <a:lvl1pPr marL="0" marR="0" indent="0" algn="l" defTabSz="232166" rtl="0" eaLnBrk="1" latinLnBrk="0" hangingPunct="1">
              <a:lnSpc>
                <a:spcPct val="100000"/>
              </a:lnSpc>
              <a:spcBef>
                <a:spcPts val="0"/>
              </a:spcBef>
              <a:spcAft>
                <a:spcPts val="338"/>
              </a:spcAft>
              <a:buClrTx/>
              <a:buSzPct val="100000"/>
              <a:buFont typeface="Arial" panose="020B0604020202020204" pitchFamily="34" charset="0"/>
              <a:buNone/>
              <a:tabLst/>
              <a:defRPr sz="1125" b="0" i="0" u="none" strike="noStrike" cap="none" spc="0" baseline="0">
                <a:ln>
                  <a:noFill/>
                </a:ln>
                <a:solidFill>
                  <a:srgbClr val="000000"/>
                </a:solidFill>
                <a:uFillTx/>
                <a:latin typeface="Arial Nova Light" panose="020B0304020202020204" pitchFamily="34" charset="0"/>
                <a:ea typeface="Roboto Light" panose="02000000000000000000" pitchFamily="2" charset="0"/>
                <a:cs typeface="Arial" panose="020B0604020202020204" pitchFamily="34" charset="0"/>
                <a:sym typeface="Helvetica Light"/>
              </a:defRPr>
            </a:lvl1pPr>
            <a:lvl2pPr marL="371465" marR="0" indent="-192876" algn="l" defTabSz="232166" rtl="0" eaLnBrk="1" latinLnBrk="0" hangingPunct="1">
              <a:lnSpc>
                <a:spcPct val="100000"/>
              </a:lnSpc>
              <a:spcBef>
                <a:spcPts val="0"/>
              </a:spcBef>
              <a:spcAft>
                <a:spcPts val="338"/>
              </a:spcAft>
              <a:buClrTx/>
              <a:buSzPct val="100000"/>
              <a:buFont typeface="Helvetica" pitchFamily="2" charset="0"/>
              <a:buChar char="−"/>
              <a:tabLst/>
              <a:defRPr sz="675" b="0" i="0" u="none" strike="noStrike" cap="none" spc="0" baseline="0">
                <a:ln>
                  <a:noFill/>
                </a:ln>
                <a:solidFill>
                  <a:srgbClr val="000000"/>
                </a:solidFill>
                <a:uFillTx/>
                <a:latin typeface="Arial Nova Light" panose="020B0304020202020204" pitchFamily="34" charset="0"/>
                <a:ea typeface="Roboto Light" panose="02000000000000000000" pitchFamily="2" charset="0"/>
                <a:cs typeface="Arial" panose="020B0604020202020204" pitchFamily="34" charset="0"/>
                <a:sym typeface="Helvetica Light"/>
              </a:defRPr>
            </a:lvl2pPr>
            <a:lvl3pPr marL="517910" marR="0" indent="-160731" algn="l" defTabSz="232166" rtl="0" eaLnBrk="1" latinLnBrk="0" hangingPunct="1">
              <a:lnSpc>
                <a:spcPct val="100000"/>
              </a:lnSpc>
              <a:spcBef>
                <a:spcPts val="0"/>
              </a:spcBef>
              <a:spcAft>
                <a:spcPts val="338"/>
              </a:spcAft>
              <a:buClrTx/>
              <a:buSzPct val="100000"/>
              <a:buFont typeface="Arial" panose="020B0604020202020204" pitchFamily="34" charset="0"/>
              <a:buChar char="•"/>
              <a:tabLst/>
              <a:defRPr sz="675" b="0" i="0" u="none" strike="noStrike" cap="none" spc="0" baseline="0">
                <a:ln>
                  <a:noFill/>
                </a:ln>
                <a:solidFill>
                  <a:srgbClr val="000000"/>
                </a:solidFill>
                <a:uFillTx/>
                <a:latin typeface="Arial Nova Light" panose="020B0304020202020204" pitchFamily="34" charset="0"/>
                <a:ea typeface="Roboto Light" panose="02000000000000000000" pitchFamily="2" charset="0"/>
                <a:cs typeface="Arial" panose="020B0604020202020204" pitchFamily="34" charset="0"/>
                <a:sym typeface="Helvetica Light"/>
              </a:defRPr>
            </a:lvl3pPr>
            <a:lvl4pPr marL="728645" marR="0" indent="-192876" algn="l" defTabSz="232166" rtl="0" eaLnBrk="1" latinLnBrk="0" hangingPunct="1">
              <a:lnSpc>
                <a:spcPct val="100000"/>
              </a:lnSpc>
              <a:spcBef>
                <a:spcPts val="0"/>
              </a:spcBef>
              <a:spcAft>
                <a:spcPts val="338"/>
              </a:spcAft>
              <a:buClrTx/>
              <a:buSzPct val="100000"/>
              <a:buFont typeface="Helvetica" pitchFamily="2" charset="0"/>
              <a:buChar char="−"/>
              <a:tabLst/>
              <a:defRPr sz="619" b="0" i="0" u="none" strike="noStrike" cap="none" spc="0" baseline="0">
                <a:ln>
                  <a:noFill/>
                </a:ln>
                <a:solidFill>
                  <a:srgbClr val="000000"/>
                </a:solidFill>
                <a:uFillTx/>
                <a:latin typeface="Arial Nova Light" panose="020B0304020202020204" pitchFamily="34" charset="0"/>
                <a:ea typeface="Roboto Light" panose="02000000000000000000" pitchFamily="2" charset="0"/>
                <a:cs typeface="Arial" panose="020B0604020202020204" pitchFamily="34" charset="0"/>
                <a:sym typeface="Helvetica Light"/>
              </a:defRPr>
            </a:lvl4pPr>
            <a:lvl5pPr marL="907234" marR="0" indent="-192876" algn="l" defTabSz="232166" rtl="0" eaLnBrk="1" latinLnBrk="0" hangingPunct="1">
              <a:lnSpc>
                <a:spcPct val="100000"/>
              </a:lnSpc>
              <a:spcBef>
                <a:spcPts val="0"/>
              </a:spcBef>
              <a:spcAft>
                <a:spcPts val="338"/>
              </a:spcAft>
              <a:buClrTx/>
              <a:buSzPct val="100000"/>
              <a:buFont typeface="System Font Regular"/>
              <a:buChar char="&gt;"/>
              <a:tabLst/>
              <a:defRPr sz="619" b="0" i="0" u="none" strike="noStrike" cap="none" spc="0" baseline="0">
                <a:ln>
                  <a:noFill/>
                </a:ln>
                <a:solidFill>
                  <a:srgbClr val="000000"/>
                </a:solidFill>
                <a:uFillTx/>
                <a:latin typeface="Arial Nova Light" panose="020B0304020202020204" pitchFamily="34" charset="0"/>
                <a:ea typeface="Roboto Light" panose="02000000000000000000" pitchFamily="2" charset="0"/>
                <a:cs typeface="Arial" panose="020B0604020202020204" pitchFamily="34" charset="0"/>
                <a:sym typeface="Helvetica Light"/>
              </a:defRPr>
            </a:lvl5pPr>
            <a:lvl6pPr marL="1071536" marR="0" indent="-178589" algn="l" defTabSz="232166" rtl="0" eaLnBrk="1" latinLnBrk="0" hangingPunct="1">
              <a:lnSpc>
                <a:spcPct val="100000"/>
              </a:lnSpc>
              <a:spcBef>
                <a:spcPts val="1660"/>
              </a:spcBef>
              <a:spcAft>
                <a:spcPts val="0"/>
              </a:spcAft>
              <a:buClrTx/>
              <a:buSzPct val="75000"/>
              <a:buFontTx/>
              <a:buChar char="•"/>
              <a:tabLst/>
              <a:defRPr sz="1463" b="0" i="0" u="none" strike="noStrike" cap="none" spc="0" baseline="0">
                <a:ln>
                  <a:noFill/>
                </a:ln>
                <a:solidFill>
                  <a:srgbClr val="000000"/>
                </a:solidFill>
                <a:uFillTx/>
                <a:latin typeface="+mn-lt"/>
                <a:ea typeface="+mn-ea"/>
                <a:cs typeface="+mn-cs"/>
                <a:sym typeface="Helvetica Light"/>
              </a:defRPr>
            </a:lvl6pPr>
            <a:lvl7pPr marL="1250125" marR="0" indent="-178589" algn="l" defTabSz="232166" rtl="0" eaLnBrk="1" latinLnBrk="0" hangingPunct="1">
              <a:lnSpc>
                <a:spcPct val="100000"/>
              </a:lnSpc>
              <a:spcBef>
                <a:spcPts val="1660"/>
              </a:spcBef>
              <a:spcAft>
                <a:spcPts val="0"/>
              </a:spcAft>
              <a:buClrTx/>
              <a:buSzPct val="75000"/>
              <a:buFontTx/>
              <a:buChar char="•"/>
              <a:tabLst/>
              <a:defRPr sz="1463" b="0" i="0" u="none" strike="noStrike" cap="none" spc="0" baseline="0">
                <a:ln>
                  <a:noFill/>
                </a:ln>
                <a:solidFill>
                  <a:srgbClr val="000000"/>
                </a:solidFill>
                <a:uFillTx/>
                <a:latin typeface="+mn-lt"/>
                <a:ea typeface="+mn-ea"/>
                <a:cs typeface="+mn-cs"/>
                <a:sym typeface="Helvetica Light"/>
              </a:defRPr>
            </a:lvl7pPr>
            <a:lvl8pPr marL="1428715" marR="0" indent="-178589" algn="l" defTabSz="232166" rtl="0" eaLnBrk="1" latinLnBrk="0" hangingPunct="1">
              <a:lnSpc>
                <a:spcPct val="100000"/>
              </a:lnSpc>
              <a:spcBef>
                <a:spcPts val="1660"/>
              </a:spcBef>
              <a:spcAft>
                <a:spcPts val="0"/>
              </a:spcAft>
              <a:buClrTx/>
              <a:buSzPct val="75000"/>
              <a:buFontTx/>
              <a:buChar char="•"/>
              <a:tabLst/>
              <a:defRPr sz="1463" b="0" i="0" u="none" strike="noStrike" cap="none" spc="0" baseline="0">
                <a:ln>
                  <a:noFill/>
                </a:ln>
                <a:solidFill>
                  <a:srgbClr val="000000"/>
                </a:solidFill>
                <a:uFillTx/>
                <a:latin typeface="+mn-lt"/>
                <a:ea typeface="+mn-ea"/>
                <a:cs typeface="+mn-cs"/>
                <a:sym typeface="Helvetica Light"/>
              </a:defRPr>
            </a:lvl8pPr>
            <a:lvl9pPr marL="1607304" marR="0" indent="-178589" algn="l" defTabSz="232166" rtl="0" eaLnBrk="1" latinLnBrk="0" hangingPunct="1">
              <a:lnSpc>
                <a:spcPct val="100000"/>
              </a:lnSpc>
              <a:spcBef>
                <a:spcPts val="1660"/>
              </a:spcBef>
              <a:spcAft>
                <a:spcPts val="0"/>
              </a:spcAft>
              <a:buClrTx/>
              <a:buSzPct val="75000"/>
              <a:buFontTx/>
              <a:buChar char="•"/>
              <a:tabLst/>
              <a:defRPr sz="1463" b="0" i="0" u="none" strike="noStrike" cap="none" spc="0" baseline="0">
                <a:ln>
                  <a:noFill/>
                </a:ln>
                <a:solidFill>
                  <a:srgbClr val="000000"/>
                </a:solidFill>
                <a:uFillTx/>
                <a:latin typeface="+mn-lt"/>
                <a:ea typeface="+mn-ea"/>
                <a:cs typeface="+mn-cs"/>
                <a:sym typeface="Helvetica Light"/>
              </a:defRPr>
            </a:lvl9pPr>
          </a:lstStyle>
          <a:p>
            <a:pPr algn="ctr"/>
            <a:r>
              <a:rPr lang="es-ES" sz="4800">
                <a:solidFill>
                  <a:schemeClr val="bg1"/>
                </a:solidFill>
                <a:latin typeface="Arial Black" panose="020B0A04020102020204" pitchFamily="34" charset="0"/>
              </a:rPr>
              <a:t>4</a:t>
            </a:r>
          </a:p>
        </p:txBody>
      </p:sp>
      <p:sp>
        <p:nvSpPr>
          <p:cNvPr id="907" name="Marcador de texto 2">
            <a:extLst>
              <a:ext uri="{FF2B5EF4-FFF2-40B4-BE49-F238E27FC236}">
                <a16:creationId xmlns:a16="http://schemas.microsoft.com/office/drawing/2014/main" id="{31FD39C1-23AE-B6FA-9C82-F2AF25A0B008}"/>
              </a:ext>
            </a:extLst>
          </p:cNvPr>
          <p:cNvSpPr txBox="1">
            <a:spLocks/>
          </p:cNvSpPr>
          <p:nvPr/>
        </p:nvSpPr>
        <p:spPr>
          <a:xfrm>
            <a:off x="7106478" y="1938091"/>
            <a:ext cx="798204" cy="452771"/>
          </a:xfrm>
          <a:prstGeom prst="rect">
            <a:avLst/>
          </a:prstGeom>
          <a:noFill/>
        </p:spPr>
        <p:txBody>
          <a:bodyPr vert="horz" lIns="0" tIns="96000" rIns="0" bIns="0" rtlCol="0">
            <a:noAutofit/>
          </a:bodyPr>
          <a:lstStyle>
            <a:lvl1pPr marL="0" marR="0" indent="0" algn="l" defTabSz="232166" rtl="0" eaLnBrk="1" latinLnBrk="0" hangingPunct="1">
              <a:lnSpc>
                <a:spcPct val="100000"/>
              </a:lnSpc>
              <a:spcBef>
                <a:spcPts val="0"/>
              </a:spcBef>
              <a:spcAft>
                <a:spcPts val="338"/>
              </a:spcAft>
              <a:buClrTx/>
              <a:buSzPct val="100000"/>
              <a:buFont typeface="Arial" panose="020B0604020202020204" pitchFamily="34" charset="0"/>
              <a:buNone/>
              <a:tabLst/>
              <a:defRPr sz="1125" b="0" i="0" u="none" strike="noStrike" cap="none" spc="0" baseline="0">
                <a:ln>
                  <a:noFill/>
                </a:ln>
                <a:solidFill>
                  <a:srgbClr val="000000"/>
                </a:solidFill>
                <a:uFillTx/>
                <a:latin typeface="Arial Nova Light" panose="020B0304020202020204" pitchFamily="34" charset="0"/>
                <a:ea typeface="Roboto Light" panose="02000000000000000000" pitchFamily="2" charset="0"/>
                <a:cs typeface="Arial" panose="020B0604020202020204" pitchFamily="34" charset="0"/>
                <a:sym typeface="Helvetica Light"/>
              </a:defRPr>
            </a:lvl1pPr>
            <a:lvl2pPr marL="371465" marR="0" indent="-192876" algn="l" defTabSz="232166" rtl="0" eaLnBrk="1" latinLnBrk="0" hangingPunct="1">
              <a:lnSpc>
                <a:spcPct val="100000"/>
              </a:lnSpc>
              <a:spcBef>
                <a:spcPts val="0"/>
              </a:spcBef>
              <a:spcAft>
                <a:spcPts val="338"/>
              </a:spcAft>
              <a:buClrTx/>
              <a:buSzPct val="100000"/>
              <a:buFont typeface="Helvetica" pitchFamily="2" charset="0"/>
              <a:buChar char="−"/>
              <a:tabLst/>
              <a:defRPr sz="675" b="0" i="0" u="none" strike="noStrike" cap="none" spc="0" baseline="0">
                <a:ln>
                  <a:noFill/>
                </a:ln>
                <a:solidFill>
                  <a:srgbClr val="000000"/>
                </a:solidFill>
                <a:uFillTx/>
                <a:latin typeface="Arial Nova Light" panose="020B0304020202020204" pitchFamily="34" charset="0"/>
                <a:ea typeface="Roboto Light" panose="02000000000000000000" pitchFamily="2" charset="0"/>
                <a:cs typeface="Arial" panose="020B0604020202020204" pitchFamily="34" charset="0"/>
                <a:sym typeface="Helvetica Light"/>
              </a:defRPr>
            </a:lvl2pPr>
            <a:lvl3pPr marL="517910" marR="0" indent="-160731" algn="l" defTabSz="232166" rtl="0" eaLnBrk="1" latinLnBrk="0" hangingPunct="1">
              <a:lnSpc>
                <a:spcPct val="100000"/>
              </a:lnSpc>
              <a:spcBef>
                <a:spcPts val="0"/>
              </a:spcBef>
              <a:spcAft>
                <a:spcPts val="338"/>
              </a:spcAft>
              <a:buClrTx/>
              <a:buSzPct val="100000"/>
              <a:buFont typeface="Arial" panose="020B0604020202020204" pitchFamily="34" charset="0"/>
              <a:buChar char="•"/>
              <a:tabLst/>
              <a:defRPr sz="675" b="0" i="0" u="none" strike="noStrike" cap="none" spc="0" baseline="0">
                <a:ln>
                  <a:noFill/>
                </a:ln>
                <a:solidFill>
                  <a:srgbClr val="000000"/>
                </a:solidFill>
                <a:uFillTx/>
                <a:latin typeface="Arial Nova Light" panose="020B0304020202020204" pitchFamily="34" charset="0"/>
                <a:ea typeface="Roboto Light" panose="02000000000000000000" pitchFamily="2" charset="0"/>
                <a:cs typeface="Arial" panose="020B0604020202020204" pitchFamily="34" charset="0"/>
                <a:sym typeface="Helvetica Light"/>
              </a:defRPr>
            </a:lvl3pPr>
            <a:lvl4pPr marL="728645" marR="0" indent="-192876" algn="l" defTabSz="232166" rtl="0" eaLnBrk="1" latinLnBrk="0" hangingPunct="1">
              <a:lnSpc>
                <a:spcPct val="100000"/>
              </a:lnSpc>
              <a:spcBef>
                <a:spcPts val="0"/>
              </a:spcBef>
              <a:spcAft>
                <a:spcPts val="338"/>
              </a:spcAft>
              <a:buClrTx/>
              <a:buSzPct val="100000"/>
              <a:buFont typeface="Helvetica" pitchFamily="2" charset="0"/>
              <a:buChar char="−"/>
              <a:tabLst/>
              <a:defRPr sz="619" b="0" i="0" u="none" strike="noStrike" cap="none" spc="0" baseline="0">
                <a:ln>
                  <a:noFill/>
                </a:ln>
                <a:solidFill>
                  <a:srgbClr val="000000"/>
                </a:solidFill>
                <a:uFillTx/>
                <a:latin typeface="Arial Nova Light" panose="020B0304020202020204" pitchFamily="34" charset="0"/>
                <a:ea typeface="Roboto Light" panose="02000000000000000000" pitchFamily="2" charset="0"/>
                <a:cs typeface="Arial" panose="020B0604020202020204" pitchFamily="34" charset="0"/>
                <a:sym typeface="Helvetica Light"/>
              </a:defRPr>
            </a:lvl4pPr>
            <a:lvl5pPr marL="907234" marR="0" indent="-192876" algn="l" defTabSz="232166" rtl="0" eaLnBrk="1" latinLnBrk="0" hangingPunct="1">
              <a:lnSpc>
                <a:spcPct val="100000"/>
              </a:lnSpc>
              <a:spcBef>
                <a:spcPts val="0"/>
              </a:spcBef>
              <a:spcAft>
                <a:spcPts val="338"/>
              </a:spcAft>
              <a:buClrTx/>
              <a:buSzPct val="100000"/>
              <a:buFont typeface="System Font Regular"/>
              <a:buChar char="&gt;"/>
              <a:tabLst/>
              <a:defRPr sz="619" b="0" i="0" u="none" strike="noStrike" cap="none" spc="0" baseline="0">
                <a:ln>
                  <a:noFill/>
                </a:ln>
                <a:solidFill>
                  <a:srgbClr val="000000"/>
                </a:solidFill>
                <a:uFillTx/>
                <a:latin typeface="Arial Nova Light" panose="020B0304020202020204" pitchFamily="34" charset="0"/>
                <a:ea typeface="Roboto Light" panose="02000000000000000000" pitchFamily="2" charset="0"/>
                <a:cs typeface="Arial" panose="020B0604020202020204" pitchFamily="34" charset="0"/>
                <a:sym typeface="Helvetica Light"/>
              </a:defRPr>
            </a:lvl5pPr>
            <a:lvl6pPr marL="1071536" marR="0" indent="-178589" algn="l" defTabSz="232166" rtl="0" eaLnBrk="1" latinLnBrk="0" hangingPunct="1">
              <a:lnSpc>
                <a:spcPct val="100000"/>
              </a:lnSpc>
              <a:spcBef>
                <a:spcPts val="1660"/>
              </a:spcBef>
              <a:spcAft>
                <a:spcPts val="0"/>
              </a:spcAft>
              <a:buClrTx/>
              <a:buSzPct val="75000"/>
              <a:buFontTx/>
              <a:buChar char="•"/>
              <a:tabLst/>
              <a:defRPr sz="1463" b="0" i="0" u="none" strike="noStrike" cap="none" spc="0" baseline="0">
                <a:ln>
                  <a:noFill/>
                </a:ln>
                <a:solidFill>
                  <a:srgbClr val="000000"/>
                </a:solidFill>
                <a:uFillTx/>
                <a:latin typeface="+mn-lt"/>
                <a:ea typeface="+mn-ea"/>
                <a:cs typeface="+mn-cs"/>
                <a:sym typeface="Helvetica Light"/>
              </a:defRPr>
            </a:lvl6pPr>
            <a:lvl7pPr marL="1250125" marR="0" indent="-178589" algn="l" defTabSz="232166" rtl="0" eaLnBrk="1" latinLnBrk="0" hangingPunct="1">
              <a:lnSpc>
                <a:spcPct val="100000"/>
              </a:lnSpc>
              <a:spcBef>
                <a:spcPts val="1660"/>
              </a:spcBef>
              <a:spcAft>
                <a:spcPts val="0"/>
              </a:spcAft>
              <a:buClrTx/>
              <a:buSzPct val="75000"/>
              <a:buFontTx/>
              <a:buChar char="•"/>
              <a:tabLst/>
              <a:defRPr sz="1463" b="0" i="0" u="none" strike="noStrike" cap="none" spc="0" baseline="0">
                <a:ln>
                  <a:noFill/>
                </a:ln>
                <a:solidFill>
                  <a:srgbClr val="000000"/>
                </a:solidFill>
                <a:uFillTx/>
                <a:latin typeface="+mn-lt"/>
                <a:ea typeface="+mn-ea"/>
                <a:cs typeface="+mn-cs"/>
                <a:sym typeface="Helvetica Light"/>
              </a:defRPr>
            </a:lvl7pPr>
            <a:lvl8pPr marL="1428715" marR="0" indent="-178589" algn="l" defTabSz="232166" rtl="0" eaLnBrk="1" latinLnBrk="0" hangingPunct="1">
              <a:lnSpc>
                <a:spcPct val="100000"/>
              </a:lnSpc>
              <a:spcBef>
                <a:spcPts val="1660"/>
              </a:spcBef>
              <a:spcAft>
                <a:spcPts val="0"/>
              </a:spcAft>
              <a:buClrTx/>
              <a:buSzPct val="75000"/>
              <a:buFontTx/>
              <a:buChar char="•"/>
              <a:tabLst/>
              <a:defRPr sz="1463" b="0" i="0" u="none" strike="noStrike" cap="none" spc="0" baseline="0">
                <a:ln>
                  <a:noFill/>
                </a:ln>
                <a:solidFill>
                  <a:srgbClr val="000000"/>
                </a:solidFill>
                <a:uFillTx/>
                <a:latin typeface="+mn-lt"/>
                <a:ea typeface="+mn-ea"/>
                <a:cs typeface="+mn-cs"/>
                <a:sym typeface="Helvetica Light"/>
              </a:defRPr>
            </a:lvl8pPr>
            <a:lvl9pPr marL="1607304" marR="0" indent="-178589" algn="l" defTabSz="232166" rtl="0" eaLnBrk="1" latinLnBrk="0" hangingPunct="1">
              <a:lnSpc>
                <a:spcPct val="100000"/>
              </a:lnSpc>
              <a:spcBef>
                <a:spcPts val="1660"/>
              </a:spcBef>
              <a:spcAft>
                <a:spcPts val="0"/>
              </a:spcAft>
              <a:buClrTx/>
              <a:buSzPct val="75000"/>
              <a:buFontTx/>
              <a:buChar char="•"/>
              <a:tabLst/>
              <a:defRPr sz="1463" b="0" i="0" u="none" strike="noStrike" cap="none" spc="0" baseline="0">
                <a:ln>
                  <a:noFill/>
                </a:ln>
                <a:solidFill>
                  <a:srgbClr val="000000"/>
                </a:solidFill>
                <a:uFillTx/>
                <a:latin typeface="+mn-lt"/>
                <a:ea typeface="+mn-ea"/>
                <a:cs typeface="+mn-cs"/>
                <a:sym typeface="Helvetica Light"/>
              </a:defRPr>
            </a:lvl9pPr>
          </a:lstStyle>
          <a:p>
            <a:pPr algn="ctr"/>
            <a:r>
              <a:rPr lang="es-ES" sz="4800">
                <a:solidFill>
                  <a:schemeClr val="bg1"/>
                </a:solidFill>
                <a:latin typeface="Arial Black" panose="020B0A04020102020204" pitchFamily="34" charset="0"/>
              </a:rPr>
              <a:t>5</a:t>
            </a:r>
          </a:p>
        </p:txBody>
      </p:sp>
      <p:sp>
        <p:nvSpPr>
          <p:cNvPr id="911" name="Marcador de texto 2">
            <a:extLst>
              <a:ext uri="{FF2B5EF4-FFF2-40B4-BE49-F238E27FC236}">
                <a16:creationId xmlns:a16="http://schemas.microsoft.com/office/drawing/2014/main" id="{90E2B377-C716-324D-D61D-48951168CDC7}"/>
              </a:ext>
            </a:extLst>
          </p:cNvPr>
          <p:cNvSpPr txBox="1">
            <a:spLocks/>
          </p:cNvSpPr>
          <p:nvPr/>
        </p:nvSpPr>
        <p:spPr>
          <a:xfrm>
            <a:off x="10083908" y="1938091"/>
            <a:ext cx="798204" cy="452771"/>
          </a:xfrm>
          <a:prstGeom prst="rect">
            <a:avLst/>
          </a:prstGeom>
          <a:noFill/>
        </p:spPr>
        <p:txBody>
          <a:bodyPr vert="horz" lIns="0" tIns="96000" rIns="0" bIns="0" rtlCol="0">
            <a:noAutofit/>
          </a:bodyPr>
          <a:lstStyle>
            <a:lvl1pPr marL="0" marR="0" indent="0" algn="l" defTabSz="232166" rtl="0" eaLnBrk="1" latinLnBrk="0" hangingPunct="1">
              <a:lnSpc>
                <a:spcPct val="100000"/>
              </a:lnSpc>
              <a:spcBef>
                <a:spcPts val="0"/>
              </a:spcBef>
              <a:spcAft>
                <a:spcPts val="338"/>
              </a:spcAft>
              <a:buClrTx/>
              <a:buSzPct val="100000"/>
              <a:buFont typeface="Arial" panose="020B0604020202020204" pitchFamily="34" charset="0"/>
              <a:buNone/>
              <a:tabLst/>
              <a:defRPr sz="1125" b="0" i="0" u="none" strike="noStrike" cap="none" spc="0" baseline="0">
                <a:ln>
                  <a:noFill/>
                </a:ln>
                <a:solidFill>
                  <a:srgbClr val="000000"/>
                </a:solidFill>
                <a:uFillTx/>
                <a:latin typeface="Arial Nova Light" panose="020B0304020202020204" pitchFamily="34" charset="0"/>
                <a:ea typeface="Roboto Light" panose="02000000000000000000" pitchFamily="2" charset="0"/>
                <a:cs typeface="Arial" panose="020B0604020202020204" pitchFamily="34" charset="0"/>
                <a:sym typeface="Helvetica Light"/>
              </a:defRPr>
            </a:lvl1pPr>
            <a:lvl2pPr marL="371465" marR="0" indent="-192876" algn="l" defTabSz="232166" rtl="0" eaLnBrk="1" latinLnBrk="0" hangingPunct="1">
              <a:lnSpc>
                <a:spcPct val="100000"/>
              </a:lnSpc>
              <a:spcBef>
                <a:spcPts val="0"/>
              </a:spcBef>
              <a:spcAft>
                <a:spcPts val="338"/>
              </a:spcAft>
              <a:buClrTx/>
              <a:buSzPct val="100000"/>
              <a:buFont typeface="Helvetica" pitchFamily="2" charset="0"/>
              <a:buChar char="−"/>
              <a:tabLst/>
              <a:defRPr sz="675" b="0" i="0" u="none" strike="noStrike" cap="none" spc="0" baseline="0">
                <a:ln>
                  <a:noFill/>
                </a:ln>
                <a:solidFill>
                  <a:srgbClr val="000000"/>
                </a:solidFill>
                <a:uFillTx/>
                <a:latin typeface="Arial Nova Light" panose="020B0304020202020204" pitchFamily="34" charset="0"/>
                <a:ea typeface="Roboto Light" panose="02000000000000000000" pitchFamily="2" charset="0"/>
                <a:cs typeface="Arial" panose="020B0604020202020204" pitchFamily="34" charset="0"/>
                <a:sym typeface="Helvetica Light"/>
              </a:defRPr>
            </a:lvl2pPr>
            <a:lvl3pPr marL="517910" marR="0" indent="-160731" algn="l" defTabSz="232166" rtl="0" eaLnBrk="1" latinLnBrk="0" hangingPunct="1">
              <a:lnSpc>
                <a:spcPct val="100000"/>
              </a:lnSpc>
              <a:spcBef>
                <a:spcPts val="0"/>
              </a:spcBef>
              <a:spcAft>
                <a:spcPts val="338"/>
              </a:spcAft>
              <a:buClrTx/>
              <a:buSzPct val="100000"/>
              <a:buFont typeface="Arial" panose="020B0604020202020204" pitchFamily="34" charset="0"/>
              <a:buChar char="•"/>
              <a:tabLst/>
              <a:defRPr sz="675" b="0" i="0" u="none" strike="noStrike" cap="none" spc="0" baseline="0">
                <a:ln>
                  <a:noFill/>
                </a:ln>
                <a:solidFill>
                  <a:srgbClr val="000000"/>
                </a:solidFill>
                <a:uFillTx/>
                <a:latin typeface="Arial Nova Light" panose="020B0304020202020204" pitchFamily="34" charset="0"/>
                <a:ea typeface="Roboto Light" panose="02000000000000000000" pitchFamily="2" charset="0"/>
                <a:cs typeface="Arial" panose="020B0604020202020204" pitchFamily="34" charset="0"/>
                <a:sym typeface="Helvetica Light"/>
              </a:defRPr>
            </a:lvl3pPr>
            <a:lvl4pPr marL="728645" marR="0" indent="-192876" algn="l" defTabSz="232166" rtl="0" eaLnBrk="1" latinLnBrk="0" hangingPunct="1">
              <a:lnSpc>
                <a:spcPct val="100000"/>
              </a:lnSpc>
              <a:spcBef>
                <a:spcPts val="0"/>
              </a:spcBef>
              <a:spcAft>
                <a:spcPts val="338"/>
              </a:spcAft>
              <a:buClrTx/>
              <a:buSzPct val="100000"/>
              <a:buFont typeface="Helvetica" pitchFamily="2" charset="0"/>
              <a:buChar char="−"/>
              <a:tabLst/>
              <a:defRPr sz="619" b="0" i="0" u="none" strike="noStrike" cap="none" spc="0" baseline="0">
                <a:ln>
                  <a:noFill/>
                </a:ln>
                <a:solidFill>
                  <a:srgbClr val="000000"/>
                </a:solidFill>
                <a:uFillTx/>
                <a:latin typeface="Arial Nova Light" panose="020B0304020202020204" pitchFamily="34" charset="0"/>
                <a:ea typeface="Roboto Light" panose="02000000000000000000" pitchFamily="2" charset="0"/>
                <a:cs typeface="Arial" panose="020B0604020202020204" pitchFamily="34" charset="0"/>
                <a:sym typeface="Helvetica Light"/>
              </a:defRPr>
            </a:lvl4pPr>
            <a:lvl5pPr marL="907234" marR="0" indent="-192876" algn="l" defTabSz="232166" rtl="0" eaLnBrk="1" latinLnBrk="0" hangingPunct="1">
              <a:lnSpc>
                <a:spcPct val="100000"/>
              </a:lnSpc>
              <a:spcBef>
                <a:spcPts val="0"/>
              </a:spcBef>
              <a:spcAft>
                <a:spcPts val="338"/>
              </a:spcAft>
              <a:buClrTx/>
              <a:buSzPct val="100000"/>
              <a:buFont typeface="System Font Regular"/>
              <a:buChar char="&gt;"/>
              <a:tabLst/>
              <a:defRPr sz="619" b="0" i="0" u="none" strike="noStrike" cap="none" spc="0" baseline="0">
                <a:ln>
                  <a:noFill/>
                </a:ln>
                <a:solidFill>
                  <a:srgbClr val="000000"/>
                </a:solidFill>
                <a:uFillTx/>
                <a:latin typeface="Arial Nova Light" panose="020B0304020202020204" pitchFamily="34" charset="0"/>
                <a:ea typeface="Roboto Light" panose="02000000000000000000" pitchFamily="2" charset="0"/>
                <a:cs typeface="Arial" panose="020B0604020202020204" pitchFamily="34" charset="0"/>
                <a:sym typeface="Helvetica Light"/>
              </a:defRPr>
            </a:lvl5pPr>
            <a:lvl6pPr marL="1071536" marR="0" indent="-178589" algn="l" defTabSz="232166" rtl="0" eaLnBrk="1" latinLnBrk="0" hangingPunct="1">
              <a:lnSpc>
                <a:spcPct val="100000"/>
              </a:lnSpc>
              <a:spcBef>
                <a:spcPts val="1660"/>
              </a:spcBef>
              <a:spcAft>
                <a:spcPts val="0"/>
              </a:spcAft>
              <a:buClrTx/>
              <a:buSzPct val="75000"/>
              <a:buFontTx/>
              <a:buChar char="•"/>
              <a:tabLst/>
              <a:defRPr sz="1463" b="0" i="0" u="none" strike="noStrike" cap="none" spc="0" baseline="0">
                <a:ln>
                  <a:noFill/>
                </a:ln>
                <a:solidFill>
                  <a:srgbClr val="000000"/>
                </a:solidFill>
                <a:uFillTx/>
                <a:latin typeface="+mn-lt"/>
                <a:ea typeface="+mn-ea"/>
                <a:cs typeface="+mn-cs"/>
                <a:sym typeface="Helvetica Light"/>
              </a:defRPr>
            </a:lvl6pPr>
            <a:lvl7pPr marL="1250125" marR="0" indent="-178589" algn="l" defTabSz="232166" rtl="0" eaLnBrk="1" latinLnBrk="0" hangingPunct="1">
              <a:lnSpc>
                <a:spcPct val="100000"/>
              </a:lnSpc>
              <a:spcBef>
                <a:spcPts val="1660"/>
              </a:spcBef>
              <a:spcAft>
                <a:spcPts val="0"/>
              </a:spcAft>
              <a:buClrTx/>
              <a:buSzPct val="75000"/>
              <a:buFontTx/>
              <a:buChar char="•"/>
              <a:tabLst/>
              <a:defRPr sz="1463" b="0" i="0" u="none" strike="noStrike" cap="none" spc="0" baseline="0">
                <a:ln>
                  <a:noFill/>
                </a:ln>
                <a:solidFill>
                  <a:srgbClr val="000000"/>
                </a:solidFill>
                <a:uFillTx/>
                <a:latin typeface="+mn-lt"/>
                <a:ea typeface="+mn-ea"/>
                <a:cs typeface="+mn-cs"/>
                <a:sym typeface="Helvetica Light"/>
              </a:defRPr>
            </a:lvl7pPr>
            <a:lvl8pPr marL="1428715" marR="0" indent="-178589" algn="l" defTabSz="232166" rtl="0" eaLnBrk="1" latinLnBrk="0" hangingPunct="1">
              <a:lnSpc>
                <a:spcPct val="100000"/>
              </a:lnSpc>
              <a:spcBef>
                <a:spcPts val="1660"/>
              </a:spcBef>
              <a:spcAft>
                <a:spcPts val="0"/>
              </a:spcAft>
              <a:buClrTx/>
              <a:buSzPct val="75000"/>
              <a:buFontTx/>
              <a:buChar char="•"/>
              <a:tabLst/>
              <a:defRPr sz="1463" b="0" i="0" u="none" strike="noStrike" cap="none" spc="0" baseline="0">
                <a:ln>
                  <a:noFill/>
                </a:ln>
                <a:solidFill>
                  <a:srgbClr val="000000"/>
                </a:solidFill>
                <a:uFillTx/>
                <a:latin typeface="+mn-lt"/>
                <a:ea typeface="+mn-ea"/>
                <a:cs typeface="+mn-cs"/>
                <a:sym typeface="Helvetica Light"/>
              </a:defRPr>
            </a:lvl8pPr>
            <a:lvl9pPr marL="1607304" marR="0" indent="-178589" algn="l" defTabSz="232166" rtl="0" eaLnBrk="1" latinLnBrk="0" hangingPunct="1">
              <a:lnSpc>
                <a:spcPct val="100000"/>
              </a:lnSpc>
              <a:spcBef>
                <a:spcPts val="1660"/>
              </a:spcBef>
              <a:spcAft>
                <a:spcPts val="0"/>
              </a:spcAft>
              <a:buClrTx/>
              <a:buSzPct val="75000"/>
              <a:buFontTx/>
              <a:buChar char="•"/>
              <a:tabLst/>
              <a:defRPr sz="1463" b="0" i="0" u="none" strike="noStrike" cap="none" spc="0" baseline="0">
                <a:ln>
                  <a:noFill/>
                </a:ln>
                <a:solidFill>
                  <a:srgbClr val="000000"/>
                </a:solidFill>
                <a:uFillTx/>
                <a:latin typeface="+mn-lt"/>
                <a:ea typeface="+mn-ea"/>
                <a:cs typeface="+mn-cs"/>
                <a:sym typeface="Helvetica Light"/>
              </a:defRPr>
            </a:lvl9pPr>
          </a:lstStyle>
          <a:p>
            <a:pPr algn="ctr"/>
            <a:r>
              <a:rPr lang="es-ES" sz="4800">
                <a:solidFill>
                  <a:schemeClr val="bg1"/>
                </a:solidFill>
                <a:latin typeface="Arial Black" panose="020B0A04020102020204" pitchFamily="34" charset="0"/>
              </a:rPr>
              <a:t>7</a:t>
            </a:r>
          </a:p>
        </p:txBody>
      </p:sp>
      <p:sp>
        <p:nvSpPr>
          <p:cNvPr id="912" name="Marcador de texto 2">
            <a:extLst>
              <a:ext uri="{FF2B5EF4-FFF2-40B4-BE49-F238E27FC236}">
                <a16:creationId xmlns:a16="http://schemas.microsoft.com/office/drawing/2014/main" id="{1B849D5D-A4F8-D8A2-E894-3F23D07311EB}"/>
              </a:ext>
            </a:extLst>
          </p:cNvPr>
          <p:cNvSpPr txBox="1">
            <a:spLocks/>
          </p:cNvSpPr>
          <p:nvPr/>
        </p:nvSpPr>
        <p:spPr>
          <a:xfrm>
            <a:off x="8537052" y="1938091"/>
            <a:ext cx="798204" cy="452771"/>
          </a:xfrm>
          <a:prstGeom prst="rect">
            <a:avLst/>
          </a:prstGeom>
          <a:noFill/>
        </p:spPr>
        <p:txBody>
          <a:bodyPr vert="horz" lIns="0" tIns="96000" rIns="0" bIns="0" rtlCol="0">
            <a:noAutofit/>
          </a:bodyPr>
          <a:lstStyle>
            <a:lvl1pPr marL="0" marR="0" indent="0" algn="l" defTabSz="232166" rtl="0" eaLnBrk="1" latinLnBrk="0" hangingPunct="1">
              <a:lnSpc>
                <a:spcPct val="100000"/>
              </a:lnSpc>
              <a:spcBef>
                <a:spcPts val="0"/>
              </a:spcBef>
              <a:spcAft>
                <a:spcPts val="338"/>
              </a:spcAft>
              <a:buClrTx/>
              <a:buSzPct val="100000"/>
              <a:buFont typeface="Arial" panose="020B0604020202020204" pitchFamily="34" charset="0"/>
              <a:buNone/>
              <a:tabLst/>
              <a:defRPr sz="1125" b="0" i="0" u="none" strike="noStrike" cap="none" spc="0" baseline="0">
                <a:ln>
                  <a:noFill/>
                </a:ln>
                <a:solidFill>
                  <a:srgbClr val="000000"/>
                </a:solidFill>
                <a:uFillTx/>
                <a:latin typeface="Arial Nova Light" panose="020B0304020202020204" pitchFamily="34" charset="0"/>
                <a:ea typeface="Roboto Light" panose="02000000000000000000" pitchFamily="2" charset="0"/>
                <a:cs typeface="Arial" panose="020B0604020202020204" pitchFamily="34" charset="0"/>
                <a:sym typeface="Helvetica Light"/>
              </a:defRPr>
            </a:lvl1pPr>
            <a:lvl2pPr marL="371465" marR="0" indent="-192876" algn="l" defTabSz="232166" rtl="0" eaLnBrk="1" latinLnBrk="0" hangingPunct="1">
              <a:lnSpc>
                <a:spcPct val="100000"/>
              </a:lnSpc>
              <a:spcBef>
                <a:spcPts val="0"/>
              </a:spcBef>
              <a:spcAft>
                <a:spcPts val="338"/>
              </a:spcAft>
              <a:buClrTx/>
              <a:buSzPct val="100000"/>
              <a:buFont typeface="Helvetica" pitchFamily="2" charset="0"/>
              <a:buChar char="−"/>
              <a:tabLst/>
              <a:defRPr sz="675" b="0" i="0" u="none" strike="noStrike" cap="none" spc="0" baseline="0">
                <a:ln>
                  <a:noFill/>
                </a:ln>
                <a:solidFill>
                  <a:srgbClr val="000000"/>
                </a:solidFill>
                <a:uFillTx/>
                <a:latin typeface="Arial Nova Light" panose="020B0304020202020204" pitchFamily="34" charset="0"/>
                <a:ea typeface="Roboto Light" panose="02000000000000000000" pitchFamily="2" charset="0"/>
                <a:cs typeface="Arial" panose="020B0604020202020204" pitchFamily="34" charset="0"/>
                <a:sym typeface="Helvetica Light"/>
              </a:defRPr>
            </a:lvl2pPr>
            <a:lvl3pPr marL="517910" marR="0" indent="-160731" algn="l" defTabSz="232166" rtl="0" eaLnBrk="1" latinLnBrk="0" hangingPunct="1">
              <a:lnSpc>
                <a:spcPct val="100000"/>
              </a:lnSpc>
              <a:spcBef>
                <a:spcPts val="0"/>
              </a:spcBef>
              <a:spcAft>
                <a:spcPts val="338"/>
              </a:spcAft>
              <a:buClrTx/>
              <a:buSzPct val="100000"/>
              <a:buFont typeface="Arial" panose="020B0604020202020204" pitchFamily="34" charset="0"/>
              <a:buChar char="•"/>
              <a:tabLst/>
              <a:defRPr sz="675" b="0" i="0" u="none" strike="noStrike" cap="none" spc="0" baseline="0">
                <a:ln>
                  <a:noFill/>
                </a:ln>
                <a:solidFill>
                  <a:srgbClr val="000000"/>
                </a:solidFill>
                <a:uFillTx/>
                <a:latin typeface="Arial Nova Light" panose="020B0304020202020204" pitchFamily="34" charset="0"/>
                <a:ea typeface="Roboto Light" panose="02000000000000000000" pitchFamily="2" charset="0"/>
                <a:cs typeface="Arial" panose="020B0604020202020204" pitchFamily="34" charset="0"/>
                <a:sym typeface="Helvetica Light"/>
              </a:defRPr>
            </a:lvl3pPr>
            <a:lvl4pPr marL="728645" marR="0" indent="-192876" algn="l" defTabSz="232166" rtl="0" eaLnBrk="1" latinLnBrk="0" hangingPunct="1">
              <a:lnSpc>
                <a:spcPct val="100000"/>
              </a:lnSpc>
              <a:spcBef>
                <a:spcPts val="0"/>
              </a:spcBef>
              <a:spcAft>
                <a:spcPts val="338"/>
              </a:spcAft>
              <a:buClrTx/>
              <a:buSzPct val="100000"/>
              <a:buFont typeface="Helvetica" pitchFamily="2" charset="0"/>
              <a:buChar char="−"/>
              <a:tabLst/>
              <a:defRPr sz="619" b="0" i="0" u="none" strike="noStrike" cap="none" spc="0" baseline="0">
                <a:ln>
                  <a:noFill/>
                </a:ln>
                <a:solidFill>
                  <a:srgbClr val="000000"/>
                </a:solidFill>
                <a:uFillTx/>
                <a:latin typeface="Arial Nova Light" panose="020B0304020202020204" pitchFamily="34" charset="0"/>
                <a:ea typeface="Roboto Light" panose="02000000000000000000" pitchFamily="2" charset="0"/>
                <a:cs typeface="Arial" panose="020B0604020202020204" pitchFamily="34" charset="0"/>
                <a:sym typeface="Helvetica Light"/>
              </a:defRPr>
            </a:lvl4pPr>
            <a:lvl5pPr marL="907234" marR="0" indent="-192876" algn="l" defTabSz="232166" rtl="0" eaLnBrk="1" latinLnBrk="0" hangingPunct="1">
              <a:lnSpc>
                <a:spcPct val="100000"/>
              </a:lnSpc>
              <a:spcBef>
                <a:spcPts val="0"/>
              </a:spcBef>
              <a:spcAft>
                <a:spcPts val="338"/>
              </a:spcAft>
              <a:buClrTx/>
              <a:buSzPct val="100000"/>
              <a:buFont typeface="System Font Regular"/>
              <a:buChar char="&gt;"/>
              <a:tabLst/>
              <a:defRPr sz="619" b="0" i="0" u="none" strike="noStrike" cap="none" spc="0" baseline="0">
                <a:ln>
                  <a:noFill/>
                </a:ln>
                <a:solidFill>
                  <a:srgbClr val="000000"/>
                </a:solidFill>
                <a:uFillTx/>
                <a:latin typeface="Arial Nova Light" panose="020B0304020202020204" pitchFamily="34" charset="0"/>
                <a:ea typeface="Roboto Light" panose="02000000000000000000" pitchFamily="2" charset="0"/>
                <a:cs typeface="Arial" panose="020B0604020202020204" pitchFamily="34" charset="0"/>
                <a:sym typeface="Helvetica Light"/>
              </a:defRPr>
            </a:lvl5pPr>
            <a:lvl6pPr marL="1071536" marR="0" indent="-178589" algn="l" defTabSz="232166" rtl="0" eaLnBrk="1" latinLnBrk="0" hangingPunct="1">
              <a:lnSpc>
                <a:spcPct val="100000"/>
              </a:lnSpc>
              <a:spcBef>
                <a:spcPts val="1660"/>
              </a:spcBef>
              <a:spcAft>
                <a:spcPts val="0"/>
              </a:spcAft>
              <a:buClrTx/>
              <a:buSzPct val="75000"/>
              <a:buFontTx/>
              <a:buChar char="•"/>
              <a:tabLst/>
              <a:defRPr sz="1463" b="0" i="0" u="none" strike="noStrike" cap="none" spc="0" baseline="0">
                <a:ln>
                  <a:noFill/>
                </a:ln>
                <a:solidFill>
                  <a:srgbClr val="000000"/>
                </a:solidFill>
                <a:uFillTx/>
                <a:latin typeface="+mn-lt"/>
                <a:ea typeface="+mn-ea"/>
                <a:cs typeface="+mn-cs"/>
                <a:sym typeface="Helvetica Light"/>
              </a:defRPr>
            </a:lvl6pPr>
            <a:lvl7pPr marL="1250125" marR="0" indent="-178589" algn="l" defTabSz="232166" rtl="0" eaLnBrk="1" latinLnBrk="0" hangingPunct="1">
              <a:lnSpc>
                <a:spcPct val="100000"/>
              </a:lnSpc>
              <a:spcBef>
                <a:spcPts val="1660"/>
              </a:spcBef>
              <a:spcAft>
                <a:spcPts val="0"/>
              </a:spcAft>
              <a:buClrTx/>
              <a:buSzPct val="75000"/>
              <a:buFontTx/>
              <a:buChar char="•"/>
              <a:tabLst/>
              <a:defRPr sz="1463" b="0" i="0" u="none" strike="noStrike" cap="none" spc="0" baseline="0">
                <a:ln>
                  <a:noFill/>
                </a:ln>
                <a:solidFill>
                  <a:srgbClr val="000000"/>
                </a:solidFill>
                <a:uFillTx/>
                <a:latin typeface="+mn-lt"/>
                <a:ea typeface="+mn-ea"/>
                <a:cs typeface="+mn-cs"/>
                <a:sym typeface="Helvetica Light"/>
              </a:defRPr>
            </a:lvl7pPr>
            <a:lvl8pPr marL="1428715" marR="0" indent="-178589" algn="l" defTabSz="232166" rtl="0" eaLnBrk="1" latinLnBrk="0" hangingPunct="1">
              <a:lnSpc>
                <a:spcPct val="100000"/>
              </a:lnSpc>
              <a:spcBef>
                <a:spcPts val="1660"/>
              </a:spcBef>
              <a:spcAft>
                <a:spcPts val="0"/>
              </a:spcAft>
              <a:buClrTx/>
              <a:buSzPct val="75000"/>
              <a:buFontTx/>
              <a:buChar char="•"/>
              <a:tabLst/>
              <a:defRPr sz="1463" b="0" i="0" u="none" strike="noStrike" cap="none" spc="0" baseline="0">
                <a:ln>
                  <a:noFill/>
                </a:ln>
                <a:solidFill>
                  <a:srgbClr val="000000"/>
                </a:solidFill>
                <a:uFillTx/>
                <a:latin typeface="+mn-lt"/>
                <a:ea typeface="+mn-ea"/>
                <a:cs typeface="+mn-cs"/>
                <a:sym typeface="Helvetica Light"/>
              </a:defRPr>
            </a:lvl8pPr>
            <a:lvl9pPr marL="1607304" marR="0" indent="-178589" algn="l" defTabSz="232166" rtl="0" eaLnBrk="1" latinLnBrk="0" hangingPunct="1">
              <a:lnSpc>
                <a:spcPct val="100000"/>
              </a:lnSpc>
              <a:spcBef>
                <a:spcPts val="1660"/>
              </a:spcBef>
              <a:spcAft>
                <a:spcPts val="0"/>
              </a:spcAft>
              <a:buClrTx/>
              <a:buSzPct val="75000"/>
              <a:buFontTx/>
              <a:buChar char="•"/>
              <a:tabLst/>
              <a:defRPr sz="1463" b="0" i="0" u="none" strike="noStrike" cap="none" spc="0" baseline="0">
                <a:ln>
                  <a:noFill/>
                </a:ln>
                <a:solidFill>
                  <a:srgbClr val="000000"/>
                </a:solidFill>
                <a:uFillTx/>
                <a:latin typeface="+mn-lt"/>
                <a:ea typeface="+mn-ea"/>
                <a:cs typeface="+mn-cs"/>
                <a:sym typeface="Helvetica Light"/>
              </a:defRPr>
            </a:lvl9pPr>
          </a:lstStyle>
          <a:p>
            <a:pPr algn="ctr"/>
            <a:r>
              <a:rPr lang="es-ES" sz="4800">
                <a:solidFill>
                  <a:schemeClr val="bg1"/>
                </a:solidFill>
                <a:latin typeface="Arial Black" panose="020B0A04020102020204" pitchFamily="34" charset="0"/>
              </a:rPr>
              <a:t>6</a:t>
            </a:r>
          </a:p>
        </p:txBody>
      </p:sp>
      <p:pic>
        <p:nvPicPr>
          <p:cNvPr id="913" name="Gráfico 912" descr="Engranajes con relleno sólido">
            <a:extLst>
              <a:ext uri="{FF2B5EF4-FFF2-40B4-BE49-F238E27FC236}">
                <a16:creationId xmlns:a16="http://schemas.microsoft.com/office/drawing/2014/main" id="{ED5551DC-04BB-863A-FBD3-9D593089284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8544713" y="3114006"/>
            <a:ext cx="781673" cy="860443"/>
          </a:xfrm>
          <a:prstGeom prst="rect">
            <a:avLst/>
          </a:prstGeom>
        </p:spPr>
      </p:pic>
      <p:pic>
        <p:nvPicPr>
          <p:cNvPr id="914" name="Gráfico 913" descr="Gráfico de barras con relleno sólido">
            <a:extLst>
              <a:ext uri="{FF2B5EF4-FFF2-40B4-BE49-F238E27FC236}">
                <a16:creationId xmlns:a16="http://schemas.microsoft.com/office/drawing/2014/main" id="{D28555BF-646A-1180-488E-8E9BA8053B8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614923" y="3142125"/>
            <a:ext cx="804205" cy="804205"/>
          </a:xfrm>
          <a:prstGeom prst="rect">
            <a:avLst/>
          </a:prstGeom>
        </p:spPr>
      </p:pic>
      <p:pic>
        <p:nvPicPr>
          <p:cNvPr id="915" name="Gráfico 914" descr="Cronómetro con relleno sólido">
            <a:extLst>
              <a:ext uri="{FF2B5EF4-FFF2-40B4-BE49-F238E27FC236}">
                <a16:creationId xmlns:a16="http://schemas.microsoft.com/office/drawing/2014/main" id="{3028A5F0-6B0D-21F2-0BFF-3A9BA8B77D4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19452" y="3142125"/>
            <a:ext cx="804205" cy="804205"/>
          </a:xfrm>
          <a:prstGeom prst="rect">
            <a:avLst/>
          </a:prstGeom>
        </p:spPr>
      </p:pic>
      <p:pic>
        <p:nvPicPr>
          <p:cNvPr id="916" name="Gráfico 915" descr="Apretón de manos con relleno sólido">
            <a:extLst>
              <a:ext uri="{FF2B5EF4-FFF2-40B4-BE49-F238E27FC236}">
                <a16:creationId xmlns:a16="http://schemas.microsoft.com/office/drawing/2014/main" id="{72EBC715-37E5-3181-3518-2962CE6F2F1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577497" y="3105029"/>
            <a:ext cx="878396" cy="878396"/>
          </a:xfrm>
          <a:prstGeom prst="rect">
            <a:avLst/>
          </a:prstGeom>
        </p:spPr>
      </p:pic>
      <p:pic>
        <p:nvPicPr>
          <p:cNvPr id="917" name="Gráfico 916" descr="Portapapeles comprobado con relleno sólido">
            <a:extLst>
              <a:ext uri="{FF2B5EF4-FFF2-40B4-BE49-F238E27FC236}">
                <a16:creationId xmlns:a16="http://schemas.microsoft.com/office/drawing/2014/main" id="{83B0876C-B95C-ADF6-118B-ABAF659F1277}"/>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112034" y="3150681"/>
            <a:ext cx="787093" cy="787093"/>
          </a:xfrm>
          <a:prstGeom prst="rect">
            <a:avLst/>
          </a:prstGeom>
        </p:spPr>
      </p:pic>
      <p:pic>
        <p:nvPicPr>
          <p:cNvPr id="919" name="Gráfico 918" descr="Dinero con relleno sólido">
            <a:extLst>
              <a:ext uri="{FF2B5EF4-FFF2-40B4-BE49-F238E27FC236}">
                <a16:creationId xmlns:a16="http://schemas.microsoft.com/office/drawing/2014/main" id="{8FB201E0-C118-6160-049A-3ED5E64FDF3A}"/>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139369" y="3160479"/>
            <a:ext cx="767496" cy="767496"/>
          </a:xfrm>
          <a:prstGeom prst="rect">
            <a:avLst/>
          </a:prstGeom>
        </p:spPr>
      </p:pic>
      <p:pic>
        <p:nvPicPr>
          <p:cNvPr id="920" name="Gráfico 919" descr="Éxito de grupo con relleno sólido">
            <a:extLst>
              <a:ext uri="{FF2B5EF4-FFF2-40B4-BE49-F238E27FC236}">
                <a16:creationId xmlns:a16="http://schemas.microsoft.com/office/drawing/2014/main" id="{1B46027F-30A5-AACD-D9EA-C7BBD23CAFAA}"/>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0065360" y="3126577"/>
            <a:ext cx="835301" cy="835301"/>
          </a:xfrm>
          <a:prstGeom prst="rect">
            <a:avLst/>
          </a:prstGeom>
        </p:spPr>
      </p:pic>
      <p:sp>
        <p:nvSpPr>
          <p:cNvPr id="921" name="CuadroTexto 920">
            <a:extLst>
              <a:ext uri="{FF2B5EF4-FFF2-40B4-BE49-F238E27FC236}">
                <a16:creationId xmlns:a16="http://schemas.microsoft.com/office/drawing/2014/main" id="{3C8C22C6-9C44-5ADA-FEF3-AA025CAFBE1D}"/>
              </a:ext>
            </a:extLst>
          </p:cNvPr>
          <p:cNvSpPr txBox="1"/>
          <p:nvPr/>
        </p:nvSpPr>
        <p:spPr>
          <a:xfrm>
            <a:off x="8233717" y="3943359"/>
            <a:ext cx="1403665" cy="789627"/>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67733" tIns="67733" rIns="67733" bIns="67733" numCol="1" spcCol="38100" rtlCol="0" anchor="ctr">
            <a:noAutofit/>
          </a:bodyPr>
          <a:lstStyle/>
          <a:p>
            <a:pPr algn="ctr"/>
            <a:r>
              <a:rPr lang="es-ES" sz="1000" b="1">
                <a:solidFill>
                  <a:srgbClr val="324350"/>
                </a:solidFill>
                <a:latin typeface="Arial Nova" panose="020B0504020202020204" pitchFamily="34" charset="0"/>
              </a:rPr>
              <a:t>Estructura</a:t>
            </a:r>
          </a:p>
        </p:txBody>
      </p:sp>
      <p:sp>
        <p:nvSpPr>
          <p:cNvPr id="922" name="CuadroTexto 921">
            <a:extLst>
              <a:ext uri="{FF2B5EF4-FFF2-40B4-BE49-F238E27FC236}">
                <a16:creationId xmlns:a16="http://schemas.microsoft.com/office/drawing/2014/main" id="{73E6AC07-C017-8F8A-5CDE-1AEE63B530DB}"/>
              </a:ext>
            </a:extLst>
          </p:cNvPr>
          <p:cNvSpPr txBox="1"/>
          <p:nvPr/>
        </p:nvSpPr>
        <p:spPr>
          <a:xfrm>
            <a:off x="2315193" y="3943359"/>
            <a:ext cx="1403665" cy="789627"/>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67733" tIns="67733" rIns="67733" bIns="67733" numCol="1" spcCol="38100" rtlCol="0" anchor="ctr">
            <a:noAutofit/>
          </a:bodyPr>
          <a:lstStyle/>
          <a:p>
            <a:pPr algn="ctr"/>
            <a:r>
              <a:rPr lang="es-ES" sz="1000" b="1" dirty="0" err="1">
                <a:solidFill>
                  <a:srgbClr val="324350"/>
                </a:solidFill>
                <a:latin typeface="Arial Nova" panose="020B0504020202020204" pitchFamily="34" charset="0"/>
              </a:rPr>
              <a:t>Selecció</a:t>
            </a:r>
            <a:r>
              <a:rPr lang="es-ES" sz="1000" b="1" dirty="0">
                <a:solidFill>
                  <a:srgbClr val="324350"/>
                </a:solidFill>
                <a:latin typeface="Arial Nova" panose="020B0504020202020204" pitchFamily="34" charset="0"/>
              </a:rPr>
              <a:t> d’</a:t>
            </a:r>
          </a:p>
          <a:p>
            <a:pPr algn="ctr"/>
            <a:r>
              <a:rPr lang="es-ES" sz="1000" b="1" dirty="0" err="1">
                <a:solidFill>
                  <a:srgbClr val="324350"/>
                </a:solidFill>
                <a:latin typeface="Arial Nova" panose="020B0504020202020204" pitchFamily="34" charset="0"/>
              </a:rPr>
              <a:t>inversors</a:t>
            </a:r>
            <a:endParaRPr lang="es-ES" sz="1000" b="1" dirty="0">
              <a:solidFill>
                <a:srgbClr val="324350"/>
              </a:solidFill>
              <a:latin typeface="Arial Nova" panose="020B0504020202020204" pitchFamily="34" charset="0"/>
            </a:endParaRPr>
          </a:p>
        </p:txBody>
      </p:sp>
      <p:sp>
        <p:nvSpPr>
          <p:cNvPr id="923" name="CuadroTexto 922">
            <a:extLst>
              <a:ext uri="{FF2B5EF4-FFF2-40B4-BE49-F238E27FC236}">
                <a16:creationId xmlns:a16="http://schemas.microsoft.com/office/drawing/2014/main" id="{03BB275D-4B47-ACC3-FA89-D683ABB4DD97}"/>
              </a:ext>
            </a:extLst>
          </p:cNvPr>
          <p:cNvSpPr txBox="1"/>
          <p:nvPr/>
        </p:nvSpPr>
        <p:spPr>
          <a:xfrm>
            <a:off x="3819722" y="3943359"/>
            <a:ext cx="1403665" cy="789627"/>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67733" tIns="67733" rIns="67733" bIns="67733" numCol="1" spcCol="38100" rtlCol="0" anchor="ctr">
            <a:noAutofit/>
          </a:bodyPr>
          <a:lstStyle/>
          <a:p>
            <a:pPr algn="ctr"/>
            <a:r>
              <a:rPr lang="es-ES" sz="1000" b="1">
                <a:solidFill>
                  <a:srgbClr val="324350"/>
                </a:solidFill>
                <a:latin typeface="Arial Nova" panose="020B0504020202020204" pitchFamily="34" charset="0"/>
              </a:rPr>
              <a:t>Timing</a:t>
            </a:r>
          </a:p>
        </p:txBody>
      </p:sp>
      <p:sp>
        <p:nvSpPr>
          <p:cNvPr id="924" name="CuadroTexto 923">
            <a:extLst>
              <a:ext uri="{FF2B5EF4-FFF2-40B4-BE49-F238E27FC236}">
                <a16:creationId xmlns:a16="http://schemas.microsoft.com/office/drawing/2014/main" id="{AF68CCF7-920F-3CD3-67A5-448C5AA5DD16}"/>
              </a:ext>
            </a:extLst>
          </p:cNvPr>
          <p:cNvSpPr txBox="1"/>
          <p:nvPr/>
        </p:nvSpPr>
        <p:spPr>
          <a:xfrm>
            <a:off x="5314863" y="3943359"/>
            <a:ext cx="1403665" cy="789627"/>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67733" tIns="67733" rIns="67733" bIns="67733" numCol="1" spcCol="38100" rtlCol="0" anchor="ctr">
            <a:noAutofit/>
          </a:bodyPr>
          <a:lstStyle/>
          <a:p>
            <a:pPr algn="ctr"/>
            <a:r>
              <a:rPr lang="es-ES" sz="1000" b="1" dirty="0" err="1">
                <a:solidFill>
                  <a:srgbClr val="324350"/>
                </a:solidFill>
                <a:latin typeface="Arial Nova" panose="020B0504020202020204" pitchFamily="34" charset="0"/>
              </a:rPr>
              <a:t>Confidencialitat</a:t>
            </a:r>
            <a:endParaRPr lang="es-ES" sz="1000" b="1" dirty="0">
              <a:solidFill>
                <a:srgbClr val="324350"/>
              </a:solidFill>
              <a:latin typeface="Arial Nova" panose="020B0504020202020204" pitchFamily="34" charset="0"/>
            </a:endParaRPr>
          </a:p>
        </p:txBody>
      </p:sp>
      <p:sp>
        <p:nvSpPr>
          <p:cNvPr id="925" name="CuadroTexto 924">
            <a:extLst>
              <a:ext uri="{FF2B5EF4-FFF2-40B4-BE49-F238E27FC236}">
                <a16:creationId xmlns:a16="http://schemas.microsoft.com/office/drawing/2014/main" id="{1E2A4FFA-051C-2EEB-7F19-24AF3C7EF35E}"/>
              </a:ext>
            </a:extLst>
          </p:cNvPr>
          <p:cNvSpPr txBox="1"/>
          <p:nvPr/>
        </p:nvSpPr>
        <p:spPr>
          <a:xfrm>
            <a:off x="6803748" y="3943359"/>
            <a:ext cx="1403665" cy="789627"/>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67733" tIns="67733" rIns="67733" bIns="67733" numCol="1" spcCol="38100" rtlCol="0" anchor="ctr">
            <a:noAutofit/>
          </a:bodyPr>
          <a:lstStyle/>
          <a:p>
            <a:pPr algn="ctr"/>
            <a:r>
              <a:rPr lang="es-ES" sz="1000" b="1" dirty="0" err="1">
                <a:solidFill>
                  <a:srgbClr val="324350"/>
                </a:solidFill>
                <a:latin typeface="Arial Nova" panose="020B0504020202020204" pitchFamily="34" charset="0"/>
              </a:rPr>
              <a:t>Reputació</a:t>
            </a:r>
            <a:endParaRPr lang="es-ES" sz="1000" b="1" dirty="0">
              <a:solidFill>
                <a:srgbClr val="324350"/>
              </a:solidFill>
              <a:latin typeface="Arial Nova" panose="020B0504020202020204" pitchFamily="34" charset="0"/>
            </a:endParaRPr>
          </a:p>
          <a:p>
            <a:pPr algn="ctr"/>
            <a:r>
              <a:rPr lang="es-ES" sz="1000" b="1" dirty="0">
                <a:solidFill>
                  <a:srgbClr val="324350"/>
                </a:solidFill>
                <a:latin typeface="Arial Nova" panose="020B0504020202020204" pitchFamily="34" charset="0"/>
              </a:rPr>
              <a:t>D+1</a:t>
            </a:r>
          </a:p>
        </p:txBody>
      </p:sp>
      <p:sp>
        <p:nvSpPr>
          <p:cNvPr id="926" name="CuadroTexto 925">
            <a:extLst>
              <a:ext uri="{FF2B5EF4-FFF2-40B4-BE49-F238E27FC236}">
                <a16:creationId xmlns:a16="http://schemas.microsoft.com/office/drawing/2014/main" id="{2C3D7E2B-4C55-7F36-4BA8-50488CDA626E}"/>
              </a:ext>
            </a:extLst>
          </p:cNvPr>
          <p:cNvSpPr txBox="1"/>
          <p:nvPr/>
        </p:nvSpPr>
        <p:spPr>
          <a:xfrm>
            <a:off x="821285" y="3943359"/>
            <a:ext cx="1403665" cy="789627"/>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67733" tIns="67733" rIns="67733" bIns="67733" numCol="1" spcCol="38100" rtlCol="0" anchor="ctr">
            <a:noAutofit/>
          </a:bodyPr>
          <a:lstStyle/>
          <a:p>
            <a:pPr algn="ctr"/>
            <a:r>
              <a:rPr lang="es-ES" sz="1000" b="1" dirty="0">
                <a:solidFill>
                  <a:srgbClr val="324350"/>
                </a:solidFill>
                <a:latin typeface="Arial Nova" panose="020B0504020202020204" pitchFamily="34" charset="0"/>
              </a:rPr>
              <a:t>Preu</a:t>
            </a:r>
          </a:p>
        </p:txBody>
      </p:sp>
      <p:sp>
        <p:nvSpPr>
          <p:cNvPr id="927" name="CuadroTexto 926">
            <a:extLst>
              <a:ext uri="{FF2B5EF4-FFF2-40B4-BE49-F238E27FC236}">
                <a16:creationId xmlns:a16="http://schemas.microsoft.com/office/drawing/2014/main" id="{EF1296B2-F218-D30E-025C-42B3E953ED51}"/>
              </a:ext>
            </a:extLst>
          </p:cNvPr>
          <p:cNvSpPr txBox="1"/>
          <p:nvPr/>
        </p:nvSpPr>
        <p:spPr>
          <a:xfrm>
            <a:off x="9781178" y="3943359"/>
            <a:ext cx="1403665" cy="789627"/>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67733" tIns="67733" rIns="67733" bIns="67733" numCol="1" spcCol="38100" rtlCol="0" anchor="ctr">
            <a:noAutofit/>
          </a:bodyPr>
          <a:lstStyle/>
          <a:p>
            <a:pPr algn="ctr"/>
            <a:r>
              <a:rPr lang="es-ES" sz="1000" b="1" dirty="0" err="1">
                <a:solidFill>
                  <a:srgbClr val="324350"/>
                </a:solidFill>
                <a:latin typeface="Arial Nova" panose="020B0504020202020204" pitchFamily="34" charset="0"/>
              </a:rPr>
              <a:t>Certidud</a:t>
            </a:r>
            <a:endParaRPr lang="es-ES" sz="1000" b="1" dirty="0">
              <a:solidFill>
                <a:srgbClr val="324350"/>
              </a:solidFill>
              <a:latin typeface="Arial Nova" panose="020B0504020202020204" pitchFamily="34" charset="0"/>
            </a:endParaRPr>
          </a:p>
        </p:txBody>
      </p:sp>
      <p:cxnSp>
        <p:nvCxnSpPr>
          <p:cNvPr id="928" name="Conector recto 927">
            <a:extLst>
              <a:ext uri="{FF2B5EF4-FFF2-40B4-BE49-F238E27FC236}">
                <a16:creationId xmlns:a16="http://schemas.microsoft.com/office/drawing/2014/main" id="{36BC1837-B4D8-BB7B-F499-5D3589DDE2A5}"/>
              </a:ext>
            </a:extLst>
          </p:cNvPr>
          <p:cNvCxnSpPr/>
          <p:nvPr/>
        </p:nvCxnSpPr>
        <p:spPr>
          <a:xfrm>
            <a:off x="689082" y="4564586"/>
            <a:ext cx="1056266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63575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97E8AB-31FC-7453-81CB-4E408F99974C}"/>
            </a:ext>
          </a:extLst>
        </p:cNvPr>
        <p:cNvGrpSpPr/>
        <p:nvPr/>
      </p:nvGrpSpPr>
      <p:grpSpPr>
        <a:xfrm>
          <a:off x="0" y="0"/>
          <a:ext cx="0" cy="0"/>
          <a:chOff x="0" y="0"/>
          <a:chExt cx="0" cy="0"/>
        </a:xfrm>
      </p:grpSpPr>
      <p:grpSp>
        <p:nvGrpSpPr>
          <p:cNvPr id="7" name="Grupo 6">
            <a:extLst>
              <a:ext uri="{FF2B5EF4-FFF2-40B4-BE49-F238E27FC236}">
                <a16:creationId xmlns:a16="http://schemas.microsoft.com/office/drawing/2014/main" id="{EC2F4480-7396-5432-D3B2-150BD50F628D}"/>
              </a:ext>
            </a:extLst>
          </p:cNvPr>
          <p:cNvGrpSpPr/>
          <p:nvPr/>
        </p:nvGrpSpPr>
        <p:grpSpPr>
          <a:xfrm>
            <a:off x="460177" y="166455"/>
            <a:ext cx="7731073" cy="236581"/>
            <a:chOff x="2351889" y="318468"/>
            <a:chExt cx="7731073" cy="236581"/>
          </a:xfrm>
        </p:grpSpPr>
        <p:grpSp>
          <p:nvGrpSpPr>
            <p:cNvPr id="6" name="Grupo 5">
              <a:extLst>
                <a:ext uri="{FF2B5EF4-FFF2-40B4-BE49-F238E27FC236}">
                  <a16:creationId xmlns:a16="http://schemas.microsoft.com/office/drawing/2014/main" id="{2BE48FB0-DD7E-F38B-C4E9-8516F4250DC9}"/>
                </a:ext>
              </a:extLst>
            </p:cNvPr>
            <p:cNvGrpSpPr/>
            <p:nvPr/>
          </p:nvGrpSpPr>
          <p:grpSpPr>
            <a:xfrm>
              <a:off x="2351889" y="318468"/>
              <a:ext cx="7631108" cy="236581"/>
              <a:chOff x="2890205" y="396133"/>
              <a:chExt cx="7631108" cy="236581"/>
            </a:xfrm>
          </p:grpSpPr>
          <p:grpSp>
            <p:nvGrpSpPr>
              <p:cNvPr id="22" name="Grupo 21">
                <a:extLst>
                  <a:ext uri="{FF2B5EF4-FFF2-40B4-BE49-F238E27FC236}">
                    <a16:creationId xmlns:a16="http://schemas.microsoft.com/office/drawing/2014/main" id="{3805F816-6C7C-46A1-AFF3-081E620D425F}"/>
                  </a:ext>
                </a:extLst>
              </p:cNvPr>
              <p:cNvGrpSpPr/>
              <p:nvPr/>
            </p:nvGrpSpPr>
            <p:grpSpPr>
              <a:xfrm>
                <a:off x="2890205" y="396133"/>
                <a:ext cx="3667876" cy="236581"/>
                <a:chOff x="7460519" y="1102823"/>
                <a:chExt cx="3667876" cy="236581"/>
              </a:xfrm>
            </p:grpSpPr>
            <p:cxnSp>
              <p:nvCxnSpPr>
                <p:cNvPr id="24" name="Conector recto 23">
                  <a:extLst>
                    <a:ext uri="{FF2B5EF4-FFF2-40B4-BE49-F238E27FC236}">
                      <a16:creationId xmlns:a16="http://schemas.microsoft.com/office/drawing/2014/main" id="{772E0D9F-BB02-C743-0183-C7F5D1A2ECC7}"/>
                    </a:ext>
                  </a:extLst>
                </p:cNvPr>
                <p:cNvCxnSpPr/>
                <p:nvPr/>
              </p:nvCxnSpPr>
              <p:spPr>
                <a:xfrm>
                  <a:off x="8250416" y="1102823"/>
                  <a:ext cx="0" cy="170432"/>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5" name="Conector recto 24">
                  <a:extLst>
                    <a:ext uri="{FF2B5EF4-FFF2-40B4-BE49-F238E27FC236}">
                      <a16:creationId xmlns:a16="http://schemas.microsoft.com/office/drawing/2014/main" id="{7B87DCA7-FA06-62E8-E45B-4174E19967C4}"/>
                    </a:ext>
                  </a:extLst>
                </p:cNvPr>
                <p:cNvCxnSpPr/>
                <p:nvPr/>
              </p:nvCxnSpPr>
              <p:spPr>
                <a:xfrm>
                  <a:off x="8811175" y="1102823"/>
                  <a:ext cx="0" cy="170432"/>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8" name="Conector recto 27">
                  <a:extLst>
                    <a:ext uri="{FF2B5EF4-FFF2-40B4-BE49-F238E27FC236}">
                      <a16:creationId xmlns:a16="http://schemas.microsoft.com/office/drawing/2014/main" id="{972B3842-7AD3-FABA-AC91-4C6E85BDE51D}"/>
                    </a:ext>
                  </a:extLst>
                </p:cNvPr>
                <p:cNvCxnSpPr/>
                <p:nvPr/>
              </p:nvCxnSpPr>
              <p:spPr>
                <a:xfrm>
                  <a:off x="9424833" y="1102823"/>
                  <a:ext cx="0" cy="170432"/>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9" name="Conector recto 28">
                  <a:extLst>
                    <a:ext uri="{FF2B5EF4-FFF2-40B4-BE49-F238E27FC236}">
                      <a16:creationId xmlns:a16="http://schemas.microsoft.com/office/drawing/2014/main" id="{1EEB871F-63C7-FA8E-780D-5EF019B7C7A7}"/>
                    </a:ext>
                  </a:extLst>
                </p:cNvPr>
                <p:cNvCxnSpPr/>
                <p:nvPr/>
              </p:nvCxnSpPr>
              <p:spPr>
                <a:xfrm>
                  <a:off x="9982386" y="1102823"/>
                  <a:ext cx="0" cy="170432"/>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0" name="Conector recto 29">
                  <a:extLst>
                    <a:ext uri="{FF2B5EF4-FFF2-40B4-BE49-F238E27FC236}">
                      <a16:creationId xmlns:a16="http://schemas.microsoft.com/office/drawing/2014/main" id="{740C2904-6B2E-5D0F-3722-6A581812C978}"/>
                    </a:ext>
                  </a:extLst>
                </p:cNvPr>
                <p:cNvCxnSpPr/>
                <p:nvPr/>
              </p:nvCxnSpPr>
              <p:spPr>
                <a:xfrm>
                  <a:off x="10865349" y="1102823"/>
                  <a:ext cx="0" cy="170432"/>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35" name="Rectángulo 34">
                  <a:extLst>
                    <a:ext uri="{FF2B5EF4-FFF2-40B4-BE49-F238E27FC236}">
                      <a16:creationId xmlns:a16="http://schemas.microsoft.com/office/drawing/2014/main" id="{F7077470-86FA-6280-DD47-B9D6C2057716}"/>
                    </a:ext>
                  </a:extLst>
                </p:cNvPr>
                <p:cNvSpPr>
                  <a:spLocks/>
                </p:cNvSpPr>
                <p:nvPr/>
              </p:nvSpPr>
              <p:spPr>
                <a:xfrm>
                  <a:off x="7503438" y="1190916"/>
                  <a:ext cx="676426" cy="13849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sz="900" i="0" u="none" strike="noStrike" kern="1200" cap="none" spc="0" normalizeH="0" baseline="0" dirty="0">
                      <a:ln>
                        <a:noFill/>
                      </a:ln>
                      <a:solidFill>
                        <a:schemeClr val="bg1"/>
                      </a:solidFill>
                      <a:effectLst/>
                      <a:uLnTx/>
                      <a:uFillTx/>
                      <a:latin typeface="Roboto"/>
                      <a:ea typeface="Roboto" panose="02000000000000000000" pitchFamily="2" charset="0"/>
                      <a:cs typeface="Roboto" panose="02000000000000000000" pitchFamily="2" charset="0"/>
                    </a:rPr>
                    <a:t>Tendències</a:t>
                  </a:r>
                </a:p>
              </p:txBody>
            </p:sp>
            <p:sp>
              <p:nvSpPr>
                <p:cNvPr id="39" name="Rectángulo 38">
                  <a:extLst>
                    <a:ext uri="{FF2B5EF4-FFF2-40B4-BE49-F238E27FC236}">
                      <a16:creationId xmlns:a16="http://schemas.microsoft.com/office/drawing/2014/main" id="{33056316-BFA4-C6C6-7CE4-7C49863FBD82}"/>
                    </a:ext>
                  </a:extLst>
                </p:cNvPr>
                <p:cNvSpPr>
                  <a:spLocks/>
                </p:cNvSpPr>
                <p:nvPr/>
              </p:nvSpPr>
              <p:spPr>
                <a:xfrm>
                  <a:off x="8266247" y="1190916"/>
                  <a:ext cx="1460329" cy="13849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sz="900" i="0" u="none" strike="noStrike" kern="1200" cap="none" spc="0" normalizeH="0" baseline="0" dirty="0">
                      <a:ln>
                        <a:noFill/>
                      </a:ln>
                      <a:solidFill>
                        <a:schemeClr val="bg1"/>
                      </a:solidFill>
                      <a:effectLst/>
                      <a:uLnTx/>
                      <a:uFillTx/>
                      <a:latin typeface="Roboto"/>
                      <a:ea typeface="Roboto" panose="02000000000000000000" pitchFamily="2" charset="0"/>
                      <a:cs typeface="Roboto" panose="02000000000000000000" pitchFamily="2" charset="0"/>
                    </a:rPr>
                    <a:t>Motivacions Estratègiques</a:t>
                  </a:r>
                </a:p>
              </p:txBody>
            </p:sp>
            <p:sp>
              <p:nvSpPr>
                <p:cNvPr id="46" name="Rectángulo 45">
                  <a:extLst>
                    <a:ext uri="{FF2B5EF4-FFF2-40B4-BE49-F238E27FC236}">
                      <a16:creationId xmlns:a16="http://schemas.microsoft.com/office/drawing/2014/main" id="{A2D593C6-4013-2F89-7C90-95211A85711C}"/>
                    </a:ext>
                  </a:extLst>
                </p:cNvPr>
                <p:cNvSpPr>
                  <a:spLocks/>
                </p:cNvSpPr>
                <p:nvPr/>
              </p:nvSpPr>
              <p:spPr>
                <a:xfrm>
                  <a:off x="9824199" y="1190916"/>
                  <a:ext cx="1258389" cy="13849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sz="900" i="0" u="none" strike="noStrike" kern="1200" cap="none" spc="0" normalizeH="0" baseline="0" dirty="0">
                      <a:ln>
                        <a:noFill/>
                      </a:ln>
                      <a:solidFill>
                        <a:schemeClr val="bg1"/>
                      </a:solidFill>
                      <a:effectLst/>
                      <a:uLnTx/>
                      <a:uFillTx/>
                      <a:latin typeface="Roboto"/>
                      <a:ea typeface="Roboto" panose="02000000000000000000" pitchFamily="2" charset="0"/>
                      <a:cs typeface="Roboto" panose="02000000000000000000" pitchFamily="2" charset="0"/>
                    </a:rPr>
                    <a:t>Consideracions Prèvies</a:t>
                  </a:r>
                </a:p>
              </p:txBody>
            </p:sp>
            <p:cxnSp>
              <p:nvCxnSpPr>
                <p:cNvPr id="898" name="Conector recto 897">
                  <a:extLst>
                    <a:ext uri="{FF2B5EF4-FFF2-40B4-BE49-F238E27FC236}">
                      <a16:creationId xmlns:a16="http://schemas.microsoft.com/office/drawing/2014/main" id="{A084D9F7-6F8A-92D8-B84E-F80F47F7BA6E}"/>
                    </a:ext>
                  </a:extLst>
                </p:cNvPr>
                <p:cNvCxnSpPr/>
                <p:nvPr/>
              </p:nvCxnSpPr>
              <p:spPr>
                <a:xfrm>
                  <a:off x="7460519" y="1168972"/>
                  <a:ext cx="0" cy="17043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05" name="Conector recto 904">
                  <a:extLst>
                    <a:ext uri="{FF2B5EF4-FFF2-40B4-BE49-F238E27FC236}">
                      <a16:creationId xmlns:a16="http://schemas.microsoft.com/office/drawing/2014/main" id="{EA695E1B-94FF-4DE2-1C76-F2246C021DF2}"/>
                    </a:ext>
                  </a:extLst>
                </p:cNvPr>
                <p:cNvCxnSpPr/>
                <p:nvPr/>
              </p:nvCxnSpPr>
              <p:spPr>
                <a:xfrm>
                  <a:off x="8223667" y="1164638"/>
                  <a:ext cx="0" cy="17043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08" name="Conector recto 907">
                  <a:extLst>
                    <a:ext uri="{FF2B5EF4-FFF2-40B4-BE49-F238E27FC236}">
                      <a16:creationId xmlns:a16="http://schemas.microsoft.com/office/drawing/2014/main" id="{D35091C0-7ED3-BE90-F4C3-E0EB0EDAE35E}"/>
                    </a:ext>
                  </a:extLst>
                </p:cNvPr>
                <p:cNvCxnSpPr/>
                <p:nvPr/>
              </p:nvCxnSpPr>
              <p:spPr>
                <a:xfrm>
                  <a:off x="9768834" y="1168972"/>
                  <a:ext cx="0" cy="17043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18" name="Conector recto 917">
                  <a:extLst>
                    <a:ext uri="{FF2B5EF4-FFF2-40B4-BE49-F238E27FC236}">
                      <a16:creationId xmlns:a16="http://schemas.microsoft.com/office/drawing/2014/main" id="{AE601D6E-1DC7-AFCF-18C2-E43414911161}"/>
                    </a:ext>
                  </a:extLst>
                </p:cNvPr>
                <p:cNvCxnSpPr/>
                <p:nvPr/>
              </p:nvCxnSpPr>
              <p:spPr>
                <a:xfrm>
                  <a:off x="11128395" y="1168972"/>
                  <a:ext cx="0" cy="17043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901" name="Rectángulo 900">
                <a:extLst>
                  <a:ext uri="{FF2B5EF4-FFF2-40B4-BE49-F238E27FC236}">
                    <a16:creationId xmlns:a16="http://schemas.microsoft.com/office/drawing/2014/main" id="{FA8685B9-282F-8B28-EA16-FAD14B904875}"/>
                  </a:ext>
                </a:extLst>
              </p:cNvPr>
              <p:cNvSpPr>
                <a:spLocks/>
              </p:cNvSpPr>
              <p:nvPr/>
            </p:nvSpPr>
            <p:spPr>
              <a:xfrm>
                <a:off x="6616809" y="484226"/>
                <a:ext cx="1669876" cy="13849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sz="900" i="0" u="none" strike="noStrike" kern="1200" cap="none" spc="0" normalizeH="0" baseline="0" dirty="0">
                    <a:ln>
                      <a:noFill/>
                    </a:ln>
                    <a:solidFill>
                      <a:schemeClr val="bg1"/>
                    </a:solidFill>
                    <a:effectLst/>
                    <a:uLnTx/>
                    <a:uFillTx/>
                    <a:latin typeface="Roboto"/>
                    <a:ea typeface="Roboto" panose="02000000000000000000" pitchFamily="2" charset="0"/>
                    <a:cs typeface="Roboto" panose="02000000000000000000" pitchFamily="2" charset="0"/>
                  </a:rPr>
                  <a:t>Valor de l’empresa i estructures</a:t>
                </a:r>
              </a:p>
            </p:txBody>
          </p:sp>
          <p:cxnSp>
            <p:nvCxnSpPr>
              <p:cNvPr id="902" name="Conector recto 901">
                <a:extLst>
                  <a:ext uri="{FF2B5EF4-FFF2-40B4-BE49-F238E27FC236}">
                    <a16:creationId xmlns:a16="http://schemas.microsoft.com/office/drawing/2014/main" id="{C82C4C1C-2B8C-6D09-D56E-621C0EABA178}"/>
                  </a:ext>
                </a:extLst>
              </p:cNvPr>
              <p:cNvCxnSpPr/>
              <p:nvPr/>
            </p:nvCxnSpPr>
            <p:spPr>
              <a:xfrm>
                <a:off x="8315660" y="461263"/>
                <a:ext cx="0" cy="17043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906" name="Rectángulo 905">
                <a:extLst>
                  <a:ext uri="{FF2B5EF4-FFF2-40B4-BE49-F238E27FC236}">
                    <a16:creationId xmlns:a16="http://schemas.microsoft.com/office/drawing/2014/main" id="{C0DBF355-BE79-7900-C56E-D8A3E5776A01}"/>
                  </a:ext>
                </a:extLst>
              </p:cNvPr>
              <p:cNvSpPr>
                <a:spLocks/>
              </p:cNvSpPr>
              <p:nvPr/>
            </p:nvSpPr>
            <p:spPr>
              <a:xfrm>
                <a:off x="8274142" y="484226"/>
                <a:ext cx="1115476" cy="13849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sz="900" b="1" i="0" u="none" strike="noStrike" kern="1200" cap="none" spc="0" normalizeH="0" baseline="0" dirty="0">
                    <a:ln>
                      <a:noFill/>
                    </a:ln>
                    <a:solidFill>
                      <a:schemeClr val="bg2"/>
                    </a:solidFill>
                    <a:effectLst/>
                    <a:uLnTx/>
                    <a:uFillTx/>
                    <a:latin typeface="Roboto"/>
                    <a:ea typeface="Roboto" panose="02000000000000000000" pitchFamily="2" charset="0"/>
                    <a:cs typeface="Roboto" panose="02000000000000000000" pitchFamily="2" charset="0"/>
                  </a:rPr>
                  <a:t>Fases del procés </a:t>
                </a:r>
              </a:p>
            </p:txBody>
          </p:sp>
          <p:cxnSp>
            <p:nvCxnSpPr>
              <p:cNvPr id="909" name="Conector recto 908">
                <a:extLst>
                  <a:ext uri="{FF2B5EF4-FFF2-40B4-BE49-F238E27FC236}">
                    <a16:creationId xmlns:a16="http://schemas.microsoft.com/office/drawing/2014/main" id="{015F93DC-D90D-E3F8-4DCD-4C7AB84E3AB2}"/>
                  </a:ext>
                </a:extLst>
              </p:cNvPr>
              <p:cNvCxnSpPr/>
              <p:nvPr/>
            </p:nvCxnSpPr>
            <p:spPr>
              <a:xfrm>
                <a:off x="9345547" y="457485"/>
                <a:ext cx="0" cy="17043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910" name="Rectángulo 909">
                <a:extLst>
                  <a:ext uri="{FF2B5EF4-FFF2-40B4-BE49-F238E27FC236}">
                    <a16:creationId xmlns:a16="http://schemas.microsoft.com/office/drawing/2014/main" id="{E6714E60-A763-3AE8-B5C1-F34FFBA99C6C}"/>
                  </a:ext>
                </a:extLst>
              </p:cNvPr>
              <p:cNvSpPr>
                <a:spLocks/>
              </p:cNvSpPr>
              <p:nvPr/>
            </p:nvSpPr>
            <p:spPr>
              <a:xfrm>
                <a:off x="9405839" y="484226"/>
                <a:ext cx="1115474" cy="13849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sz="900" b="0" i="0" u="none" strike="noStrike" kern="1200" cap="none" spc="0" normalizeH="0" baseline="0">
                    <a:ln>
                      <a:noFill/>
                    </a:ln>
                    <a:solidFill>
                      <a:prstClr val="white"/>
                    </a:solidFill>
                    <a:effectLst/>
                    <a:uLnTx/>
                    <a:uFillTx/>
                    <a:latin typeface="Roboto"/>
                    <a:ea typeface="Roboto" panose="02000000000000000000" pitchFamily="2" charset="0"/>
                    <a:cs typeface="Roboto" panose="02000000000000000000" pitchFamily="2" charset="0"/>
                  </a:rPr>
                  <a:t>Consideracions finals</a:t>
                </a:r>
              </a:p>
            </p:txBody>
          </p:sp>
        </p:grpSp>
        <p:cxnSp>
          <p:nvCxnSpPr>
            <p:cNvPr id="2" name="Conector recto 1">
              <a:extLst>
                <a:ext uri="{FF2B5EF4-FFF2-40B4-BE49-F238E27FC236}">
                  <a16:creationId xmlns:a16="http://schemas.microsoft.com/office/drawing/2014/main" id="{3CA67A21-98CC-F214-51C0-5C7B083860C3}"/>
                </a:ext>
              </a:extLst>
            </p:cNvPr>
            <p:cNvCxnSpPr/>
            <p:nvPr/>
          </p:nvCxnSpPr>
          <p:spPr>
            <a:xfrm>
              <a:off x="10082962" y="372855"/>
              <a:ext cx="0" cy="17043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0" name="Título 1">
            <a:extLst>
              <a:ext uri="{FF2B5EF4-FFF2-40B4-BE49-F238E27FC236}">
                <a16:creationId xmlns:a16="http://schemas.microsoft.com/office/drawing/2014/main" id="{6003E951-46CD-B5C8-F4CE-3F71850899D1}"/>
              </a:ext>
            </a:extLst>
          </p:cNvPr>
          <p:cNvSpPr txBox="1">
            <a:spLocks/>
          </p:cNvSpPr>
          <p:nvPr/>
        </p:nvSpPr>
        <p:spPr>
          <a:xfrm>
            <a:off x="358870" y="544636"/>
            <a:ext cx="7456059" cy="41489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s-ES" sz="1600" b="1" dirty="0" err="1">
                <a:solidFill>
                  <a:schemeClr val="bg1"/>
                </a:solidFill>
                <a:latin typeface="+mn-lt"/>
                <a:ea typeface="Roboto" panose="02000000000000000000" pitchFamily="2" charset="0"/>
              </a:rPr>
              <a:t>Beneficis</a:t>
            </a:r>
            <a:r>
              <a:rPr lang="es-ES" sz="1600" b="1" dirty="0">
                <a:solidFill>
                  <a:schemeClr val="bg1"/>
                </a:solidFill>
                <a:latin typeface="+mn-lt"/>
                <a:ea typeface="Roboto" panose="02000000000000000000" pitchFamily="2" charset="0"/>
              </a:rPr>
              <a:t> de </a:t>
            </a:r>
            <a:r>
              <a:rPr lang="es-ES" sz="1600" b="1" dirty="0" err="1">
                <a:solidFill>
                  <a:schemeClr val="bg1"/>
                </a:solidFill>
                <a:latin typeface="+mn-lt"/>
                <a:ea typeface="Roboto" panose="02000000000000000000" pitchFamily="2" charset="0"/>
              </a:rPr>
              <a:t>començar</a:t>
            </a:r>
            <a:r>
              <a:rPr lang="es-ES" sz="1600" b="1" dirty="0">
                <a:solidFill>
                  <a:schemeClr val="bg1"/>
                </a:solidFill>
                <a:latin typeface="+mn-lt"/>
                <a:ea typeface="Roboto" panose="02000000000000000000" pitchFamily="2" charset="0"/>
              </a:rPr>
              <a:t> un </a:t>
            </a:r>
            <a:r>
              <a:rPr lang="es-ES" sz="1600" b="1" dirty="0" err="1">
                <a:solidFill>
                  <a:schemeClr val="bg1"/>
                </a:solidFill>
                <a:latin typeface="+mn-lt"/>
                <a:ea typeface="Roboto" panose="02000000000000000000" pitchFamily="2" charset="0"/>
              </a:rPr>
              <a:t>procés</a:t>
            </a:r>
            <a:r>
              <a:rPr lang="es-ES" sz="1600" b="1" dirty="0">
                <a:solidFill>
                  <a:schemeClr val="bg1"/>
                </a:solidFill>
                <a:latin typeface="+mn-lt"/>
                <a:ea typeface="Roboto" panose="02000000000000000000" pitchFamily="2" charset="0"/>
              </a:rPr>
              <a:t> </a:t>
            </a:r>
            <a:r>
              <a:rPr lang="es-ES" sz="1600" b="1" dirty="0" err="1">
                <a:solidFill>
                  <a:schemeClr val="bg1"/>
                </a:solidFill>
                <a:latin typeface="+mn-lt"/>
                <a:ea typeface="Roboto" panose="02000000000000000000" pitchFamily="2" charset="0"/>
              </a:rPr>
              <a:t>obert</a:t>
            </a:r>
            <a:r>
              <a:rPr lang="es-ES" sz="1600" b="1" dirty="0">
                <a:solidFill>
                  <a:schemeClr val="bg1"/>
                </a:solidFill>
                <a:latin typeface="+mn-lt"/>
                <a:ea typeface="Roboto" panose="02000000000000000000" pitchFamily="2" charset="0"/>
              </a:rPr>
              <a:t> de la </a:t>
            </a:r>
            <a:r>
              <a:rPr lang="es-ES" sz="1600" b="1" dirty="0" err="1">
                <a:solidFill>
                  <a:schemeClr val="bg1"/>
                </a:solidFill>
                <a:latin typeface="+mn-lt"/>
                <a:ea typeface="Roboto" panose="02000000000000000000" pitchFamily="2" charset="0"/>
              </a:rPr>
              <a:t>mà</a:t>
            </a:r>
            <a:r>
              <a:rPr lang="es-ES" sz="1600" b="1" dirty="0">
                <a:solidFill>
                  <a:schemeClr val="bg1"/>
                </a:solidFill>
                <a:latin typeface="+mn-lt"/>
                <a:ea typeface="Roboto" panose="02000000000000000000" pitchFamily="2" charset="0"/>
              </a:rPr>
              <a:t> </a:t>
            </a:r>
            <a:r>
              <a:rPr lang="es-ES" sz="1600" b="1" dirty="0" err="1">
                <a:solidFill>
                  <a:schemeClr val="bg1"/>
                </a:solidFill>
                <a:latin typeface="+mn-lt"/>
                <a:ea typeface="Roboto" panose="02000000000000000000" pitchFamily="2" charset="0"/>
              </a:rPr>
              <a:t>d’un</a:t>
            </a:r>
            <a:r>
              <a:rPr lang="es-ES" sz="1600" b="1" dirty="0">
                <a:solidFill>
                  <a:schemeClr val="bg1"/>
                </a:solidFill>
                <a:latin typeface="+mn-lt"/>
                <a:ea typeface="Roboto" panose="02000000000000000000" pitchFamily="2" charset="0"/>
              </a:rPr>
              <a:t> </a:t>
            </a:r>
            <a:r>
              <a:rPr lang="es-ES" sz="1600" b="1" dirty="0" err="1">
                <a:solidFill>
                  <a:schemeClr val="bg1"/>
                </a:solidFill>
                <a:latin typeface="+mn-lt"/>
                <a:ea typeface="Roboto" panose="02000000000000000000" pitchFamily="2" charset="0"/>
              </a:rPr>
              <a:t>assessor</a:t>
            </a:r>
            <a:endParaRPr lang="es-ES" sz="1600" b="1" dirty="0">
              <a:solidFill>
                <a:schemeClr val="bg1"/>
              </a:solidFill>
              <a:latin typeface="+mn-lt"/>
              <a:ea typeface="Roboto" panose="02000000000000000000" pitchFamily="2" charset="0"/>
            </a:endParaRPr>
          </a:p>
        </p:txBody>
      </p:sp>
      <p:sp>
        <p:nvSpPr>
          <p:cNvPr id="5" name="TextBox 4">
            <a:extLst>
              <a:ext uri="{FF2B5EF4-FFF2-40B4-BE49-F238E27FC236}">
                <a16:creationId xmlns:a16="http://schemas.microsoft.com/office/drawing/2014/main" id="{18204373-7433-C955-EC6F-21BF6A5D83C9}"/>
              </a:ext>
            </a:extLst>
          </p:cNvPr>
          <p:cNvSpPr txBox="1"/>
          <p:nvPr/>
        </p:nvSpPr>
        <p:spPr>
          <a:xfrm>
            <a:off x="495085" y="3662061"/>
            <a:ext cx="5411123" cy="597600"/>
          </a:xfrm>
          <a:prstGeom prst="rect">
            <a:avLst/>
          </a:prstGeom>
          <a:solidFill>
            <a:schemeClr val="tx2">
              <a:lumMod val="10000"/>
              <a:lumOff val="90000"/>
            </a:schemeClr>
          </a:solidFill>
          <a:ln w="12700" cap="flat">
            <a:noFill/>
            <a:miter lim="400000"/>
          </a:ln>
          <a:effectLst/>
          <a:sp3d/>
        </p:spPr>
        <p:txBody>
          <a:bodyPr rot="0" spcFirstLastPara="1" vertOverflow="overflow" horzOverflow="overflow" vert="horz" wrap="square" lIns="144000" tIns="144000" rIns="0" bIns="144000" numCol="1" spcCol="38100" rtlCol="0" anchor="t">
            <a:noAutofit/>
          </a:bodyPr>
          <a:lstStyle/>
          <a:p>
            <a:pPr marL="0" marR="0" lvl="0" indent="0" defTabSz="825479" eaLnBrk="1" fontAlgn="auto" latinLnBrk="0" hangingPunct="0">
              <a:lnSpc>
                <a:spcPct val="100000"/>
              </a:lnSpc>
              <a:spcBef>
                <a:spcPts val="0"/>
              </a:spcBef>
              <a:spcAft>
                <a:spcPts val="600"/>
              </a:spcAft>
              <a:buClrTx/>
              <a:buSzTx/>
              <a:buFontTx/>
              <a:buNone/>
              <a:tabLst/>
              <a:defRPr/>
            </a:pPr>
            <a:endParaRPr kumimoji="0" lang="en-US" sz="1200" b="1" i="0" u="none" strike="noStrike" kern="0" cap="none" spc="0" normalizeH="0" baseline="0" noProof="0">
              <a:ln>
                <a:noFill/>
              </a:ln>
              <a:solidFill>
                <a:srgbClr val="000000"/>
              </a:solidFill>
              <a:effectLst/>
              <a:uLnTx/>
              <a:uFillTx/>
              <a:latin typeface="Arial Nova" panose="020B0504020202020204" pitchFamily="34" charset="0"/>
              <a:ea typeface="Roboto" panose="02000000000000000000" pitchFamily="2" charset="0"/>
              <a:cs typeface="Arial" panose="020B0604020202020204" pitchFamily="34" charset="0"/>
              <a:sym typeface="Helvetica Light"/>
            </a:endParaRPr>
          </a:p>
        </p:txBody>
      </p:sp>
      <p:sp>
        <p:nvSpPr>
          <p:cNvPr id="9" name="TextBox 5">
            <a:extLst>
              <a:ext uri="{FF2B5EF4-FFF2-40B4-BE49-F238E27FC236}">
                <a16:creationId xmlns:a16="http://schemas.microsoft.com/office/drawing/2014/main" id="{9D3C3E7D-49DD-E84D-0595-3DD0A1769A9B}"/>
              </a:ext>
            </a:extLst>
          </p:cNvPr>
          <p:cNvSpPr txBox="1"/>
          <p:nvPr/>
        </p:nvSpPr>
        <p:spPr>
          <a:xfrm>
            <a:off x="501831" y="2826734"/>
            <a:ext cx="5404377" cy="597600"/>
          </a:xfrm>
          <a:prstGeom prst="rect">
            <a:avLst/>
          </a:prstGeom>
          <a:solidFill>
            <a:schemeClr val="accent1">
              <a:lumMod val="40000"/>
              <a:lumOff val="60000"/>
            </a:schemeClr>
          </a:solidFill>
          <a:ln w="12700" cap="flat">
            <a:noFill/>
            <a:miter lim="400000"/>
          </a:ln>
          <a:effectLst/>
          <a:sp3d/>
        </p:spPr>
        <p:txBody>
          <a:bodyPr rot="0" spcFirstLastPara="1" vertOverflow="overflow" horzOverflow="overflow" vert="horz" wrap="square" lIns="144000" tIns="144000" rIns="0" bIns="144000" numCol="1" spcCol="38100" rtlCol="0" anchor="t">
            <a:noAutofit/>
          </a:bodyPr>
          <a:lstStyle/>
          <a:p>
            <a:pPr marL="0" marR="0" lvl="0" indent="0" defTabSz="825479" eaLnBrk="1" fontAlgn="auto" latinLnBrk="0" hangingPunct="0">
              <a:lnSpc>
                <a:spcPct val="100000"/>
              </a:lnSpc>
              <a:spcBef>
                <a:spcPts val="0"/>
              </a:spcBef>
              <a:spcAft>
                <a:spcPts val="600"/>
              </a:spcAft>
              <a:buClrTx/>
              <a:buSzTx/>
              <a:buFontTx/>
              <a:buNone/>
              <a:tabLst/>
              <a:defRPr/>
            </a:pPr>
            <a:endParaRPr kumimoji="0" lang="en-US" sz="1200" b="1" i="0" u="none" strike="noStrike" kern="0" cap="none" spc="0" normalizeH="0" baseline="0" noProof="0">
              <a:ln>
                <a:noFill/>
              </a:ln>
              <a:solidFill>
                <a:srgbClr val="000000"/>
              </a:solidFill>
              <a:effectLst/>
              <a:uLnTx/>
              <a:uFillTx/>
              <a:latin typeface="Arial Nova" panose="020B0504020202020204" pitchFamily="34" charset="0"/>
              <a:ea typeface="Roboto" panose="02000000000000000000" pitchFamily="2" charset="0"/>
              <a:cs typeface="Arial" panose="020B0604020202020204" pitchFamily="34" charset="0"/>
              <a:sym typeface="Helvetica Light"/>
            </a:endParaRPr>
          </a:p>
        </p:txBody>
      </p:sp>
      <p:sp>
        <p:nvSpPr>
          <p:cNvPr id="12" name="TextBox 6">
            <a:extLst>
              <a:ext uri="{FF2B5EF4-FFF2-40B4-BE49-F238E27FC236}">
                <a16:creationId xmlns:a16="http://schemas.microsoft.com/office/drawing/2014/main" id="{59C87B62-304D-2E84-AD0E-C42DF61FC6C0}"/>
              </a:ext>
            </a:extLst>
          </p:cNvPr>
          <p:cNvSpPr txBox="1"/>
          <p:nvPr/>
        </p:nvSpPr>
        <p:spPr>
          <a:xfrm>
            <a:off x="481774" y="4461784"/>
            <a:ext cx="5424434" cy="597600"/>
          </a:xfrm>
          <a:prstGeom prst="rect">
            <a:avLst/>
          </a:prstGeom>
          <a:solidFill>
            <a:schemeClr val="accent1">
              <a:lumMod val="40000"/>
              <a:lumOff val="60000"/>
            </a:schemeClr>
          </a:solidFill>
          <a:ln w="12700" cap="flat">
            <a:noFill/>
            <a:miter lim="400000"/>
          </a:ln>
          <a:effectLst/>
          <a:sp3d/>
        </p:spPr>
        <p:txBody>
          <a:bodyPr rot="0" spcFirstLastPara="1" vertOverflow="overflow" horzOverflow="overflow" vert="horz" wrap="square" lIns="144000" tIns="144000" rIns="0" bIns="144000" numCol="1" spcCol="38100" rtlCol="0" anchor="t">
            <a:noAutofit/>
          </a:bodyPr>
          <a:lstStyle/>
          <a:p>
            <a:pPr marL="0" marR="0" lvl="0" indent="0" defTabSz="825479" eaLnBrk="1" fontAlgn="auto" latinLnBrk="0" hangingPunct="0">
              <a:lnSpc>
                <a:spcPct val="100000"/>
              </a:lnSpc>
              <a:spcBef>
                <a:spcPts val="0"/>
              </a:spcBef>
              <a:spcAft>
                <a:spcPts val="600"/>
              </a:spcAft>
              <a:buClrTx/>
              <a:buSzTx/>
              <a:buFontTx/>
              <a:buNone/>
              <a:tabLst/>
              <a:defRPr/>
            </a:pPr>
            <a:endParaRPr kumimoji="0" lang="en-US" sz="1200" b="1" i="0" u="none" strike="noStrike" kern="0" cap="none" spc="0" normalizeH="0" baseline="0" noProof="0">
              <a:ln>
                <a:noFill/>
              </a:ln>
              <a:solidFill>
                <a:srgbClr val="000000"/>
              </a:solidFill>
              <a:effectLst/>
              <a:uLnTx/>
              <a:uFillTx/>
              <a:latin typeface="Arial Nova" panose="020B0504020202020204" pitchFamily="34" charset="0"/>
              <a:ea typeface="Roboto" panose="02000000000000000000" pitchFamily="2" charset="0"/>
              <a:cs typeface="Arial" panose="020B0604020202020204" pitchFamily="34" charset="0"/>
              <a:sym typeface="Helvetica Light"/>
            </a:endParaRPr>
          </a:p>
        </p:txBody>
      </p:sp>
      <p:sp>
        <p:nvSpPr>
          <p:cNvPr id="13" name="TextBox 7">
            <a:extLst>
              <a:ext uri="{FF2B5EF4-FFF2-40B4-BE49-F238E27FC236}">
                <a16:creationId xmlns:a16="http://schemas.microsoft.com/office/drawing/2014/main" id="{2C358D26-A808-AF32-CAD1-7AD93D2469C3}"/>
              </a:ext>
            </a:extLst>
          </p:cNvPr>
          <p:cNvSpPr txBox="1"/>
          <p:nvPr/>
        </p:nvSpPr>
        <p:spPr>
          <a:xfrm>
            <a:off x="504138" y="2005709"/>
            <a:ext cx="5402070" cy="597931"/>
          </a:xfrm>
          <a:prstGeom prst="rect">
            <a:avLst/>
          </a:prstGeom>
          <a:solidFill>
            <a:schemeClr val="tx2">
              <a:lumMod val="10000"/>
              <a:lumOff val="90000"/>
            </a:schemeClr>
          </a:solidFill>
          <a:ln w="12700" cap="flat">
            <a:noFill/>
            <a:miter lim="400000"/>
          </a:ln>
          <a:effectLst/>
          <a:sp3d/>
        </p:spPr>
        <p:txBody>
          <a:bodyPr rot="0" spcFirstLastPara="1" vertOverflow="overflow" horzOverflow="overflow" vert="horz" wrap="square" lIns="144000" tIns="144000" rIns="0" bIns="144000" numCol="1" spcCol="38100" rtlCol="0" anchor="t">
            <a:noAutofit/>
          </a:bodyPr>
          <a:lstStyle/>
          <a:p>
            <a:pPr marL="0" marR="0" lvl="0" indent="0" defTabSz="825479" eaLnBrk="1" fontAlgn="auto" latinLnBrk="0" hangingPunct="0">
              <a:lnSpc>
                <a:spcPct val="100000"/>
              </a:lnSpc>
              <a:spcBef>
                <a:spcPts val="0"/>
              </a:spcBef>
              <a:spcAft>
                <a:spcPts val="600"/>
              </a:spcAft>
              <a:buClrTx/>
              <a:buSzTx/>
              <a:buFontTx/>
              <a:buNone/>
              <a:tabLst/>
              <a:defRPr/>
            </a:pPr>
            <a:endParaRPr kumimoji="0" lang="en-US" sz="1050" b="1" i="0" u="none" strike="noStrike" kern="0" cap="none" spc="0" normalizeH="0" baseline="0" noProof="0">
              <a:ln>
                <a:noFill/>
              </a:ln>
              <a:solidFill>
                <a:srgbClr val="000000"/>
              </a:solidFill>
              <a:effectLst/>
              <a:uLnTx/>
              <a:uFillTx/>
              <a:latin typeface="Arial Nova" panose="020B0504020202020204" pitchFamily="34" charset="0"/>
              <a:ea typeface="Roboto" panose="02000000000000000000" pitchFamily="2" charset="0"/>
              <a:cs typeface="Arial" panose="020B0604020202020204" pitchFamily="34" charset="0"/>
              <a:sym typeface="Helvetica Light"/>
            </a:endParaRPr>
          </a:p>
        </p:txBody>
      </p:sp>
      <p:pic>
        <p:nvPicPr>
          <p:cNvPr id="14" name="Picture 8">
            <a:extLst>
              <a:ext uri="{FF2B5EF4-FFF2-40B4-BE49-F238E27FC236}">
                <a16:creationId xmlns:a16="http://schemas.microsoft.com/office/drawing/2014/main" id="{03CFEA19-B615-677F-EB8A-E0318F2036C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411043" y="2124953"/>
            <a:ext cx="360000" cy="363564"/>
          </a:xfrm>
          <a:prstGeom prst="rect">
            <a:avLst/>
          </a:prstGeom>
        </p:spPr>
      </p:pic>
      <p:pic>
        <p:nvPicPr>
          <p:cNvPr id="15" name="Picture 10">
            <a:extLst>
              <a:ext uri="{FF2B5EF4-FFF2-40B4-BE49-F238E27FC236}">
                <a16:creationId xmlns:a16="http://schemas.microsoft.com/office/drawing/2014/main" id="{2F44427F-4792-054E-5CDB-0C7963420C0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5411043" y="3769430"/>
            <a:ext cx="360000" cy="336774"/>
          </a:xfrm>
          <a:prstGeom prst="rect">
            <a:avLst/>
          </a:prstGeom>
        </p:spPr>
      </p:pic>
      <p:pic>
        <p:nvPicPr>
          <p:cNvPr id="16" name="Picture 11">
            <a:extLst>
              <a:ext uri="{FF2B5EF4-FFF2-40B4-BE49-F238E27FC236}">
                <a16:creationId xmlns:a16="http://schemas.microsoft.com/office/drawing/2014/main" id="{12C41990-3EBF-DFFA-996A-8CDCE5FE31A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5411043" y="4566660"/>
            <a:ext cx="360000" cy="360000"/>
          </a:xfrm>
          <a:prstGeom prst="rect">
            <a:avLst/>
          </a:prstGeom>
          <a:noFill/>
        </p:spPr>
      </p:pic>
      <p:sp>
        <p:nvSpPr>
          <p:cNvPr id="17" name="CuadroTexto 16">
            <a:extLst>
              <a:ext uri="{FF2B5EF4-FFF2-40B4-BE49-F238E27FC236}">
                <a16:creationId xmlns:a16="http://schemas.microsoft.com/office/drawing/2014/main" id="{47F5B97A-6DA3-D57F-A76F-5ABC2A8FB938}"/>
              </a:ext>
            </a:extLst>
          </p:cNvPr>
          <p:cNvSpPr txBox="1"/>
          <p:nvPr/>
        </p:nvSpPr>
        <p:spPr>
          <a:xfrm>
            <a:off x="338646" y="1466304"/>
            <a:ext cx="11449050" cy="261610"/>
          </a:xfrm>
          <a:prstGeom prst="rect">
            <a:avLst/>
          </a:prstGeom>
          <a:noFill/>
        </p:spPr>
        <p:txBody>
          <a:bodyPr wrap="square" rtlCol="0">
            <a:spAutoFit/>
          </a:bodyPr>
          <a:lstStyle/>
          <a:p>
            <a:r>
              <a:rPr lang="en-US" sz="1100" dirty="0">
                <a:latin typeface="Arial Nova" panose="020B0504020202020204" pitchFamily="34" charset="0"/>
                <a:ea typeface="Roboto" panose="02000000000000000000" pitchFamily="2" charset="0"/>
              </a:rPr>
              <a:t>A </a:t>
            </a:r>
            <a:r>
              <a:rPr lang="en-US" sz="1100" dirty="0" err="1">
                <a:latin typeface="Arial Nova" panose="020B0504020202020204" pitchFamily="34" charset="0"/>
                <a:ea typeface="Roboto" panose="02000000000000000000" pitchFamily="2" charset="0"/>
              </a:rPr>
              <a:t>més</a:t>
            </a:r>
            <a:r>
              <a:rPr lang="en-US" sz="1100" dirty="0">
                <a:latin typeface="Arial Nova" panose="020B0504020202020204" pitchFamily="34" charset="0"/>
                <a:ea typeface="Roboto" panose="02000000000000000000" pitchFamily="2" charset="0"/>
              </a:rPr>
              <a:t> </a:t>
            </a:r>
            <a:r>
              <a:rPr lang="en-US" sz="1100" dirty="0" err="1">
                <a:latin typeface="Arial Nova" panose="020B0504020202020204" pitchFamily="34" charset="0"/>
                <a:ea typeface="Roboto" panose="02000000000000000000" pitchFamily="2" charset="0"/>
              </a:rPr>
              <a:t>d'obtenir</a:t>
            </a:r>
            <a:r>
              <a:rPr lang="en-US" sz="1100" dirty="0">
                <a:latin typeface="Arial Nova" panose="020B0504020202020204" pitchFamily="34" charset="0"/>
                <a:ea typeface="Roboto" panose="02000000000000000000" pitchFamily="2" charset="0"/>
              </a:rPr>
              <a:t> </a:t>
            </a:r>
            <a:r>
              <a:rPr lang="en-US" sz="1100" dirty="0" err="1">
                <a:latin typeface="Arial Nova" panose="020B0504020202020204" pitchFamily="34" charset="0"/>
                <a:ea typeface="Roboto" panose="02000000000000000000" pitchFamily="2" charset="0"/>
              </a:rPr>
              <a:t>el</a:t>
            </a:r>
            <a:r>
              <a:rPr lang="en-US" sz="1100" dirty="0">
                <a:latin typeface="Arial Nova" panose="020B0504020202020204" pitchFamily="34" charset="0"/>
                <a:ea typeface="Roboto" panose="02000000000000000000" pitchFamily="2" charset="0"/>
              </a:rPr>
              <a:t> </a:t>
            </a:r>
            <a:r>
              <a:rPr lang="en-US" sz="1100" b="1" dirty="0" err="1">
                <a:latin typeface="Arial Nova" panose="020B0504020202020204" pitchFamily="34" charset="0"/>
                <a:ea typeface="Roboto" panose="02000000000000000000" pitchFamily="2" charset="0"/>
              </a:rPr>
              <a:t>millor</a:t>
            </a:r>
            <a:r>
              <a:rPr lang="en-US" sz="1100" b="1" dirty="0">
                <a:latin typeface="Arial Nova" panose="020B0504020202020204" pitchFamily="34" charset="0"/>
                <a:ea typeface="Roboto" panose="02000000000000000000" pitchFamily="2" charset="0"/>
              </a:rPr>
              <a:t> </a:t>
            </a:r>
            <a:r>
              <a:rPr lang="en-US" sz="1100" b="1" dirty="0" err="1">
                <a:latin typeface="Arial Nova" panose="020B0504020202020204" pitchFamily="34" charset="0"/>
                <a:ea typeface="Roboto" panose="02000000000000000000" pitchFamily="2" charset="0"/>
              </a:rPr>
              <a:t>resultat</a:t>
            </a:r>
            <a:r>
              <a:rPr lang="en-US" sz="1100" b="1" dirty="0">
                <a:latin typeface="Arial Nova" panose="020B0504020202020204" pitchFamily="34" charset="0"/>
                <a:ea typeface="Roboto" panose="02000000000000000000" pitchFamily="2" charset="0"/>
              </a:rPr>
              <a:t> </a:t>
            </a:r>
            <a:r>
              <a:rPr lang="en-US" sz="1100" b="1" dirty="0" err="1">
                <a:latin typeface="Arial Nova" panose="020B0504020202020204" pitchFamily="34" charset="0"/>
                <a:ea typeface="Roboto" panose="02000000000000000000" pitchFamily="2" charset="0"/>
              </a:rPr>
              <a:t>econòmic</a:t>
            </a:r>
            <a:r>
              <a:rPr lang="en-US" sz="1100" dirty="0">
                <a:latin typeface="Arial Nova" panose="020B0504020202020204" pitchFamily="34" charset="0"/>
                <a:ea typeface="Roboto" panose="02000000000000000000" pitchFamily="2" charset="0"/>
              </a:rPr>
              <a:t>, </a:t>
            </a:r>
            <a:r>
              <a:rPr lang="en-US" sz="1100" dirty="0" err="1">
                <a:latin typeface="Arial Nova" panose="020B0504020202020204" pitchFamily="34" charset="0"/>
                <a:ea typeface="Roboto" panose="02000000000000000000" pitchFamily="2" charset="0"/>
              </a:rPr>
              <a:t>maximitzant</a:t>
            </a:r>
            <a:r>
              <a:rPr lang="en-US" sz="1100" dirty="0">
                <a:latin typeface="Arial Nova" panose="020B0504020202020204" pitchFamily="34" charset="0"/>
                <a:ea typeface="Roboto" panose="02000000000000000000" pitchFamily="2" charset="0"/>
              </a:rPr>
              <a:t> </a:t>
            </a:r>
            <a:r>
              <a:rPr lang="en-US" sz="1100" dirty="0" err="1">
                <a:latin typeface="Arial Nova" panose="020B0504020202020204" pitchFamily="34" charset="0"/>
                <a:ea typeface="Roboto" panose="02000000000000000000" pitchFamily="2" charset="0"/>
              </a:rPr>
              <a:t>el</a:t>
            </a:r>
            <a:r>
              <a:rPr lang="en-US" sz="1100" dirty="0">
                <a:latin typeface="Arial Nova" panose="020B0504020202020204" pitchFamily="34" charset="0"/>
                <a:ea typeface="Roboto" panose="02000000000000000000" pitchFamily="2" charset="0"/>
              </a:rPr>
              <a:t> </a:t>
            </a:r>
            <a:r>
              <a:rPr lang="en-US" sz="1100" dirty="0" err="1">
                <a:latin typeface="Arial Nova" panose="020B0504020202020204" pitchFamily="34" charset="0"/>
                <a:ea typeface="Roboto" panose="02000000000000000000" pitchFamily="2" charset="0"/>
              </a:rPr>
              <a:t>preu</a:t>
            </a:r>
            <a:r>
              <a:rPr lang="en-US" sz="1100" dirty="0">
                <a:latin typeface="Arial Nova" panose="020B0504020202020204" pitchFamily="34" charset="0"/>
                <a:ea typeface="Roboto" panose="02000000000000000000" pitchFamily="2" charset="0"/>
              </a:rPr>
              <a:t> i </a:t>
            </a:r>
            <a:r>
              <a:rPr lang="en-US" sz="1100" dirty="0" err="1">
                <a:latin typeface="Arial Nova" panose="020B0504020202020204" pitchFamily="34" charset="0"/>
                <a:ea typeface="Roboto" panose="02000000000000000000" pitchFamily="2" charset="0"/>
              </a:rPr>
              <a:t>minimitzant</a:t>
            </a:r>
            <a:r>
              <a:rPr lang="en-US" sz="1100" dirty="0">
                <a:latin typeface="Arial Nova" panose="020B0504020202020204" pitchFamily="34" charset="0"/>
                <a:ea typeface="Roboto" panose="02000000000000000000" pitchFamily="2" charset="0"/>
              </a:rPr>
              <a:t> </a:t>
            </a:r>
            <a:r>
              <a:rPr lang="en-US" sz="1100" dirty="0" err="1">
                <a:latin typeface="Arial Nova" panose="020B0504020202020204" pitchFamily="34" charset="0"/>
                <a:ea typeface="Roboto" panose="02000000000000000000" pitchFamily="2" charset="0"/>
              </a:rPr>
              <a:t>el</a:t>
            </a:r>
            <a:r>
              <a:rPr lang="en-US" sz="1100" dirty="0">
                <a:latin typeface="Arial Nova" panose="020B0504020202020204" pitchFamily="34" charset="0"/>
                <a:ea typeface="Roboto" panose="02000000000000000000" pitchFamily="2" charset="0"/>
              </a:rPr>
              <a:t> </a:t>
            </a:r>
            <a:r>
              <a:rPr lang="en-US" sz="1100" dirty="0" err="1">
                <a:latin typeface="Arial Nova" panose="020B0504020202020204" pitchFamily="34" charset="0"/>
                <a:ea typeface="Roboto" panose="02000000000000000000" pitchFamily="2" charset="0"/>
              </a:rPr>
              <a:t>risc</a:t>
            </a:r>
            <a:r>
              <a:rPr lang="en-US" sz="1100" dirty="0">
                <a:latin typeface="Arial Nova" panose="020B0504020202020204" pitchFamily="34" charset="0"/>
                <a:ea typeface="Roboto" panose="02000000000000000000" pitchFamily="2" charset="0"/>
              </a:rPr>
              <a:t> </a:t>
            </a:r>
            <a:r>
              <a:rPr lang="en-US" sz="1100" dirty="0" err="1">
                <a:latin typeface="Arial Nova" panose="020B0504020202020204" pitchFamily="34" charset="0"/>
                <a:ea typeface="Roboto" panose="02000000000000000000" pitchFamily="2" charset="0"/>
              </a:rPr>
              <a:t>econòmic</a:t>
            </a:r>
            <a:r>
              <a:rPr lang="en-US" sz="1100" dirty="0">
                <a:latin typeface="Arial Nova" panose="020B0504020202020204" pitchFamily="34" charset="0"/>
                <a:ea typeface="Roboto" panose="02000000000000000000" pitchFamily="2" charset="0"/>
              </a:rPr>
              <a:t>, </a:t>
            </a:r>
            <a:r>
              <a:rPr lang="en-US" sz="1100" dirty="0" err="1">
                <a:latin typeface="Arial Nova" panose="020B0504020202020204" pitchFamily="34" charset="0"/>
                <a:ea typeface="Roboto" panose="02000000000000000000" pitchFamily="2" charset="0"/>
              </a:rPr>
              <a:t>el</a:t>
            </a:r>
            <a:r>
              <a:rPr lang="en-US" sz="1100" dirty="0">
                <a:latin typeface="Arial Nova" panose="020B0504020202020204" pitchFamily="34" charset="0"/>
                <a:ea typeface="Roboto" panose="02000000000000000000" pitchFamily="2" charset="0"/>
              </a:rPr>
              <a:t> </a:t>
            </a:r>
            <a:r>
              <a:rPr lang="en-US" sz="1100" b="1" dirty="0" err="1">
                <a:latin typeface="Arial Nova" panose="020B0504020202020204" pitchFamily="34" charset="0"/>
                <a:ea typeface="Roboto" panose="02000000000000000000" pitchFamily="2" charset="0"/>
              </a:rPr>
              <a:t>procés</a:t>
            </a:r>
            <a:r>
              <a:rPr lang="en-US" sz="1100" b="1" dirty="0">
                <a:latin typeface="Arial Nova" panose="020B0504020202020204" pitchFamily="34" charset="0"/>
                <a:ea typeface="Roboto" panose="02000000000000000000" pitchFamily="2" charset="0"/>
              </a:rPr>
              <a:t> </a:t>
            </a:r>
            <a:r>
              <a:rPr lang="en-US" sz="1100" b="1" dirty="0" err="1">
                <a:latin typeface="Arial Nova" panose="020B0504020202020204" pitchFamily="34" charset="0"/>
                <a:ea typeface="Roboto" panose="02000000000000000000" pitchFamily="2" charset="0"/>
              </a:rPr>
              <a:t>aportarà</a:t>
            </a:r>
            <a:r>
              <a:rPr lang="en-US" sz="1100" dirty="0">
                <a:latin typeface="Arial Nova" panose="020B0504020202020204" pitchFamily="34" charset="0"/>
                <a:ea typeface="Roboto" panose="02000000000000000000" pitchFamily="2" charset="0"/>
              </a:rPr>
              <a:t>:</a:t>
            </a:r>
          </a:p>
        </p:txBody>
      </p:sp>
      <p:sp>
        <p:nvSpPr>
          <p:cNvPr id="18" name="Rectangle 3">
            <a:extLst>
              <a:ext uri="{FF2B5EF4-FFF2-40B4-BE49-F238E27FC236}">
                <a16:creationId xmlns:a16="http://schemas.microsoft.com/office/drawing/2014/main" id="{8BC6891D-4A4D-73E1-BBC6-35DF89813571}"/>
              </a:ext>
            </a:extLst>
          </p:cNvPr>
          <p:cNvSpPr>
            <a:spLocks noChangeArrowheads="1"/>
          </p:cNvSpPr>
          <p:nvPr/>
        </p:nvSpPr>
        <p:spPr bwMode="auto">
          <a:xfrm>
            <a:off x="338646" y="1188611"/>
            <a:ext cx="11449049" cy="252000"/>
          </a:xfrm>
          <a:prstGeom prst="rect">
            <a:avLst/>
          </a:prstGeom>
          <a:solidFill>
            <a:schemeClr val="accent1">
              <a:lumMod val="20000"/>
              <a:lumOff val="80000"/>
            </a:schemeClr>
          </a:solidFill>
          <a:ln w="6350" algn="ctr">
            <a:noFill/>
            <a:miter lim="800000"/>
            <a:headEnd type="none" w="sm" len="sm"/>
            <a:tailEnd type="none" w="sm" len="sm"/>
          </a:ln>
        </p:spPr>
        <p:txBody>
          <a:bodyPr tIns="91440" bIns="91440" anchor="ctr"/>
          <a:lstStyle/>
          <a:p>
            <a:pPr>
              <a:spcBef>
                <a:spcPct val="0"/>
              </a:spcBef>
            </a:pPr>
            <a:r>
              <a:rPr lang="fr-FR" altLang="ja-JP" sz="1100" b="1" dirty="0" err="1">
                <a:solidFill>
                  <a:schemeClr val="tx1">
                    <a:lumMod val="50000"/>
                  </a:schemeClr>
                </a:solidFill>
                <a:latin typeface="Arial Nova" panose="020B0504020202020204" pitchFamily="34" charset="0"/>
                <a:ea typeface="ＭＳ Ｐゴシック" pitchFamily="34" charset="-128"/>
              </a:rPr>
              <a:t>Elements</a:t>
            </a:r>
            <a:r>
              <a:rPr lang="fr-FR" altLang="ja-JP" sz="1100" b="1" dirty="0">
                <a:solidFill>
                  <a:schemeClr val="tx1">
                    <a:lumMod val="50000"/>
                  </a:schemeClr>
                </a:solidFill>
                <a:latin typeface="Arial Nova" panose="020B0504020202020204" pitchFamily="34" charset="0"/>
                <a:ea typeface="ＭＳ Ｐゴシック" pitchFamily="34" charset="-128"/>
              </a:rPr>
              <a:t> clau a tenir en compte</a:t>
            </a:r>
            <a:endParaRPr lang="es-ES" altLang="ja-JP" sz="1100" b="1" dirty="0">
              <a:solidFill>
                <a:schemeClr val="tx1">
                  <a:lumMod val="50000"/>
                </a:schemeClr>
              </a:solidFill>
              <a:latin typeface="Arial Nova" panose="020B0504020202020204" pitchFamily="34" charset="0"/>
              <a:ea typeface="ＭＳ Ｐゴシック" pitchFamily="34" charset="-128"/>
            </a:endParaRPr>
          </a:p>
        </p:txBody>
      </p:sp>
      <p:sp>
        <p:nvSpPr>
          <p:cNvPr id="19" name="CuadroTexto 18">
            <a:extLst>
              <a:ext uri="{FF2B5EF4-FFF2-40B4-BE49-F238E27FC236}">
                <a16:creationId xmlns:a16="http://schemas.microsoft.com/office/drawing/2014/main" id="{1BA7A41A-17CB-1B1F-ED15-64BB934357AC}"/>
              </a:ext>
            </a:extLst>
          </p:cNvPr>
          <p:cNvSpPr txBox="1"/>
          <p:nvPr/>
        </p:nvSpPr>
        <p:spPr>
          <a:xfrm>
            <a:off x="691158" y="2175407"/>
            <a:ext cx="4693066" cy="400110"/>
          </a:xfrm>
          <a:prstGeom prst="rect">
            <a:avLst/>
          </a:prstGeom>
          <a:noFill/>
        </p:spPr>
        <p:txBody>
          <a:bodyPr wrap="square">
            <a:spAutoFit/>
          </a:bodyPr>
          <a:lstStyle/>
          <a:p>
            <a:pPr marL="0" marR="0" lvl="0" indent="0" algn="just" defTabSz="825479" eaLnBrk="1" fontAlgn="auto" latinLnBrk="0" hangingPunct="0">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Arial Nova" panose="020B0504020202020204" pitchFamily="34" charset="0"/>
                <a:ea typeface="Roboto" panose="02000000000000000000" pitchFamily="2" charset="0"/>
                <a:cs typeface="Arial" panose="020B0604020202020204" pitchFamily="34" charset="0"/>
                <a:sym typeface="Helvetica Light"/>
              </a:rPr>
              <a:t>La </a:t>
            </a:r>
            <a:r>
              <a:rPr kumimoji="0" lang="en-US" sz="1000" b="1" i="0" u="none" strike="noStrike" kern="0" cap="none" spc="0" normalizeH="0" baseline="0" noProof="0" dirty="0" err="1">
                <a:ln>
                  <a:noFill/>
                </a:ln>
                <a:solidFill>
                  <a:srgbClr val="000000"/>
                </a:solidFill>
                <a:effectLst/>
                <a:uLnTx/>
                <a:uFillTx/>
                <a:latin typeface="Arial Nova" panose="020B0504020202020204" pitchFamily="34" charset="0"/>
                <a:ea typeface="Roboto" panose="02000000000000000000" pitchFamily="2" charset="0"/>
                <a:cs typeface="Arial" panose="020B0604020202020204" pitchFamily="34" charset="0"/>
                <a:sym typeface="Helvetica Light"/>
              </a:rPr>
              <a:t>preparació</a:t>
            </a:r>
            <a:r>
              <a:rPr kumimoji="0" lang="en-US" sz="1000" b="1" i="0" u="none" strike="noStrike" kern="0" cap="none" spc="0" normalizeH="0" baseline="0" noProof="0" dirty="0">
                <a:ln>
                  <a:noFill/>
                </a:ln>
                <a:solidFill>
                  <a:srgbClr val="000000"/>
                </a:solidFill>
                <a:effectLst/>
                <a:uLnTx/>
                <a:uFillTx/>
                <a:latin typeface="Arial Nova" panose="020B0504020202020204" pitchFamily="34" charset="0"/>
                <a:ea typeface="Roboto" panose="02000000000000000000" pitchFamily="2" charset="0"/>
                <a:cs typeface="Arial" panose="020B0604020202020204" pitchFamily="34" charset="0"/>
                <a:sym typeface="Helvetica Light"/>
              </a:rPr>
              <a:t> del </a:t>
            </a:r>
            <a:r>
              <a:rPr kumimoji="0" lang="en-US" sz="1000" b="1" i="0" u="none" strike="noStrike" kern="0" cap="none" spc="0" normalizeH="0" baseline="0" noProof="0" dirty="0" err="1">
                <a:ln>
                  <a:noFill/>
                </a:ln>
                <a:solidFill>
                  <a:srgbClr val="000000"/>
                </a:solidFill>
                <a:effectLst/>
                <a:uLnTx/>
                <a:uFillTx/>
                <a:latin typeface="Arial Nova" panose="020B0504020202020204" pitchFamily="34" charset="0"/>
                <a:ea typeface="Roboto" panose="02000000000000000000" pitchFamily="2" charset="0"/>
                <a:cs typeface="Arial" panose="020B0604020202020204" pitchFamily="34" charset="0"/>
                <a:sym typeface="Helvetica Light"/>
              </a:rPr>
              <a:t>procés</a:t>
            </a:r>
            <a:r>
              <a:rPr kumimoji="0" lang="en-US" sz="1000" b="1" i="0" u="none" strike="noStrike" kern="0" cap="none" spc="0" normalizeH="0" baseline="0" noProof="0" dirty="0">
                <a:ln>
                  <a:noFill/>
                </a:ln>
                <a:solidFill>
                  <a:srgbClr val="000000"/>
                </a:solidFill>
                <a:effectLst/>
                <a:uLnTx/>
                <a:uFillTx/>
                <a:latin typeface="Arial Nova" panose="020B0504020202020204" pitchFamily="34" charset="0"/>
                <a:ea typeface="Roboto" panose="02000000000000000000" pitchFamily="2" charset="0"/>
                <a:cs typeface="Arial" panose="020B0604020202020204" pitchFamily="34" charset="0"/>
                <a:sym typeface="Helvetica Light"/>
              </a:rPr>
              <a:t> </a:t>
            </a:r>
            <a:r>
              <a:rPr kumimoji="0" lang="en-US" sz="1000" b="0" i="0" u="none" strike="noStrike" kern="0" cap="none" spc="0" normalizeH="0" baseline="0" noProof="0" dirty="0">
                <a:ln>
                  <a:noFill/>
                </a:ln>
                <a:solidFill>
                  <a:srgbClr val="000000"/>
                </a:solidFill>
                <a:effectLst/>
                <a:uLnTx/>
                <a:uFillTx/>
                <a:latin typeface="Arial Nova" panose="020B0504020202020204" pitchFamily="34" charset="0"/>
                <a:ea typeface="Roboto" panose="02000000000000000000" pitchFamily="2" charset="0"/>
                <a:cs typeface="Arial" panose="020B0604020202020204" pitchFamily="34" charset="0"/>
                <a:sym typeface="Helvetica Light"/>
              </a:rPr>
              <a:t>i </a:t>
            </a:r>
            <a:r>
              <a:rPr kumimoji="0" lang="en-US" sz="1000" b="0" i="0" u="none" strike="noStrike" kern="0" cap="none" spc="0" normalizeH="0" baseline="0" noProof="0" dirty="0" err="1">
                <a:ln>
                  <a:noFill/>
                </a:ln>
                <a:solidFill>
                  <a:srgbClr val="000000"/>
                </a:solidFill>
                <a:effectLst/>
                <a:uLnTx/>
                <a:uFillTx/>
                <a:latin typeface="Arial Nova" panose="020B0504020202020204" pitchFamily="34" charset="0"/>
                <a:ea typeface="Roboto" panose="02000000000000000000" pitchFamily="2" charset="0"/>
                <a:cs typeface="Arial" panose="020B0604020202020204" pitchFamily="34" charset="0"/>
                <a:sym typeface="Helvetica Light"/>
              </a:rPr>
              <a:t>anàlisi</a:t>
            </a:r>
            <a:r>
              <a:rPr kumimoji="0" lang="en-US" sz="1000" b="0" i="0" u="none" strike="noStrike" kern="0" cap="none" spc="0" normalizeH="0" baseline="0" noProof="0" dirty="0">
                <a:ln>
                  <a:noFill/>
                </a:ln>
                <a:solidFill>
                  <a:srgbClr val="000000"/>
                </a:solidFill>
                <a:effectLst/>
                <a:uLnTx/>
                <a:uFillTx/>
                <a:latin typeface="Arial Nova" panose="020B0504020202020204" pitchFamily="34" charset="0"/>
                <a:ea typeface="Roboto" panose="02000000000000000000" pitchFamily="2" charset="0"/>
                <a:cs typeface="Arial" panose="020B0604020202020204" pitchFamily="34" charset="0"/>
                <a:sym typeface="Helvetica Light"/>
              </a:rPr>
              <a:t> de la </a:t>
            </a:r>
            <a:r>
              <a:rPr kumimoji="0" lang="en-US" sz="1000" b="0" i="0" u="none" strike="noStrike" kern="0" cap="none" spc="0" normalizeH="0" baseline="0" noProof="0" dirty="0" err="1">
                <a:ln>
                  <a:noFill/>
                </a:ln>
                <a:solidFill>
                  <a:srgbClr val="000000"/>
                </a:solidFill>
                <a:effectLst/>
                <a:uLnTx/>
                <a:uFillTx/>
                <a:latin typeface="Arial Nova" panose="020B0504020202020204" pitchFamily="34" charset="0"/>
                <a:ea typeface="Roboto" panose="02000000000000000000" pitchFamily="2" charset="0"/>
                <a:cs typeface="Arial" panose="020B0604020202020204" pitchFamily="34" charset="0"/>
                <a:sym typeface="Helvetica Light"/>
              </a:rPr>
              <a:t>companyia</a:t>
            </a:r>
            <a:r>
              <a:rPr kumimoji="0" lang="en-US" sz="1000" b="0" i="0" u="none" strike="noStrike" kern="0" cap="none" spc="0" normalizeH="0" baseline="0" noProof="0" dirty="0">
                <a:ln>
                  <a:noFill/>
                </a:ln>
                <a:solidFill>
                  <a:srgbClr val="000000"/>
                </a:solidFill>
                <a:effectLst/>
                <a:uLnTx/>
                <a:uFillTx/>
                <a:latin typeface="Arial Nova" panose="020B0504020202020204" pitchFamily="34" charset="0"/>
                <a:ea typeface="Roboto" panose="02000000000000000000" pitchFamily="2" charset="0"/>
                <a:cs typeface="Arial" panose="020B0604020202020204" pitchFamily="34" charset="0"/>
                <a:sym typeface="Helvetica Light"/>
              </a:rPr>
              <a:t> li </a:t>
            </a:r>
            <a:r>
              <a:rPr kumimoji="0" lang="en-US" sz="1000" b="0" i="0" u="none" strike="noStrike" kern="0" cap="none" spc="0" normalizeH="0" baseline="0" noProof="0" dirty="0" err="1">
                <a:ln>
                  <a:noFill/>
                </a:ln>
                <a:solidFill>
                  <a:srgbClr val="000000"/>
                </a:solidFill>
                <a:effectLst/>
                <a:uLnTx/>
                <a:uFillTx/>
                <a:latin typeface="Arial Nova" panose="020B0504020202020204" pitchFamily="34" charset="0"/>
                <a:ea typeface="Roboto" panose="02000000000000000000" pitchFamily="2" charset="0"/>
                <a:cs typeface="Arial" panose="020B0604020202020204" pitchFamily="34" charset="0"/>
                <a:sym typeface="Helvetica Light"/>
              </a:rPr>
              <a:t>permetrà</a:t>
            </a:r>
            <a:r>
              <a:rPr kumimoji="0" lang="en-US" sz="1000" b="0" i="0" u="none" strike="noStrike" kern="0" cap="none" spc="0" normalizeH="0" baseline="0" noProof="0" dirty="0">
                <a:ln>
                  <a:noFill/>
                </a:ln>
                <a:solidFill>
                  <a:srgbClr val="000000"/>
                </a:solidFill>
                <a:effectLst/>
                <a:uLnTx/>
                <a:uFillTx/>
                <a:latin typeface="Arial Nova" panose="020B0504020202020204" pitchFamily="34" charset="0"/>
                <a:ea typeface="Roboto" panose="02000000000000000000" pitchFamily="2" charset="0"/>
                <a:cs typeface="Arial" panose="020B0604020202020204" pitchFamily="34" charset="0"/>
                <a:sym typeface="Helvetica Light"/>
              </a:rPr>
              <a:t> </a:t>
            </a:r>
            <a:r>
              <a:rPr kumimoji="0" lang="en-US" sz="1000" b="0" i="0" u="none" strike="noStrike" kern="0" cap="none" spc="0" normalizeH="0" baseline="0" noProof="0" dirty="0" err="1">
                <a:ln>
                  <a:noFill/>
                </a:ln>
                <a:solidFill>
                  <a:srgbClr val="000000"/>
                </a:solidFill>
                <a:effectLst/>
                <a:uLnTx/>
                <a:uFillTx/>
                <a:latin typeface="Arial Nova" panose="020B0504020202020204" pitchFamily="34" charset="0"/>
                <a:ea typeface="Roboto" panose="02000000000000000000" pitchFamily="2" charset="0"/>
                <a:cs typeface="Arial" panose="020B0604020202020204" pitchFamily="34" charset="0"/>
                <a:sym typeface="Helvetica Light"/>
              </a:rPr>
              <a:t>forjar</a:t>
            </a:r>
            <a:r>
              <a:rPr kumimoji="0" lang="en-US" sz="1000" b="0" i="0" u="none" strike="noStrike" kern="0" cap="none" spc="0" normalizeH="0" baseline="0" noProof="0" dirty="0">
                <a:ln>
                  <a:noFill/>
                </a:ln>
                <a:solidFill>
                  <a:srgbClr val="000000"/>
                </a:solidFill>
                <a:effectLst/>
                <a:uLnTx/>
                <a:uFillTx/>
                <a:latin typeface="Arial Nova" panose="020B0504020202020204" pitchFamily="34" charset="0"/>
                <a:ea typeface="Roboto" panose="02000000000000000000" pitchFamily="2" charset="0"/>
                <a:cs typeface="Arial" panose="020B0604020202020204" pitchFamily="34" charset="0"/>
                <a:sym typeface="Helvetica Light"/>
              </a:rPr>
              <a:t> un </a:t>
            </a:r>
            <a:r>
              <a:rPr kumimoji="0" lang="en-US" sz="1000" b="1" i="0" u="none" strike="noStrike" kern="0" cap="none" spc="0" normalizeH="0" baseline="0" noProof="0" dirty="0" err="1">
                <a:ln>
                  <a:noFill/>
                </a:ln>
                <a:solidFill>
                  <a:srgbClr val="000000"/>
                </a:solidFill>
                <a:effectLst/>
                <a:uLnTx/>
                <a:uFillTx/>
                <a:latin typeface="Arial Nova" panose="020B0504020202020204" pitchFamily="34" charset="0"/>
                <a:ea typeface="Roboto" panose="02000000000000000000" pitchFamily="2" charset="0"/>
                <a:cs typeface="Arial" panose="020B0604020202020204" pitchFamily="34" charset="0"/>
                <a:sym typeface="Helvetica Light"/>
              </a:rPr>
              <a:t>millor</a:t>
            </a:r>
            <a:r>
              <a:rPr kumimoji="0" lang="en-US" sz="1000" b="1" i="0" u="none" strike="noStrike" kern="0" cap="none" spc="0" normalizeH="0" baseline="0" noProof="0" dirty="0">
                <a:ln>
                  <a:noFill/>
                </a:ln>
                <a:solidFill>
                  <a:srgbClr val="000000"/>
                </a:solidFill>
                <a:effectLst/>
                <a:uLnTx/>
                <a:uFillTx/>
                <a:latin typeface="Arial Nova" panose="020B0504020202020204" pitchFamily="34" charset="0"/>
                <a:ea typeface="Roboto" panose="02000000000000000000" pitchFamily="2" charset="0"/>
                <a:cs typeface="Arial" panose="020B0604020202020204" pitchFamily="34" charset="0"/>
                <a:sym typeface="Helvetica Light"/>
              </a:rPr>
              <a:t> model de </a:t>
            </a:r>
            <a:r>
              <a:rPr kumimoji="0" lang="en-US" sz="1000" b="1" i="0" u="none" strike="noStrike" kern="0" cap="none" spc="0" normalizeH="0" baseline="0" noProof="0" dirty="0" err="1">
                <a:ln>
                  <a:noFill/>
                </a:ln>
                <a:solidFill>
                  <a:srgbClr val="000000"/>
                </a:solidFill>
                <a:effectLst/>
                <a:uLnTx/>
                <a:uFillTx/>
                <a:latin typeface="Arial Nova" panose="020B0504020202020204" pitchFamily="34" charset="0"/>
                <a:ea typeface="Roboto" panose="02000000000000000000" pitchFamily="2" charset="0"/>
                <a:cs typeface="Arial" panose="020B0604020202020204" pitchFamily="34" charset="0"/>
                <a:sym typeface="Helvetica Light"/>
              </a:rPr>
              <a:t>negoci</a:t>
            </a:r>
            <a:r>
              <a:rPr kumimoji="0" lang="en-US" sz="1000" b="0" i="0" u="none" strike="noStrike" kern="0" cap="none" spc="0" normalizeH="0" baseline="0" noProof="0" dirty="0">
                <a:ln>
                  <a:noFill/>
                </a:ln>
                <a:solidFill>
                  <a:srgbClr val="000000"/>
                </a:solidFill>
                <a:effectLst/>
                <a:uLnTx/>
                <a:uFillTx/>
                <a:latin typeface="Arial Nova" panose="020B0504020202020204" pitchFamily="34" charset="0"/>
                <a:ea typeface="Roboto" panose="02000000000000000000" pitchFamily="2" charset="0"/>
                <a:cs typeface="Arial" panose="020B0604020202020204" pitchFamily="34" charset="0"/>
                <a:sym typeface="Helvetica Light"/>
              </a:rPr>
              <a:t> per a la seva </a:t>
            </a:r>
            <a:r>
              <a:rPr kumimoji="0" lang="en-US" sz="1000" b="0" i="0" u="none" strike="noStrike" kern="0" cap="none" spc="0" normalizeH="0" baseline="0" noProof="0" dirty="0" err="1">
                <a:ln>
                  <a:noFill/>
                </a:ln>
                <a:solidFill>
                  <a:srgbClr val="000000"/>
                </a:solidFill>
                <a:effectLst/>
                <a:uLnTx/>
                <a:uFillTx/>
                <a:latin typeface="Arial Nova" panose="020B0504020202020204" pitchFamily="34" charset="0"/>
                <a:ea typeface="Roboto" panose="02000000000000000000" pitchFamily="2" charset="0"/>
                <a:cs typeface="Arial" panose="020B0604020202020204" pitchFamily="34" charset="0"/>
                <a:sym typeface="Helvetica Light"/>
              </a:rPr>
              <a:t>companyia</a:t>
            </a:r>
            <a:r>
              <a:rPr kumimoji="0" lang="en-US" sz="1000" b="0" i="0" u="none" strike="noStrike" kern="0" cap="none" spc="0" normalizeH="0" baseline="0" noProof="0" dirty="0">
                <a:ln>
                  <a:noFill/>
                </a:ln>
                <a:solidFill>
                  <a:srgbClr val="000000"/>
                </a:solidFill>
                <a:effectLst/>
                <a:uLnTx/>
                <a:uFillTx/>
                <a:latin typeface="Arial Nova" panose="020B0504020202020204" pitchFamily="34" charset="0"/>
                <a:ea typeface="Roboto" panose="02000000000000000000" pitchFamily="2" charset="0"/>
                <a:cs typeface="Arial" panose="020B0604020202020204" pitchFamily="34" charset="0"/>
                <a:sym typeface="Helvetica Light"/>
              </a:rPr>
              <a:t>.</a:t>
            </a:r>
          </a:p>
        </p:txBody>
      </p:sp>
      <p:sp>
        <p:nvSpPr>
          <p:cNvPr id="20" name="CuadroTexto 19">
            <a:extLst>
              <a:ext uri="{FF2B5EF4-FFF2-40B4-BE49-F238E27FC236}">
                <a16:creationId xmlns:a16="http://schemas.microsoft.com/office/drawing/2014/main" id="{E4A438C2-C5D2-8D4C-AA99-6EF5EC8DF3E2}"/>
              </a:ext>
            </a:extLst>
          </p:cNvPr>
          <p:cNvSpPr txBox="1"/>
          <p:nvPr/>
        </p:nvSpPr>
        <p:spPr>
          <a:xfrm>
            <a:off x="600412" y="4650964"/>
            <a:ext cx="4624037" cy="400110"/>
          </a:xfrm>
          <a:prstGeom prst="rect">
            <a:avLst/>
          </a:prstGeom>
          <a:noFill/>
        </p:spPr>
        <p:txBody>
          <a:bodyPr wrap="square">
            <a:spAutoFit/>
          </a:bodyPr>
          <a:lstStyle/>
          <a:p>
            <a:pPr marL="0" marR="0" lvl="0" indent="0" algn="just" defTabSz="825479" eaLnBrk="1" fontAlgn="auto" latinLnBrk="0" hangingPunct="0">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000000"/>
                </a:solidFill>
                <a:effectLst/>
                <a:uLnTx/>
                <a:uFillTx/>
                <a:latin typeface="Arial Nova" panose="020B0504020202020204" pitchFamily="34" charset="0"/>
                <a:ea typeface="Roboto Light"/>
                <a:cs typeface="Arial"/>
                <a:sym typeface="Helvetica Light"/>
              </a:rPr>
              <a:t>El </a:t>
            </a:r>
            <a:r>
              <a:rPr kumimoji="0" lang="en-US" sz="1000" b="1" i="0" u="none" strike="noStrike" kern="0" cap="none" spc="0" normalizeH="0" baseline="0" noProof="0" dirty="0" err="1">
                <a:ln>
                  <a:noFill/>
                </a:ln>
                <a:solidFill>
                  <a:srgbClr val="000000"/>
                </a:solidFill>
                <a:effectLst/>
                <a:uLnTx/>
                <a:uFillTx/>
                <a:latin typeface="Arial Nova" panose="020B0504020202020204" pitchFamily="34" charset="0"/>
                <a:ea typeface="Roboto Light"/>
                <a:cs typeface="Arial"/>
                <a:sym typeface="Helvetica Light"/>
              </a:rPr>
              <a:t>contacte</a:t>
            </a:r>
            <a:r>
              <a:rPr kumimoji="0" lang="en-US" sz="1000" b="1" i="0" u="none" strike="noStrike" kern="0" cap="none" spc="0" normalizeH="0" baseline="0" noProof="0" dirty="0">
                <a:ln>
                  <a:noFill/>
                </a:ln>
                <a:solidFill>
                  <a:srgbClr val="000000"/>
                </a:solidFill>
                <a:effectLst/>
                <a:uLnTx/>
                <a:uFillTx/>
                <a:latin typeface="Arial Nova" panose="020B0504020202020204" pitchFamily="34" charset="0"/>
                <a:ea typeface="Roboto Light"/>
                <a:cs typeface="Arial"/>
                <a:sym typeface="Helvetica Light"/>
              </a:rPr>
              <a:t> </a:t>
            </a:r>
            <a:r>
              <a:rPr kumimoji="0" lang="en-US" sz="1000" b="1" i="0" u="none" strike="noStrike" kern="0" cap="none" spc="0" normalizeH="0" baseline="0" noProof="0" dirty="0" err="1">
                <a:ln>
                  <a:noFill/>
                </a:ln>
                <a:solidFill>
                  <a:srgbClr val="000000"/>
                </a:solidFill>
                <a:effectLst/>
                <a:uLnTx/>
                <a:uFillTx/>
                <a:latin typeface="Arial Nova" panose="020B0504020202020204" pitchFamily="34" charset="0"/>
                <a:ea typeface="Roboto Light"/>
                <a:cs typeface="Arial"/>
                <a:sym typeface="Helvetica Light"/>
              </a:rPr>
              <a:t>amb</a:t>
            </a:r>
            <a:r>
              <a:rPr kumimoji="0" lang="en-US" sz="1000" b="1" i="0" u="none" strike="noStrike" kern="0" cap="none" spc="0" normalizeH="0" baseline="0" noProof="0" dirty="0">
                <a:ln>
                  <a:noFill/>
                </a:ln>
                <a:solidFill>
                  <a:srgbClr val="000000"/>
                </a:solidFill>
                <a:effectLst/>
                <a:uLnTx/>
                <a:uFillTx/>
                <a:latin typeface="Arial Nova" panose="020B0504020202020204" pitchFamily="34" charset="0"/>
                <a:ea typeface="Roboto Light"/>
                <a:cs typeface="Arial"/>
                <a:sym typeface="Helvetica Light"/>
              </a:rPr>
              <a:t> </a:t>
            </a:r>
            <a:r>
              <a:rPr kumimoji="0" lang="en-US" sz="1000" b="1" i="0" u="none" strike="noStrike" kern="0" cap="none" spc="0" normalizeH="0" baseline="0" noProof="0" dirty="0" err="1">
                <a:ln>
                  <a:noFill/>
                </a:ln>
                <a:solidFill>
                  <a:srgbClr val="000000"/>
                </a:solidFill>
                <a:effectLst/>
                <a:uLnTx/>
                <a:uFillTx/>
                <a:latin typeface="Arial Nova" panose="020B0504020202020204" pitchFamily="34" charset="0"/>
                <a:ea typeface="Roboto Light"/>
                <a:cs typeface="Arial"/>
                <a:sym typeface="Helvetica Light"/>
              </a:rPr>
              <a:t>inversors</a:t>
            </a:r>
            <a:r>
              <a:rPr kumimoji="0" lang="en-US" sz="1000" b="1" i="0" u="none" strike="noStrike" kern="0" cap="none" spc="0" normalizeH="0" baseline="0" noProof="0" dirty="0">
                <a:ln>
                  <a:noFill/>
                </a:ln>
                <a:solidFill>
                  <a:srgbClr val="000000"/>
                </a:solidFill>
                <a:effectLst/>
                <a:uLnTx/>
                <a:uFillTx/>
                <a:latin typeface="Arial Nova" panose="020B0504020202020204" pitchFamily="34" charset="0"/>
                <a:ea typeface="Roboto Light"/>
                <a:cs typeface="Arial"/>
                <a:sym typeface="Helvetica Light"/>
              </a:rPr>
              <a:t> </a:t>
            </a:r>
            <a:r>
              <a:rPr kumimoji="0" lang="en-US" sz="1000" b="0" i="0" u="none" strike="noStrike" kern="0" cap="none" spc="0" normalizeH="0" baseline="0" noProof="0" dirty="0">
                <a:ln>
                  <a:noFill/>
                </a:ln>
                <a:solidFill>
                  <a:srgbClr val="000000"/>
                </a:solidFill>
                <a:effectLst/>
                <a:uLnTx/>
                <a:uFillTx/>
                <a:latin typeface="Arial Nova" panose="020B0504020202020204" pitchFamily="34" charset="0"/>
                <a:ea typeface="Roboto Light"/>
                <a:cs typeface="Arial"/>
                <a:sym typeface="Helvetica Light"/>
              </a:rPr>
              <a:t>li </a:t>
            </a:r>
            <a:r>
              <a:rPr kumimoji="0" lang="en-US" sz="1000" b="0" i="0" u="none" strike="noStrike" kern="0" cap="none" spc="0" normalizeH="0" baseline="0" noProof="0" dirty="0" err="1">
                <a:ln>
                  <a:noFill/>
                </a:ln>
                <a:solidFill>
                  <a:srgbClr val="000000"/>
                </a:solidFill>
                <a:effectLst/>
                <a:uLnTx/>
                <a:uFillTx/>
                <a:latin typeface="Arial Nova" panose="020B0504020202020204" pitchFamily="34" charset="0"/>
                <a:ea typeface="Roboto Light"/>
                <a:cs typeface="Arial"/>
                <a:sym typeface="Helvetica Light"/>
              </a:rPr>
              <a:t>proveirà</a:t>
            </a:r>
            <a:r>
              <a:rPr kumimoji="0" lang="en-US" sz="1000" b="0" i="0" u="none" strike="noStrike" kern="0" cap="none" spc="0" normalizeH="0" baseline="0" noProof="0" dirty="0">
                <a:ln>
                  <a:noFill/>
                </a:ln>
                <a:solidFill>
                  <a:srgbClr val="000000"/>
                </a:solidFill>
                <a:effectLst/>
                <a:uLnTx/>
                <a:uFillTx/>
                <a:latin typeface="Arial Nova" panose="020B0504020202020204" pitchFamily="34" charset="0"/>
                <a:ea typeface="Roboto Light"/>
                <a:cs typeface="Arial"/>
                <a:sym typeface="Helvetica Light"/>
              </a:rPr>
              <a:t> de </a:t>
            </a:r>
            <a:r>
              <a:rPr kumimoji="0" lang="en-US" sz="1000" b="1" i="0" u="none" strike="noStrike" kern="0" cap="none" spc="0" normalizeH="0" baseline="0" noProof="0" dirty="0" err="1">
                <a:ln>
                  <a:noFill/>
                </a:ln>
                <a:solidFill>
                  <a:srgbClr val="000000"/>
                </a:solidFill>
                <a:effectLst/>
                <a:uLnTx/>
                <a:uFillTx/>
                <a:latin typeface="Arial Nova" panose="020B0504020202020204" pitchFamily="34" charset="0"/>
                <a:ea typeface="Roboto Light"/>
                <a:cs typeface="Arial"/>
                <a:sym typeface="Helvetica Light"/>
              </a:rPr>
              <a:t>dades</a:t>
            </a:r>
            <a:r>
              <a:rPr kumimoji="0" lang="en-US" sz="1000" b="1" i="0" u="none" strike="noStrike" kern="0" cap="none" spc="0" normalizeH="0" baseline="0" noProof="0" dirty="0">
                <a:ln>
                  <a:noFill/>
                </a:ln>
                <a:solidFill>
                  <a:srgbClr val="000000"/>
                </a:solidFill>
                <a:effectLst/>
                <a:uLnTx/>
                <a:uFillTx/>
                <a:latin typeface="Arial Nova" panose="020B0504020202020204" pitchFamily="34" charset="0"/>
                <a:ea typeface="Roboto Light"/>
                <a:cs typeface="Arial"/>
                <a:sym typeface="Helvetica Light"/>
              </a:rPr>
              <a:t> i </a:t>
            </a:r>
            <a:r>
              <a:rPr kumimoji="0" lang="en-US" sz="1000" b="1" i="0" u="none" strike="noStrike" kern="0" cap="none" spc="0" normalizeH="0" baseline="0" noProof="0" dirty="0" err="1">
                <a:ln>
                  <a:noFill/>
                </a:ln>
                <a:solidFill>
                  <a:srgbClr val="000000"/>
                </a:solidFill>
                <a:effectLst/>
                <a:uLnTx/>
                <a:uFillTx/>
                <a:latin typeface="Arial Nova" panose="020B0504020202020204" pitchFamily="34" charset="0"/>
                <a:ea typeface="Roboto Light"/>
                <a:cs typeface="Arial"/>
                <a:sym typeface="Helvetica Light"/>
              </a:rPr>
              <a:t>coneixements</a:t>
            </a:r>
            <a:r>
              <a:rPr kumimoji="0" lang="en-US" sz="1000" b="1" i="0" u="none" strike="noStrike" kern="0" cap="none" spc="0" normalizeH="0" baseline="0" noProof="0" dirty="0">
                <a:ln>
                  <a:noFill/>
                </a:ln>
                <a:solidFill>
                  <a:srgbClr val="000000"/>
                </a:solidFill>
                <a:effectLst/>
                <a:uLnTx/>
                <a:uFillTx/>
                <a:latin typeface="Arial Nova" panose="020B0504020202020204" pitchFamily="34" charset="0"/>
                <a:ea typeface="Roboto Light"/>
                <a:cs typeface="Arial"/>
                <a:sym typeface="Helvetica Light"/>
              </a:rPr>
              <a:t> </a:t>
            </a:r>
            <a:r>
              <a:rPr kumimoji="0" lang="en-US" sz="1000" b="0" i="0" u="none" strike="noStrike" kern="0" cap="none" spc="0" normalizeH="0" baseline="0" noProof="0" dirty="0">
                <a:ln>
                  <a:noFill/>
                </a:ln>
                <a:solidFill>
                  <a:srgbClr val="000000"/>
                </a:solidFill>
                <a:effectLst/>
                <a:uLnTx/>
                <a:uFillTx/>
                <a:latin typeface="Arial Nova" panose="020B0504020202020204" pitchFamily="34" charset="0"/>
                <a:ea typeface="Roboto Light"/>
                <a:cs typeface="Arial"/>
                <a:sym typeface="Helvetica Light"/>
              </a:rPr>
              <a:t>que </a:t>
            </a:r>
            <a:r>
              <a:rPr kumimoji="0" lang="en-US" sz="1000" b="0" i="0" u="none" strike="noStrike" kern="0" cap="none" spc="0" normalizeH="0" baseline="0" noProof="0" dirty="0" err="1">
                <a:ln>
                  <a:noFill/>
                </a:ln>
                <a:solidFill>
                  <a:srgbClr val="000000"/>
                </a:solidFill>
                <a:effectLst/>
                <a:uLnTx/>
                <a:uFillTx/>
                <a:latin typeface="Arial Nova" panose="020B0504020202020204" pitchFamily="34" charset="0"/>
                <a:ea typeface="Roboto Light"/>
                <a:cs typeface="Arial"/>
                <a:sym typeface="Helvetica Light"/>
              </a:rPr>
              <a:t>l'ajudaran</a:t>
            </a:r>
            <a:r>
              <a:rPr kumimoji="0" lang="en-US" sz="1000" b="0" i="0" u="none" strike="noStrike" kern="0" cap="none" spc="0" normalizeH="0" baseline="0" noProof="0" dirty="0">
                <a:ln>
                  <a:noFill/>
                </a:ln>
                <a:solidFill>
                  <a:srgbClr val="000000"/>
                </a:solidFill>
                <a:effectLst/>
                <a:uLnTx/>
                <a:uFillTx/>
                <a:latin typeface="Arial Nova" panose="020B0504020202020204" pitchFamily="34" charset="0"/>
                <a:ea typeface="Roboto Light"/>
                <a:cs typeface="Arial"/>
                <a:sym typeface="Helvetica Light"/>
              </a:rPr>
              <a:t> a </a:t>
            </a:r>
            <a:r>
              <a:rPr kumimoji="0" lang="en-US" sz="1000" b="0" i="0" u="none" strike="noStrike" kern="0" cap="none" spc="0" normalizeH="0" baseline="0" noProof="0" dirty="0" err="1">
                <a:ln>
                  <a:noFill/>
                </a:ln>
                <a:solidFill>
                  <a:srgbClr val="000000"/>
                </a:solidFill>
                <a:effectLst/>
                <a:uLnTx/>
                <a:uFillTx/>
                <a:latin typeface="Arial Nova" panose="020B0504020202020204" pitchFamily="34" charset="0"/>
                <a:ea typeface="Roboto Light"/>
                <a:cs typeface="Arial"/>
                <a:sym typeface="Helvetica Light"/>
              </a:rPr>
              <a:t>millorar</a:t>
            </a:r>
            <a:r>
              <a:rPr kumimoji="0" lang="en-US" sz="1000" b="0" i="0" u="none" strike="noStrike" kern="0" cap="none" spc="0" normalizeH="0" baseline="0" noProof="0" dirty="0">
                <a:ln>
                  <a:noFill/>
                </a:ln>
                <a:solidFill>
                  <a:srgbClr val="000000"/>
                </a:solidFill>
                <a:effectLst/>
                <a:uLnTx/>
                <a:uFillTx/>
                <a:latin typeface="Arial Nova" panose="020B0504020202020204" pitchFamily="34" charset="0"/>
                <a:ea typeface="Roboto Light"/>
                <a:cs typeface="Arial"/>
                <a:sym typeface="Helvetica Light"/>
              </a:rPr>
              <a:t> </a:t>
            </a:r>
            <a:r>
              <a:rPr kumimoji="0" lang="en-US" sz="1000" b="0" i="0" u="none" strike="noStrike" kern="0" cap="none" spc="0" normalizeH="0" baseline="0" noProof="0" dirty="0" err="1">
                <a:ln>
                  <a:noFill/>
                </a:ln>
                <a:solidFill>
                  <a:srgbClr val="000000"/>
                </a:solidFill>
                <a:effectLst/>
                <a:uLnTx/>
                <a:uFillTx/>
                <a:latin typeface="Arial Nova" panose="020B0504020202020204" pitchFamily="34" charset="0"/>
                <a:ea typeface="Roboto Light"/>
                <a:cs typeface="Arial"/>
                <a:sym typeface="Helvetica Light"/>
              </a:rPr>
              <a:t>el</a:t>
            </a:r>
            <a:r>
              <a:rPr kumimoji="0" lang="en-US" sz="1000" b="0" i="0" u="none" strike="noStrike" kern="0" cap="none" spc="0" normalizeH="0" baseline="0" noProof="0" dirty="0">
                <a:ln>
                  <a:noFill/>
                </a:ln>
                <a:solidFill>
                  <a:srgbClr val="000000"/>
                </a:solidFill>
                <a:effectLst/>
                <a:uLnTx/>
                <a:uFillTx/>
                <a:latin typeface="Arial Nova" panose="020B0504020202020204" pitchFamily="34" charset="0"/>
                <a:ea typeface="Roboto Light"/>
                <a:cs typeface="Arial"/>
                <a:sym typeface="Helvetica Light"/>
              </a:rPr>
              <a:t> </a:t>
            </a:r>
            <a:r>
              <a:rPr kumimoji="0" lang="en-US" sz="1000" b="0" i="0" u="none" strike="noStrike" kern="0" cap="none" spc="0" normalizeH="0" baseline="0" noProof="0" dirty="0" err="1">
                <a:ln>
                  <a:noFill/>
                </a:ln>
                <a:solidFill>
                  <a:srgbClr val="000000"/>
                </a:solidFill>
                <a:effectLst/>
                <a:uLnTx/>
                <a:uFillTx/>
                <a:latin typeface="Arial Nova" panose="020B0504020202020204" pitchFamily="34" charset="0"/>
                <a:ea typeface="Roboto Light"/>
                <a:cs typeface="Arial"/>
                <a:sym typeface="Helvetica Light"/>
              </a:rPr>
              <a:t>seu</a:t>
            </a:r>
            <a:r>
              <a:rPr kumimoji="0" lang="en-US" sz="1000" b="0" i="0" u="none" strike="noStrike" kern="0" cap="none" spc="0" normalizeH="0" baseline="0" noProof="0" dirty="0">
                <a:ln>
                  <a:noFill/>
                </a:ln>
                <a:solidFill>
                  <a:srgbClr val="000000"/>
                </a:solidFill>
                <a:effectLst/>
                <a:uLnTx/>
                <a:uFillTx/>
                <a:latin typeface="Arial Nova" panose="020B0504020202020204" pitchFamily="34" charset="0"/>
                <a:ea typeface="Roboto Light"/>
                <a:cs typeface="Arial"/>
                <a:sym typeface="Helvetica Light"/>
              </a:rPr>
              <a:t> </a:t>
            </a:r>
            <a:r>
              <a:rPr kumimoji="0" lang="en-US" sz="1000" b="0" i="0" u="none" strike="noStrike" kern="0" cap="none" spc="0" normalizeH="0" baseline="0" noProof="0" dirty="0" err="1">
                <a:ln>
                  <a:noFill/>
                </a:ln>
                <a:solidFill>
                  <a:srgbClr val="000000"/>
                </a:solidFill>
                <a:effectLst/>
                <a:uLnTx/>
                <a:uFillTx/>
                <a:latin typeface="Arial Nova" panose="020B0504020202020204" pitchFamily="34" charset="0"/>
                <a:ea typeface="Roboto Light"/>
                <a:cs typeface="Arial"/>
                <a:sym typeface="Helvetica Light"/>
              </a:rPr>
              <a:t>negoci</a:t>
            </a:r>
            <a:r>
              <a:rPr kumimoji="0" lang="en-US" sz="1000" b="0" i="0" u="none" strike="noStrike" kern="0" cap="none" spc="0" normalizeH="0" baseline="0" noProof="0" dirty="0">
                <a:ln>
                  <a:noFill/>
                </a:ln>
                <a:solidFill>
                  <a:srgbClr val="000000"/>
                </a:solidFill>
                <a:effectLst/>
                <a:uLnTx/>
                <a:uFillTx/>
                <a:latin typeface="Arial Nova" panose="020B0504020202020204" pitchFamily="34" charset="0"/>
                <a:ea typeface="Roboto Light"/>
                <a:cs typeface="Arial"/>
                <a:sym typeface="Helvetica Light"/>
              </a:rPr>
              <a:t>.</a:t>
            </a:r>
            <a:endParaRPr lang="en-US" sz="1000" b="0" i="0" u="none" strike="noStrike" kern="0" cap="none" spc="0" normalizeH="0" baseline="0" noProof="0" dirty="0">
              <a:ln>
                <a:noFill/>
              </a:ln>
              <a:solidFill>
                <a:srgbClr val="000000"/>
              </a:solidFill>
              <a:effectLst/>
              <a:uLnTx/>
              <a:uFillTx/>
              <a:latin typeface="Arial Nova" panose="020B0504020202020204" pitchFamily="34" charset="0"/>
              <a:ea typeface="Roboto Light" panose="02000000000000000000" pitchFamily="2" charset="0"/>
              <a:cs typeface="Arial" panose="020B0604020202020204" pitchFamily="34" charset="0"/>
            </a:endParaRPr>
          </a:p>
        </p:txBody>
      </p:sp>
      <p:sp>
        <p:nvSpPr>
          <p:cNvPr id="21" name="CuadroTexto 20">
            <a:extLst>
              <a:ext uri="{FF2B5EF4-FFF2-40B4-BE49-F238E27FC236}">
                <a16:creationId xmlns:a16="http://schemas.microsoft.com/office/drawing/2014/main" id="{126BDF8B-071E-B015-D509-3321103D47C6}"/>
              </a:ext>
            </a:extLst>
          </p:cNvPr>
          <p:cNvSpPr txBox="1"/>
          <p:nvPr/>
        </p:nvSpPr>
        <p:spPr>
          <a:xfrm>
            <a:off x="588523" y="3065079"/>
            <a:ext cx="4711225" cy="253916"/>
          </a:xfrm>
          <a:prstGeom prst="rect">
            <a:avLst/>
          </a:prstGeom>
          <a:solidFill>
            <a:schemeClr val="accent1">
              <a:lumMod val="40000"/>
              <a:lumOff val="60000"/>
            </a:schemeClr>
          </a:solidFill>
        </p:spPr>
        <p:txBody>
          <a:bodyPr wrap="square">
            <a:spAutoFit/>
          </a:bodyPr>
          <a:lstStyle/>
          <a:p>
            <a:pPr marL="0" marR="0" lvl="0" indent="0" algn="just" defTabSz="825479" eaLnBrk="1" fontAlgn="auto" latinLnBrk="0" hangingPunct="0">
              <a:lnSpc>
                <a:spcPct val="100000"/>
              </a:lnSpc>
              <a:spcBef>
                <a:spcPts val="0"/>
              </a:spcBef>
              <a:spcAft>
                <a:spcPts val="0"/>
              </a:spcAft>
              <a:buClrTx/>
              <a:buSzTx/>
              <a:buFontTx/>
              <a:buNone/>
              <a:tabLst/>
              <a:defRPr/>
            </a:pPr>
            <a:r>
              <a:rPr lang="es-ES" sz="1000" b="1" i="0" dirty="0">
                <a:effectLst/>
                <a:latin typeface="Arial Nova" panose="020B0504020202020204" pitchFamily="34" charset="0"/>
              </a:rPr>
              <a:t>La </a:t>
            </a:r>
            <a:r>
              <a:rPr lang="es-ES" sz="1000" b="1" i="0" dirty="0" err="1">
                <a:effectLst/>
                <a:latin typeface="Arial Nova" panose="020B0504020202020204" pitchFamily="34" charset="0"/>
              </a:rPr>
              <a:t>posició</a:t>
            </a:r>
            <a:r>
              <a:rPr lang="es-ES" sz="1000" b="1" i="0" dirty="0">
                <a:effectLst/>
                <a:latin typeface="Arial Nova" panose="020B0504020202020204" pitchFamily="34" charset="0"/>
              </a:rPr>
              <a:t> </a:t>
            </a:r>
            <a:r>
              <a:rPr lang="es-ES" sz="1000" b="1" i="0" dirty="0" err="1">
                <a:effectLst/>
                <a:latin typeface="Arial Nova" panose="020B0504020202020204" pitchFamily="34" charset="0"/>
              </a:rPr>
              <a:t>estratègica</a:t>
            </a:r>
            <a:r>
              <a:rPr lang="es-ES" sz="1000" b="1" i="0" dirty="0">
                <a:effectLst/>
                <a:latin typeface="Arial Nova" panose="020B0504020202020204" pitchFamily="34" charset="0"/>
              </a:rPr>
              <a:t> </a:t>
            </a:r>
            <a:r>
              <a:rPr lang="es-ES" sz="1000" b="0" i="0" dirty="0">
                <a:effectLst/>
                <a:latin typeface="Arial Nova" panose="020B0504020202020204" pitchFamily="34" charset="0"/>
              </a:rPr>
              <a:t>de la </a:t>
            </a:r>
            <a:r>
              <a:rPr lang="es-ES" sz="1000" b="0" i="0" dirty="0" err="1">
                <a:effectLst/>
                <a:latin typeface="Arial Nova" panose="020B0504020202020204" pitchFamily="34" charset="0"/>
              </a:rPr>
              <a:t>companyia</a:t>
            </a:r>
            <a:r>
              <a:rPr lang="es-ES" sz="1000" b="0" i="0" dirty="0">
                <a:effectLst/>
                <a:latin typeface="Arial Nova" panose="020B0504020202020204" pitchFamily="34" charset="0"/>
              </a:rPr>
              <a:t> </a:t>
            </a:r>
            <a:r>
              <a:rPr lang="es-ES" sz="1000" b="1" i="0" dirty="0" err="1">
                <a:effectLst/>
                <a:latin typeface="Arial Nova" panose="020B0504020202020204" pitchFamily="34" charset="0"/>
              </a:rPr>
              <a:t>millorarà</a:t>
            </a:r>
            <a:r>
              <a:rPr lang="es-ES" sz="1000" b="1" i="0" dirty="0">
                <a:effectLst/>
                <a:latin typeface="Arial Nova" panose="020B0504020202020204" pitchFamily="34" charset="0"/>
              </a:rPr>
              <a:t> al </a:t>
            </a:r>
            <a:r>
              <a:rPr lang="es-ES" sz="1000" b="1" i="0" dirty="0" err="1">
                <a:effectLst/>
                <a:latin typeface="Arial Nova" panose="020B0504020202020204" pitchFamily="34" charset="0"/>
              </a:rPr>
              <a:t>llarg</a:t>
            </a:r>
            <a:r>
              <a:rPr lang="es-ES" sz="1000" b="1" i="0" dirty="0">
                <a:effectLst/>
                <a:latin typeface="Arial Nova" panose="020B0504020202020204" pitchFamily="34" charset="0"/>
              </a:rPr>
              <a:t> del </a:t>
            </a:r>
            <a:r>
              <a:rPr lang="es-ES" sz="1000" b="1" i="0" dirty="0" err="1">
                <a:effectLst/>
                <a:latin typeface="Arial Nova" panose="020B0504020202020204" pitchFamily="34" charset="0"/>
              </a:rPr>
              <a:t>procés</a:t>
            </a:r>
            <a:r>
              <a:rPr lang="es-ES" sz="1000" b="1" i="0" dirty="0">
                <a:effectLst/>
                <a:latin typeface="Arial Nova" panose="020B0504020202020204" pitchFamily="34" charset="0"/>
              </a:rPr>
              <a:t>.</a:t>
            </a:r>
            <a:endParaRPr kumimoji="0" lang="en-US" sz="1000" b="1" i="0" u="none" strike="noStrike" kern="0" cap="none" spc="0" normalizeH="0" baseline="0" noProof="0" dirty="0">
              <a:ln>
                <a:noFill/>
              </a:ln>
              <a:effectLst/>
              <a:uLnTx/>
              <a:uFillTx/>
              <a:latin typeface="Arial Nova" panose="020B0504020202020204" pitchFamily="34" charset="0"/>
              <a:ea typeface="Roboto" panose="02000000000000000000" pitchFamily="2" charset="0"/>
              <a:cs typeface="Arial" panose="020B0604020202020204" pitchFamily="34" charset="0"/>
              <a:sym typeface="Helvetica Light"/>
            </a:endParaRPr>
          </a:p>
        </p:txBody>
      </p:sp>
      <p:sp>
        <p:nvSpPr>
          <p:cNvPr id="23" name="CuadroTexto 22">
            <a:extLst>
              <a:ext uri="{FF2B5EF4-FFF2-40B4-BE49-F238E27FC236}">
                <a16:creationId xmlns:a16="http://schemas.microsoft.com/office/drawing/2014/main" id="{86AD8F91-6D38-3041-3DFD-58C51CC03D83}"/>
              </a:ext>
            </a:extLst>
          </p:cNvPr>
          <p:cNvSpPr txBox="1"/>
          <p:nvPr/>
        </p:nvSpPr>
        <p:spPr>
          <a:xfrm>
            <a:off x="639085" y="3841958"/>
            <a:ext cx="4660663" cy="400110"/>
          </a:xfrm>
          <a:prstGeom prst="rect">
            <a:avLst/>
          </a:prstGeom>
          <a:noFill/>
        </p:spPr>
        <p:txBody>
          <a:bodyPr wrap="square">
            <a:spAutoFit/>
          </a:bodyPr>
          <a:lstStyle/>
          <a:p>
            <a:pPr marL="0" marR="0" lvl="0" indent="0" algn="just" defTabSz="825479" eaLnBrk="1" fontAlgn="auto" latinLnBrk="0" hangingPunct="0">
              <a:lnSpc>
                <a:spcPct val="100000"/>
              </a:lnSpc>
              <a:spcBef>
                <a:spcPts val="0"/>
              </a:spcBef>
              <a:spcAft>
                <a:spcPts val="0"/>
              </a:spcAft>
              <a:buClrTx/>
              <a:buSzTx/>
              <a:buFontTx/>
              <a:buNone/>
              <a:tabLst/>
              <a:defRPr/>
            </a:pPr>
            <a:r>
              <a:rPr kumimoji="0" lang="es-ES" sz="1000" b="0" i="0" u="none" strike="noStrike" kern="0" cap="none" spc="0" normalizeH="0" baseline="0" noProof="0" dirty="0">
                <a:ln>
                  <a:noFill/>
                </a:ln>
                <a:solidFill>
                  <a:srgbClr val="000000"/>
                </a:solidFill>
                <a:effectLst/>
                <a:uLnTx/>
                <a:uFillTx/>
                <a:latin typeface="Arial Nova" panose="020B0504020202020204" pitchFamily="34" charset="0"/>
                <a:ea typeface="Roboto" panose="02000000000000000000" pitchFamily="2" charset="0"/>
                <a:cs typeface="Arial" panose="020B0604020202020204" pitchFamily="34" charset="0"/>
                <a:sym typeface="Helvetica Light"/>
              </a:rPr>
              <a:t>No totes les </a:t>
            </a:r>
            <a:r>
              <a:rPr kumimoji="0" lang="es-ES" sz="1000" b="0" i="0" u="none" strike="noStrike" kern="0" cap="none" spc="0" normalizeH="0" baseline="0" noProof="0" dirty="0" err="1">
                <a:ln>
                  <a:noFill/>
                </a:ln>
                <a:solidFill>
                  <a:srgbClr val="000000"/>
                </a:solidFill>
                <a:effectLst/>
                <a:uLnTx/>
                <a:uFillTx/>
                <a:latin typeface="Arial Nova" panose="020B0504020202020204" pitchFamily="34" charset="0"/>
                <a:ea typeface="Roboto" panose="02000000000000000000" pitchFamily="2" charset="0"/>
                <a:cs typeface="Arial" panose="020B0604020202020204" pitchFamily="34" charset="0"/>
                <a:sym typeface="Helvetica Light"/>
              </a:rPr>
              <a:t>contrapartides</a:t>
            </a:r>
            <a:r>
              <a:rPr kumimoji="0" lang="es-ES" sz="1000" b="0" i="0" u="none" strike="noStrike" kern="0" cap="none" spc="0" normalizeH="0" baseline="0" noProof="0" dirty="0">
                <a:ln>
                  <a:noFill/>
                </a:ln>
                <a:solidFill>
                  <a:srgbClr val="000000"/>
                </a:solidFill>
                <a:effectLst/>
                <a:uLnTx/>
                <a:uFillTx/>
                <a:latin typeface="Arial Nova" panose="020B0504020202020204" pitchFamily="34" charset="0"/>
                <a:ea typeface="Roboto" panose="02000000000000000000" pitchFamily="2" charset="0"/>
                <a:cs typeface="Arial" panose="020B0604020202020204" pitchFamily="34" charset="0"/>
                <a:sym typeface="Helvetica Light"/>
              </a:rPr>
              <a:t> </a:t>
            </a:r>
            <a:r>
              <a:rPr kumimoji="0" lang="es-ES" sz="1000" b="0" i="0" u="none" strike="noStrike" kern="0" cap="none" spc="0" normalizeH="0" baseline="0" noProof="0" dirty="0" err="1">
                <a:ln>
                  <a:noFill/>
                </a:ln>
                <a:solidFill>
                  <a:srgbClr val="000000"/>
                </a:solidFill>
                <a:effectLst/>
                <a:uLnTx/>
                <a:uFillTx/>
                <a:latin typeface="Arial Nova" panose="020B0504020202020204" pitchFamily="34" charset="0"/>
                <a:ea typeface="Roboto" panose="02000000000000000000" pitchFamily="2" charset="0"/>
                <a:cs typeface="Arial" panose="020B0604020202020204" pitchFamily="34" charset="0"/>
                <a:sym typeface="Helvetica Light"/>
              </a:rPr>
              <a:t>seran</a:t>
            </a:r>
            <a:r>
              <a:rPr kumimoji="0" lang="es-ES" sz="1000" b="0" i="0" u="none" strike="noStrike" kern="0" cap="none" spc="0" normalizeH="0" baseline="0" noProof="0" dirty="0">
                <a:ln>
                  <a:noFill/>
                </a:ln>
                <a:solidFill>
                  <a:srgbClr val="000000"/>
                </a:solidFill>
                <a:effectLst/>
                <a:uLnTx/>
                <a:uFillTx/>
                <a:latin typeface="Arial Nova" panose="020B0504020202020204" pitchFamily="34" charset="0"/>
                <a:ea typeface="Roboto" panose="02000000000000000000" pitchFamily="2" charset="0"/>
                <a:cs typeface="Arial" panose="020B0604020202020204" pitchFamily="34" charset="0"/>
                <a:sym typeface="Helvetica Light"/>
              </a:rPr>
              <a:t> compradores, </a:t>
            </a:r>
            <a:r>
              <a:rPr kumimoji="0" lang="es-ES" sz="1000" b="0" i="0" u="none" strike="noStrike" kern="0" cap="none" spc="0" normalizeH="0" baseline="0" noProof="0" dirty="0" err="1">
                <a:ln>
                  <a:noFill/>
                </a:ln>
                <a:solidFill>
                  <a:srgbClr val="000000"/>
                </a:solidFill>
                <a:effectLst/>
                <a:uLnTx/>
                <a:uFillTx/>
                <a:latin typeface="Arial Nova" panose="020B0504020202020204" pitchFamily="34" charset="0"/>
                <a:ea typeface="Roboto" panose="02000000000000000000" pitchFamily="2" charset="0"/>
                <a:cs typeface="Arial" panose="020B0604020202020204" pitchFamily="34" charset="0"/>
                <a:sym typeface="Helvetica Light"/>
              </a:rPr>
              <a:t>però</a:t>
            </a:r>
            <a:r>
              <a:rPr kumimoji="0" lang="es-ES" sz="1000" b="0" i="0" u="none" strike="noStrike" kern="0" cap="none" spc="0" normalizeH="0" baseline="0" noProof="0" dirty="0">
                <a:ln>
                  <a:noFill/>
                </a:ln>
                <a:solidFill>
                  <a:srgbClr val="000000"/>
                </a:solidFill>
                <a:effectLst/>
                <a:uLnTx/>
                <a:uFillTx/>
                <a:latin typeface="Arial Nova" panose="020B0504020202020204" pitchFamily="34" charset="0"/>
                <a:ea typeface="Roboto" panose="02000000000000000000" pitchFamily="2" charset="0"/>
                <a:cs typeface="Arial" panose="020B0604020202020204" pitchFamily="34" charset="0"/>
                <a:sym typeface="Helvetica Light"/>
              </a:rPr>
              <a:t> sí que </a:t>
            </a:r>
            <a:r>
              <a:rPr kumimoji="0" lang="es-ES" sz="1000" b="0" i="0" u="none" strike="noStrike" kern="0" cap="none" spc="0" normalizeH="0" baseline="0" noProof="0" dirty="0" err="1">
                <a:ln>
                  <a:noFill/>
                </a:ln>
                <a:solidFill>
                  <a:srgbClr val="000000"/>
                </a:solidFill>
                <a:effectLst/>
                <a:uLnTx/>
                <a:uFillTx/>
                <a:latin typeface="Arial Nova" panose="020B0504020202020204" pitchFamily="34" charset="0"/>
                <a:ea typeface="Roboto" panose="02000000000000000000" pitchFamily="2" charset="0"/>
                <a:cs typeface="Arial" panose="020B0604020202020204" pitchFamily="34" charset="0"/>
                <a:sym typeface="Helvetica Light"/>
              </a:rPr>
              <a:t>podran</a:t>
            </a:r>
            <a:r>
              <a:rPr kumimoji="0" lang="es-ES" sz="1000" b="0" i="0" u="none" strike="noStrike" kern="0" cap="none" spc="0" normalizeH="0" baseline="0" noProof="0" dirty="0">
                <a:ln>
                  <a:noFill/>
                </a:ln>
                <a:solidFill>
                  <a:srgbClr val="000000"/>
                </a:solidFill>
                <a:effectLst/>
                <a:uLnTx/>
                <a:uFillTx/>
                <a:latin typeface="Arial Nova" panose="020B0504020202020204" pitchFamily="34" charset="0"/>
                <a:ea typeface="Roboto" panose="02000000000000000000" pitchFamily="2" charset="0"/>
                <a:cs typeface="Arial" panose="020B0604020202020204" pitchFamily="34" charset="0"/>
                <a:sym typeface="Helvetica Light"/>
              </a:rPr>
              <a:t> </a:t>
            </a:r>
            <a:r>
              <a:rPr kumimoji="0" lang="es-ES" sz="1000" b="1" i="0" u="none" strike="noStrike" kern="0" cap="none" spc="0" normalizeH="0" baseline="0" noProof="0" dirty="0">
                <a:ln>
                  <a:noFill/>
                </a:ln>
                <a:solidFill>
                  <a:srgbClr val="000000"/>
                </a:solidFill>
                <a:effectLst/>
                <a:uLnTx/>
                <a:uFillTx/>
                <a:latin typeface="Arial Nova" panose="020B0504020202020204" pitchFamily="34" charset="0"/>
                <a:ea typeface="Roboto" panose="02000000000000000000" pitchFamily="2" charset="0"/>
                <a:cs typeface="Arial" panose="020B0604020202020204" pitchFamily="34" charset="0"/>
                <a:sym typeface="Helvetica Light"/>
              </a:rPr>
              <a:t>generar </a:t>
            </a:r>
            <a:r>
              <a:rPr kumimoji="0" lang="es-ES" sz="1000" b="1" i="0" u="none" strike="noStrike" kern="0" cap="none" spc="0" normalizeH="0" baseline="0" noProof="0" dirty="0" err="1">
                <a:ln>
                  <a:noFill/>
                </a:ln>
                <a:solidFill>
                  <a:srgbClr val="000000"/>
                </a:solidFill>
                <a:effectLst/>
                <a:uLnTx/>
                <a:uFillTx/>
                <a:latin typeface="Arial Nova" panose="020B0504020202020204" pitchFamily="34" charset="0"/>
                <a:ea typeface="Roboto" panose="02000000000000000000" pitchFamily="2" charset="0"/>
                <a:cs typeface="Arial" panose="020B0604020202020204" pitchFamily="34" charset="0"/>
                <a:sym typeface="Helvetica Light"/>
              </a:rPr>
              <a:t>oportunitats</a:t>
            </a:r>
            <a:r>
              <a:rPr kumimoji="0" lang="es-ES" sz="1000" b="1" i="0" u="none" strike="noStrike" kern="0" cap="none" spc="0" normalizeH="0" baseline="0" noProof="0" dirty="0">
                <a:ln>
                  <a:noFill/>
                </a:ln>
                <a:solidFill>
                  <a:srgbClr val="000000"/>
                </a:solidFill>
                <a:effectLst/>
                <a:uLnTx/>
                <a:uFillTx/>
                <a:latin typeface="Arial Nova" panose="020B0504020202020204" pitchFamily="34" charset="0"/>
                <a:ea typeface="Roboto" panose="02000000000000000000" pitchFamily="2" charset="0"/>
                <a:cs typeface="Arial" panose="020B0604020202020204" pitchFamily="34" charset="0"/>
                <a:sym typeface="Helvetica Light"/>
              </a:rPr>
              <a:t> de </a:t>
            </a:r>
            <a:r>
              <a:rPr kumimoji="0" lang="es-ES" sz="1000" b="1" i="0" u="none" strike="noStrike" kern="0" cap="none" spc="0" normalizeH="0" baseline="0" noProof="0" dirty="0" err="1">
                <a:ln>
                  <a:noFill/>
                </a:ln>
                <a:solidFill>
                  <a:srgbClr val="000000"/>
                </a:solidFill>
                <a:effectLst/>
                <a:uLnTx/>
                <a:uFillTx/>
                <a:latin typeface="Arial Nova" panose="020B0504020202020204" pitchFamily="34" charset="0"/>
                <a:ea typeface="Roboto" panose="02000000000000000000" pitchFamily="2" charset="0"/>
                <a:cs typeface="Arial" panose="020B0604020202020204" pitchFamily="34" charset="0"/>
                <a:sym typeface="Helvetica Light"/>
              </a:rPr>
              <a:t>negoci</a:t>
            </a:r>
            <a:r>
              <a:rPr kumimoji="0" lang="es-ES" sz="1000" b="1" i="0" u="none" strike="noStrike" kern="0" cap="none" spc="0" normalizeH="0" baseline="0" noProof="0" dirty="0">
                <a:ln>
                  <a:noFill/>
                </a:ln>
                <a:solidFill>
                  <a:srgbClr val="000000"/>
                </a:solidFill>
                <a:effectLst/>
                <a:uLnTx/>
                <a:uFillTx/>
                <a:latin typeface="Arial Nova" panose="020B0504020202020204" pitchFamily="34" charset="0"/>
                <a:ea typeface="Roboto" panose="02000000000000000000" pitchFamily="2" charset="0"/>
                <a:cs typeface="Arial" panose="020B0604020202020204" pitchFamily="34" charset="0"/>
                <a:sym typeface="Helvetica Light"/>
              </a:rPr>
              <a:t>.</a:t>
            </a:r>
            <a:endParaRPr kumimoji="0" lang="en-US" sz="1000" b="1" i="0" u="none" strike="noStrike" kern="0" cap="none" spc="0" normalizeH="0" baseline="0" noProof="0" dirty="0">
              <a:ln>
                <a:noFill/>
              </a:ln>
              <a:solidFill>
                <a:srgbClr val="000000"/>
              </a:solidFill>
              <a:effectLst/>
              <a:uLnTx/>
              <a:uFillTx/>
              <a:latin typeface="Arial Nova" panose="020B0504020202020204" pitchFamily="34" charset="0"/>
              <a:ea typeface="Roboto" panose="02000000000000000000" pitchFamily="2" charset="0"/>
              <a:cs typeface="Arial" panose="020B0604020202020204" pitchFamily="34" charset="0"/>
              <a:sym typeface="Helvetica Light"/>
            </a:endParaRPr>
          </a:p>
        </p:txBody>
      </p:sp>
      <p:grpSp>
        <p:nvGrpSpPr>
          <p:cNvPr id="26" name="object 40">
            <a:extLst>
              <a:ext uri="{FF2B5EF4-FFF2-40B4-BE49-F238E27FC236}">
                <a16:creationId xmlns:a16="http://schemas.microsoft.com/office/drawing/2014/main" id="{DEF481EF-DF47-E718-5426-234978B866B1}"/>
              </a:ext>
            </a:extLst>
          </p:cNvPr>
          <p:cNvGrpSpPr/>
          <p:nvPr/>
        </p:nvGrpSpPr>
        <p:grpSpPr>
          <a:xfrm>
            <a:off x="347508" y="1861708"/>
            <a:ext cx="288000" cy="288000"/>
            <a:chOff x="722376" y="2691383"/>
            <a:chExt cx="266700" cy="262255"/>
          </a:xfrm>
          <a:solidFill>
            <a:schemeClr val="tx2">
              <a:lumMod val="10000"/>
              <a:lumOff val="90000"/>
            </a:schemeClr>
          </a:solidFill>
        </p:grpSpPr>
        <p:sp>
          <p:nvSpPr>
            <p:cNvPr id="27" name="object 41">
              <a:extLst>
                <a:ext uri="{FF2B5EF4-FFF2-40B4-BE49-F238E27FC236}">
                  <a16:creationId xmlns:a16="http://schemas.microsoft.com/office/drawing/2014/main" id="{F383D678-A3C6-1186-0F74-C041291C491B}"/>
                </a:ext>
              </a:extLst>
            </p:cNvPr>
            <p:cNvSpPr/>
            <p:nvPr/>
          </p:nvSpPr>
          <p:spPr>
            <a:xfrm>
              <a:off x="722376" y="2691383"/>
              <a:ext cx="266700" cy="262255"/>
            </a:xfrm>
            <a:custGeom>
              <a:avLst/>
              <a:gdLst/>
              <a:ahLst/>
              <a:cxnLst/>
              <a:rect l="l" t="t" r="r" b="b"/>
              <a:pathLst>
                <a:path w="266700" h="262255">
                  <a:moveTo>
                    <a:pt x="133349" y="0"/>
                  </a:moveTo>
                  <a:lnTo>
                    <a:pt x="91201" y="6681"/>
                  </a:lnTo>
                  <a:lnTo>
                    <a:pt x="54595" y="25286"/>
                  </a:lnTo>
                  <a:lnTo>
                    <a:pt x="25728" y="53656"/>
                  </a:lnTo>
                  <a:lnTo>
                    <a:pt x="6798" y="89635"/>
                  </a:lnTo>
                  <a:lnTo>
                    <a:pt x="0" y="131063"/>
                  </a:lnTo>
                  <a:lnTo>
                    <a:pt x="6798" y="172492"/>
                  </a:lnTo>
                  <a:lnTo>
                    <a:pt x="25728" y="208471"/>
                  </a:lnTo>
                  <a:lnTo>
                    <a:pt x="54595" y="236841"/>
                  </a:lnTo>
                  <a:lnTo>
                    <a:pt x="91201" y="255446"/>
                  </a:lnTo>
                  <a:lnTo>
                    <a:pt x="133349" y="262127"/>
                  </a:lnTo>
                  <a:lnTo>
                    <a:pt x="175498" y="255446"/>
                  </a:lnTo>
                  <a:lnTo>
                    <a:pt x="212104" y="236841"/>
                  </a:lnTo>
                  <a:lnTo>
                    <a:pt x="240971" y="208471"/>
                  </a:lnTo>
                  <a:lnTo>
                    <a:pt x="259901" y="172492"/>
                  </a:lnTo>
                  <a:lnTo>
                    <a:pt x="266699" y="131063"/>
                  </a:lnTo>
                  <a:lnTo>
                    <a:pt x="259901" y="89635"/>
                  </a:lnTo>
                  <a:lnTo>
                    <a:pt x="240971" y="53656"/>
                  </a:lnTo>
                  <a:lnTo>
                    <a:pt x="212104" y="25286"/>
                  </a:lnTo>
                  <a:lnTo>
                    <a:pt x="175498" y="6681"/>
                  </a:lnTo>
                  <a:lnTo>
                    <a:pt x="133349" y="0"/>
                  </a:lnTo>
                  <a:close/>
                </a:path>
              </a:pathLst>
            </a:custGeom>
            <a:grpFill/>
            <a:ln>
              <a:noFill/>
            </a:ln>
          </p:spPr>
          <p:txBody>
            <a:bodyPr wrap="square" lIns="0" tIns="0" rIns="0" bIns="0" rtlCol="0"/>
            <a:lstStyle/>
            <a:p>
              <a:endParaRPr sz="2000" b="1">
                <a:solidFill>
                  <a:schemeClr val="tx1">
                    <a:lumMod val="95000"/>
                    <a:lumOff val="5000"/>
                  </a:schemeClr>
                </a:solidFill>
                <a:latin typeface="Arial Nova" panose="020B0504020202020204" pitchFamily="34" charset="0"/>
              </a:endParaRPr>
            </a:p>
          </p:txBody>
        </p:sp>
        <p:sp>
          <p:nvSpPr>
            <p:cNvPr id="31" name="object 42">
              <a:extLst>
                <a:ext uri="{FF2B5EF4-FFF2-40B4-BE49-F238E27FC236}">
                  <a16:creationId xmlns:a16="http://schemas.microsoft.com/office/drawing/2014/main" id="{0419136F-F574-9D35-E3F5-B57A9C2178FD}"/>
                </a:ext>
              </a:extLst>
            </p:cNvPr>
            <p:cNvSpPr/>
            <p:nvPr/>
          </p:nvSpPr>
          <p:spPr>
            <a:xfrm>
              <a:off x="722376" y="2691383"/>
              <a:ext cx="266700" cy="262255"/>
            </a:xfrm>
            <a:custGeom>
              <a:avLst/>
              <a:gdLst/>
              <a:ahLst/>
              <a:cxnLst/>
              <a:rect l="l" t="t" r="r" b="b"/>
              <a:pathLst>
                <a:path w="266700" h="262255">
                  <a:moveTo>
                    <a:pt x="0" y="131063"/>
                  </a:moveTo>
                  <a:lnTo>
                    <a:pt x="6798" y="89635"/>
                  </a:lnTo>
                  <a:lnTo>
                    <a:pt x="25728" y="53656"/>
                  </a:lnTo>
                  <a:lnTo>
                    <a:pt x="54595" y="25286"/>
                  </a:lnTo>
                  <a:lnTo>
                    <a:pt x="91201" y="6681"/>
                  </a:lnTo>
                  <a:lnTo>
                    <a:pt x="133349" y="0"/>
                  </a:lnTo>
                  <a:lnTo>
                    <a:pt x="175498" y="6681"/>
                  </a:lnTo>
                  <a:lnTo>
                    <a:pt x="212104" y="25286"/>
                  </a:lnTo>
                  <a:lnTo>
                    <a:pt x="240971" y="53656"/>
                  </a:lnTo>
                  <a:lnTo>
                    <a:pt x="259901" y="89635"/>
                  </a:lnTo>
                  <a:lnTo>
                    <a:pt x="266699" y="131063"/>
                  </a:lnTo>
                  <a:lnTo>
                    <a:pt x="259901" y="172492"/>
                  </a:lnTo>
                  <a:lnTo>
                    <a:pt x="240971" y="208471"/>
                  </a:lnTo>
                  <a:lnTo>
                    <a:pt x="212104" y="236841"/>
                  </a:lnTo>
                  <a:lnTo>
                    <a:pt x="175498" y="255446"/>
                  </a:lnTo>
                  <a:lnTo>
                    <a:pt x="133349" y="262127"/>
                  </a:lnTo>
                  <a:lnTo>
                    <a:pt x="91201" y="255446"/>
                  </a:lnTo>
                  <a:lnTo>
                    <a:pt x="54595" y="236841"/>
                  </a:lnTo>
                  <a:lnTo>
                    <a:pt x="25728" y="208471"/>
                  </a:lnTo>
                  <a:lnTo>
                    <a:pt x="6798" y="172492"/>
                  </a:lnTo>
                  <a:lnTo>
                    <a:pt x="0" y="131063"/>
                  </a:lnTo>
                  <a:close/>
                </a:path>
              </a:pathLst>
            </a:custGeom>
            <a:grpFill/>
            <a:ln w="12699">
              <a:noFill/>
            </a:ln>
          </p:spPr>
          <p:txBody>
            <a:bodyPr wrap="square" lIns="0" tIns="0" rIns="0" bIns="0" rtlCol="0" anchor="ctr"/>
            <a:lstStyle/>
            <a:p>
              <a:pPr algn="ctr"/>
              <a:r>
                <a:rPr lang="es-ES" sz="1200" b="1">
                  <a:solidFill>
                    <a:schemeClr val="tx1">
                      <a:lumMod val="95000"/>
                      <a:lumOff val="5000"/>
                    </a:schemeClr>
                  </a:solidFill>
                  <a:latin typeface="Arial Nova" panose="020B0504020202020204" pitchFamily="34" charset="0"/>
                </a:rPr>
                <a:t>1</a:t>
              </a:r>
              <a:endParaRPr sz="1200" b="1">
                <a:solidFill>
                  <a:schemeClr val="tx1">
                    <a:lumMod val="95000"/>
                    <a:lumOff val="5000"/>
                  </a:schemeClr>
                </a:solidFill>
                <a:latin typeface="Arial Nova" panose="020B0504020202020204" pitchFamily="34" charset="0"/>
              </a:endParaRPr>
            </a:p>
          </p:txBody>
        </p:sp>
      </p:grpSp>
      <p:grpSp>
        <p:nvGrpSpPr>
          <p:cNvPr id="32" name="object 40">
            <a:extLst>
              <a:ext uri="{FF2B5EF4-FFF2-40B4-BE49-F238E27FC236}">
                <a16:creationId xmlns:a16="http://schemas.microsoft.com/office/drawing/2014/main" id="{E9330D4B-8705-AD38-14C6-85D198A982F0}"/>
              </a:ext>
            </a:extLst>
          </p:cNvPr>
          <p:cNvGrpSpPr/>
          <p:nvPr/>
        </p:nvGrpSpPr>
        <p:grpSpPr>
          <a:xfrm>
            <a:off x="347508" y="3514911"/>
            <a:ext cx="288000" cy="288000"/>
            <a:chOff x="722376" y="2691383"/>
            <a:chExt cx="266700" cy="262255"/>
          </a:xfrm>
          <a:solidFill>
            <a:schemeClr val="tx2">
              <a:lumMod val="10000"/>
              <a:lumOff val="90000"/>
            </a:schemeClr>
          </a:solidFill>
        </p:grpSpPr>
        <p:sp>
          <p:nvSpPr>
            <p:cNvPr id="33" name="object 41">
              <a:extLst>
                <a:ext uri="{FF2B5EF4-FFF2-40B4-BE49-F238E27FC236}">
                  <a16:creationId xmlns:a16="http://schemas.microsoft.com/office/drawing/2014/main" id="{63B5DD3D-7ECB-B450-120D-5ADCFA6AE399}"/>
                </a:ext>
              </a:extLst>
            </p:cNvPr>
            <p:cNvSpPr/>
            <p:nvPr/>
          </p:nvSpPr>
          <p:spPr>
            <a:xfrm>
              <a:off x="722376" y="2691383"/>
              <a:ext cx="266700" cy="262255"/>
            </a:xfrm>
            <a:custGeom>
              <a:avLst/>
              <a:gdLst/>
              <a:ahLst/>
              <a:cxnLst/>
              <a:rect l="l" t="t" r="r" b="b"/>
              <a:pathLst>
                <a:path w="266700" h="262255">
                  <a:moveTo>
                    <a:pt x="133349" y="0"/>
                  </a:moveTo>
                  <a:lnTo>
                    <a:pt x="91201" y="6681"/>
                  </a:lnTo>
                  <a:lnTo>
                    <a:pt x="54595" y="25286"/>
                  </a:lnTo>
                  <a:lnTo>
                    <a:pt x="25728" y="53656"/>
                  </a:lnTo>
                  <a:lnTo>
                    <a:pt x="6798" y="89635"/>
                  </a:lnTo>
                  <a:lnTo>
                    <a:pt x="0" y="131063"/>
                  </a:lnTo>
                  <a:lnTo>
                    <a:pt x="6798" y="172492"/>
                  </a:lnTo>
                  <a:lnTo>
                    <a:pt x="25728" y="208471"/>
                  </a:lnTo>
                  <a:lnTo>
                    <a:pt x="54595" y="236841"/>
                  </a:lnTo>
                  <a:lnTo>
                    <a:pt x="91201" y="255446"/>
                  </a:lnTo>
                  <a:lnTo>
                    <a:pt x="133349" y="262127"/>
                  </a:lnTo>
                  <a:lnTo>
                    <a:pt x="175498" y="255446"/>
                  </a:lnTo>
                  <a:lnTo>
                    <a:pt x="212104" y="236841"/>
                  </a:lnTo>
                  <a:lnTo>
                    <a:pt x="240971" y="208471"/>
                  </a:lnTo>
                  <a:lnTo>
                    <a:pt x="259901" y="172492"/>
                  </a:lnTo>
                  <a:lnTo>
                    <a:pt x="266699" y="131063"/>
                  </a:lnTo>
                  <a:lnTo>
                    <a:pt x="259901" y="89635"/>
                  </a:lnTo>
                  <a:lnTo>
                    <a:pt x="240971" y="53656"/>
                  </a:lnTo>
                  <a:lnTo>
                    <a:pt x="212104" y="25286"/>
                  </a:lnTo>
                  <a:lnTo>
                    <a:pt x="175498" y="6681"/>
                  </a:lnTo>
                  <a:lnTo>
                    <a:pt x="133349" y="0"/>
                  </a:lnTo>
                  <a:close/>
                </a:path>
              </a:pathLst>
            </a:custGeom>
            <a:grpFill/>
            <a:ln>
              <a:noFill/>
            </a:ln>
          </p:spPr>
          <p:txBody>
            <a:bodyPr wrap="square" lIns="0" tIns="0" rIns="0" bIns="0" rtlCol="0"/>
            <a:lstStyle/>
            <a:p>
              <a:endParaRPr sz="2000" b="1">
                <a:solidFill>
                  <a:schemeClr val="tx1">
                    <a:lumMod val="95000"/>
                    <a:lumOff val="5000"/>
                  </a:schemeClr>
                </a:solidFill>
                <a:latin typeface="Arial Nova" panose="020B0504020202020204" pitchFamily="34" charset="0"/>
              </a:endParaRPr>
            </a:p>
          </p:txBody>
        </p:sp>
        <p:sp>
          <p:nvSpPr>
            <p:cNvPr id="34" name="object 42">
              <a:extLst>
                <a:ext uri="{FF2B5EF4-FFF2-40B4-BE49-F238E27FC236}">
                  <a16:creationId xmlns:a16="http://schemas.microsoft.com/office/drawing/2014/main" id="{D175D1AD-FCBE-B165-ECF1-CFAABB805216}"/>
                </a:ext>
              </a:extLst>
            </p:cNvPr>
            <p:cNvSpPr/>
            <p:nvPr/>
          </p:nvSpPr>
          <p:spPr>
            <a:xfrm>
              <a:off x="722376" y="2691383"/>
              <a:ext cx="266700" cy="262255"/>
            </a:xfrm>
            <a:custGeom>
              <a:avLst/>
              <a:gdLst/>
              <a:ahLst/>
              <a:cxnLst/>
              <a:rect l="l" t="t" r="r" b="b"/>
              <a:pathLst>
                <a:path w="266700" h="262255">
                  <a:moveTo>
                    <a:pt x="0" y="131063"/>
                  </a:moveTo>
                  <a:lnTo>
                    <a:pt x="6798" y="89635"/>
                  </a:lnTo>
                  <a:lnTo>
                    <a:pt x="25728" y="53656"/>
                  </a:lnTo>
                  <a:lnTo>
                    <a:pt x="54595" y="25286"/>
                  </a:lnTo>
                  <a:lnTo>
                    <a:pt x="91201" y="6681"/>
                  </a:lnTo>
                  <a:lnTo>
                    <a:pt x="133349" y="0"/>
                  </a:lnTo>
                  <a:lnTo>
                    <a:pt x="175498" y="6681"/>
                  </a:lnTo>
                  <a:lnTo>
                    <a:pt x="212104" y="25286"/>
                  </a:lnTo>
                  <a:lnTo>
                    <a:pt x="240971" y="53656"/>
                  </a:lnTo>
                  <a:lnTo>
                    <a:pt x="259901" y="89635"/>
                  </a:lnTo>
                  <a:lnTo>
                    <a:pt x="266699" y="131063"/>
                  </a:lnTo>
                  <a:lnTo>
                    <a:pt x="259901" y="172492"/>
                  </a:lnTo>
                  <a:lnTo>
                    <a:pt x="240971" y="208471"/>
                  </a:lnTo>
                  <a:lnTo>
                    <a:pt x="212104" y="236841"/>
                  </a:lnTo>
                  <a:lnTo>
                    <a:pt x="175498" y="255446"/>
                  </a:lnTo>
                  <a:lnTo>
                    <a:pt x="133349" y="262127"/>
                  </a:lnTo>
                  <a:lnTo>
                    <a:pt x="91201" y="255446"/>
                  </a:lnTo>
                  <a:lnTo>
                    <a:pt x="54595" y="236841"/>
                  </a:lnTo>
                  <a:lnTo>
                    <a:pt x="25728" y="208471"/>
                  </a:lnTo>
                  <a:lnTo>
                    <a:pt x="6798" y="172492"/>
                  </a:lnTo>
                  <a:lnTo>
                    <a:pt x="0" y="131063"/>
                  </a:lnTo>
                  <a:close/>
                </a:path>
              </a:pathLst>
            </a:custGeom>
            <a:grpFill/>
            <a:ln w="12699">
              <a:noFill/>
            </a:ln>
          </p:spPr>
          <p:txBody>
            <a:bodyPr wrap="square" lIns="0" tIns="0" rIns="0" bIns="0" rtlCol="0" anchor="ctr"/>
            <a:lstStyle/>
            <a:p>
              <a:pPr algn="ctr"/>
              <a:r>
                <a:rPr lang="es-ES" sz="1200" b="1">
                  <a:solidFill>
                    <a:schemeClr val="tx1">
                      <a:lumMod val="95000"/>
                      <a:lumOff val="5000"/>
                    </a:schemeClr>
                  </a:solidFill>
                  <a:latin typeface="Arial Nova" panose="020B0504020202020204" pitchFamily="34" charset="0"/>
                </a:rPr>
                <a:t>3</a:t>
              </a:r>
              <a:endParaRPr sz="1200" b="1">
                <a:solidFill>
                  <a:schemeClr val="tx1">
                    <a:lumMod val="95000"/>
                    <a:lumOff val="5000"/>
                  </a:schemeClr>
                </a:solidFill>
                <a:latin typeface="Arial Nova" panose="020B0504020202020204" pitchFamily="34" charset="0"/>
              </a:endParaRPr>
            </a:p>
          </p:txBody>
        </p:sp>
      </p:grpSp>
      <p:grpSp>
        <p:nvGrpSpPr>
          <p:cNvPr id="36" name="object 40">
            <a:extLst>
              <a:ext uri="{FF2B5EF4-FFF2-40B4-BE49-F238E27FC236}">
                <a16:creationId xmlns:a16="http://schemas.microsoft.com/office/drawing/2014/main" id="{755C4458-46E4-7B53-D8E9-1C0FAD40D99D}"/>
              </a:ext>
            </a:extLst>
          </p:cNvPr>
          <p:cNvGrpSpPr/>
          <p:nvPr/>
        </p:nvGrpSpPr>
        <p:grpSpPr>
          <a:xfrm>
            <a:off x="347508" y="4319100"/>
            <a:ext cx="288000" cy="288000"/>
            <a:chOff x="722376" y="2691383"/>
            <a:chExt cx="266700" cy="262255"/>
          </a:xfrm>
          <a:solidFill>
            <a:schemeClr val="accent1">
              <a:lumMod val="40000"/>
              <a:lumOff val="60000"/>
            </a:schemeClr>
          </a:solidFill>
        </p:grpSpPr>
        <p:sp>
          <p:nvSpPr>
            <p:cNvPr id="37" name="object 41">
              <a:extLst>
                <a:ext uri="{FF2B5EF4-FFF2-40B4-BE49-F238E27FC236}">
                  <a16:creationId xmlns:a16="http://schemas.microsoft.com/office/drawing/2014/main" id="{B6106CEF-EE71-CB34-12CF-EA8D99C1BB12}"/>
                </a:ext>
              </a:extLst>
            </p:cNvPr>
            <p:cNvSpPr/>
            <p:nvPr/>
          </p:nvSpPr>
          <p:spPr>
            <a:xfrm>
              <a:off x="722376" y="2691383"/>
              <a:ext cx="266700" cy="262255"/>
            </a:xfrm>
            <a:custGeom>
              <a:avLst/>
              <a:gdLst/>
              <a:ahLst/>
              <a:cxnLst/>
              <a:rect l="l" t="t" r="r" b="b"/>
              <a:pathLst>
                <a:path w="266700" h="262255">
                  <a:moveTo>
                    <a:pt x="133349" y="0"/>
                  </a:moveTo>
                  <a:lnTo>
                    <a:pt x="91201" y="6681"/>
                  </a:lnTo>
                  <a:lnTo>
                    <a:pt x="54595" y="25286"/>
                  </a:lnTo>
                  <a:lnTo>
                    <a:pt x="25728" y="53656"/>
                  </a:lnTo>
                  <a:lnTo>
                    <a:pt x="6798" y="89635"/>
                  </a:lnTo>
                  <a:lnTo>
                    <a:pt x="0" y="131063"/>
                  </a:lnTo>
                  <a:lnTo>
                    <a:pt x="6798" y="172492"/>
                  </a:lnTo>
                  <a:lnTo>
                    <a:pt x="25728" y="208471"/>
                  </a:lnTo>
                  <a:lnTo>
                    <a:pt x="54595" y="236841"/>
                  </a:lnTo>
                  <a:lnTo>
                    <a:pt x="91201" y="255446"/>
                  </a:lnTo>
                  <a:lnTo>
                    <a:pt x="133349" y="262127"/>
                  </a:lnTo>
                  <a:lnTo>
                    <a:pt x="175498" y="255446"/>
                  </a:lnTo>
                  <a:lnTo>
                    <a:pt x="212104" y="236841"/>
                  </a:lnTo>
                  <a:lnTo>
                    <a:pt x="240971" y="208471"/>
                  </a:lnTo>
                  <a:lnTo>
                    <a:pt x="259901" y="172492"/>
                  </a:lnTo>
                  <a:lnTo>
                    <a:pt x="266699" y="131063"/>
                  </a:lnTo>
                  <a:lnTo>
                    <a:pt x="259901" y="89635"/>
                  </a:lnTo>
                  <a:lnTo>
                    <a:pt x="240971" y="53656"/>
                  </a:lnTo>
                  <a:lnTo>
                    <a:pt x="212104" y="25286"/>
                  </a:lnTo>
                  <a:lnTo>
                    <a:pt x="175498" y="6681"/>
                  </a:lnTo>
                  <a:lnTo>
                    <a:pt x="133349" y="0"/>
                  </a:lnTo>
                  <a:close/>
                </a:path>
              </a:pathLst>
            </a:custGeom>
            <a:grpFill/>
            <a:ln>
              <a:noFill/>
            </a:ln>
          </p:spPr>
          <p:txBody>
            <a:bodyPr wrap="square" lIns="0" tIns="0" rIns="0" bIns="0" rtlCol="0"/>
            <a:lstStyle/>
            <a:p>
              <a:endParaRPr sz="2000" b="1">
                <a:solidFill>
                  <a:schemeClr val="tx1">
                    <a:lumMod val="95000"/>
                    <a:lumOff val="5000"/>
                  </a:schemeClr>
                </a:solidFill>
                <a:latin typeface="Arial Nova" panose="020B0504020202020204" pitchFamily="34" charset="0"/>
              </a:endParaRPr>
            </a:p>
          </p:txBody>
        </p:sp>
        <p:sp>
          <p:nvSpPr>
            <p:cNvPr id="38" name="object 42">
              <a:extLst>
                <a:ext uri="{FF2B5EF4-FFF2-40B4-BE49-F238E27FC236}">
                  <a16:creationId xmlns:a16="http://schemas.microsoft.com/office/drawing/2014/main" id="{879490FA-8023-EC4F-2B3D-F83BCB473050}"/>
                </a:ext>
              </a:extLst>
            </p:cNvPr>
            <p:cNvSpPr/>
            <p:nvPr/>
          </p:nvSpPr>
          <p:spPr>
            <a:xfrm>
              <a:off x="722376" y="2691383"/>
              <a:ext cx="266700" cy="262255"/>
            </a:xfrm>
            <a:custGeom>
              <a:avLst/>
              <a:gdLst/>
              <a:ahLst/>
              <a:cxnLst/>
              <a:rect l="l" t="t" r="r" b="b"/>
              <a:pathLst>
                <a:path w="266700" h="262255">
                  <a:moveTo>
                    <a:pt x="0" y="131063"/>
                  </a:moveTo>
                  <a:lnTo>
                    <a:pt x="6798" y="89635"/>
                  </a:lnTo>
                  <a:lnTo>
                    <a:pt x="25728" y="53656"/>
                  </a:lnTo>
                  <a:lnTo>
                    <a:pt x="54595" y="25286"/>
                  </a:lnTo>
                  <a:lnTo>
                    <a:pt x="91201" y="6681"/>
                  </a:lnTo>
                  <a:lnTo>
                    <a:pt x="133349" y="0"/>
                  </a:lnTo>
                  <a:lnTo>
                    <a:pt x="175498" y="6681"/>
                  </a:lnTo>
                  <a:lnTo>
                    <a:pt x="212104" y="25286"/>
                  </a:lnTo>
                  <a:lnTo>
                    <a:pt x="240971" y="53656"/>
                  </a:lnTo>
                  <a:lnTo>
                    <a:pt x="259901" y="89635"/>
                  </a:lnTo>
                  <a:lnTo>
                    <a:pt x="266699" y="131063"/>
                  </a:lnTo>
                  <a:lnTo>
                    <a:pt x="259901" y="172492"/>
                  </a:lnTo>
                  <a:lnTo>
                    <a:pt x="240971" y="208471"/>
                  </a:lnTo>
                  <a:lnTo>
                    <a:pt x="212104" y="236841"/>
                  </a:lnTo>
                  <a:lnTo>
                    <a:pt x="175498" y="255446"/>
                  </a:lnTo>
                  <a:lnTo>
                    <a:pt x="133349" y="262127"/>
                  </a:lnTo>
                  <a:lnTo>
                    <a:pt x="91201" y="255446"/>
                  </a:lnTo>
                  <a:lnTo>
                    <a:pt x="54595" y="236841"/>
                  </a:lnTo>
                  <a:lnTo>
                    <a:pt x="25728" y="208471"/>
                  </a:lnTo>
                  <a:lnTo>
                    <a:pt x="6798" y="172492"/>
                  </a:lnTo>
                  <a:lnTo>
                    <a:pt x="0" y="131063"/>
                  </a:lnTo>
                  <a:close/>
                </a:path>
              </a:pathLst>
            </a:custGeom>
            <a:grpFill/>
            <a:ln w="12699">
              <a:noFill/>
            </a:ln>
          </p:spPr>
          <p:txBody>
            <a:bodyPr wrap="square" lIns="0" tIns="0" rIns="0" bIns="0" rtlCol="0" anchor="ctr"/>
            <a:lstStyle/>
            <a:p>
              <a:pPr algn="ctr"/>
              <a:r>
                <a:rPr lang="es-ES" sz="1200" b="1">
                  <a:solidFill>
                    <a:schemeClr val="tx1">
                      <a:lumMod val="95000"/>
                      <a:lumOff val="5000"/>
                    </a:schemeClr>
                  </a:solidFill>
                  <a:latin typeface="Arial Nova" panose="020B0504020202020204" pitchFamily="34" charset="0"/>
                </a:rPr>
                <a:t>4</a:t>
              </a:r>
              <a:endParaRPr sz="1200" b="1">
                <a:solidFill>
                  <a:schemeClr val="tx1">
                    <a:lumMod val="95000"/>
                    <a:lumOff val="5000"/>
                  </a:schemeClr>
                </a:solidFill>
                <a:latin typeface="Arial Nova" panose="020B0504020202020204" pitchFamily="34" charset="0"/>
              </a:endParaRPr>
            </a:p>
          </p:txBody>
        </p:sp>
      </p:grpSp>
      <p:grpSp>
        <p:nvGrpSpPr>
          <p:cNvPr id="40" name="object 40">
            <a:extLst>
              <a:ext uri="{FF2B5EF4-FFF2-40B4-BE49-F238E27FC236}">
                <a16:creationId xmlns:a16="http://schemas.microsoft.com/office/drawing/2014/main" id="{C0A72A85-591E-77DC-CC11-19D84C3F3A6F}"/>
              </a:ext>
            </a:extLst>
          </p:cNvPr>
          <p:cNvGrpSpPr/>
          <p:nvPr/>
        </p:nvGrpSpPr>
        <p:grpSpPr>
          <a:xfrm>
            <a:off x="347508" y="2683827"/>
            <a:ext cx="288000" cy="288000"/>
            <a:chOff x="722376" y="2691383"/>
            <a:chExt cx="266700" cy="262255"/>
          </a:xfrm>
          <a:solidFill>
            <a:schemeClr val="accent1">
              <a:lumMod val="40000"/>
              <a:lumOff val="60000"/>
            </a:schemeClr>
          </a:solidFill>
        </p:grpSpPr>
        <p:sp>
          <p:nvSpPr>
            <p:cNvPr id="41" name="object 41">
              <a:extLst>
                <a:ext uri="{FF2B5EF4-FFF2-40B4-BE49-F238E27FC236}">
                  <a16:creationId xmlns:a16="http://schemas.microsoft.com/office/drawing/2014/main" id="{E6D05D12-98F9-4953-7C6E-71EEC8A6C5D8}"/>
                </a:ext>
              </a:extLst>
            </p:cNvPr>
            <p:cNvSpPr/>
            <p:nvPr/>
          </p:nvSpPr>
          <p:spPr>
            <a:xfrm>
              <a:off x="722376" y="2691383"/>
              <a:ext cx="266700" cy="262255"/>
            </a:xfrm>
            <a:custGeom>
              <a:avLst/>
              <a:gdLst/>
              <a:ahLst/>
              <a:cxnLst/>
              <a:rect l="l" t="t" r="r" b="b"/>
              <a:pathLst>
                <a:path w="266700" h="262255">
                  <a:moveTo>
                    <a:pt x="133349" y="0"/>
                  </a:moveTo>
                  <a:lnTo>
                    <a:pt x="91201" y="6681"/>
                  </a:lnTo>
                  <a:lnTo>
                    <a:pt x="54595" y="25286"/>
                  </a:lnTo>
                  <a:lnTo>
                    <a:pt x="25728" y="53656"/>
                  </a:lnTo>
                  <a:lnTo>
                    <a:pt x="6798" y="89635"/>
                  </a:lnTo>
                  <a:lnTo>
                    <a:pt x="0" y="131063"/>
                  </a:lnTo>
                  <a:lnTo>
                    <a:pt x="6798" y="172492"/>
                  </a:lnTo>
                  <a:lnTo>
                    <a:pt x="25728" y="208471"/>
                  </a:lnTo>
                  <a:lnTo>
                    <a:pt x="54595" y="236841"/>
                  </a:lnTo>
                  <a:lnTo>
                    <a:pt x="91201" y="255446"/>
                  </a:lnTo>
                  <a:lnTo>
                    <a:pt x="133349" y="262127"/>
                  </a:lnTo>
                  <a:lnTo>
                    <a:pt x="175498" y="255446"/>
                  </a:lnTo>
                  <a:lnTo>
                    <a:pt x="212104" y="236841"/>
                  </a:lnTo>
                  <a:lnTo>
                    <a:pt x="240971" y="208471"/>
                  </a:lnTo>
                  <a:lnTo>
                    <a:pt x="259901" y="172492"/>
                  </a:lnTo>
                  <a:lnTo>
                    <a:pt x="266699" y="131063"/>
                  </a:lnTo>
                  <a:lnTo>
                    <a:pt x="259901" y="89635"/>
                  </a:lnTo>
                  <a:lnTo>
                    <a:pt x="240971" y="53656"/>
                  </a:lnTo>
                  <a:lnTo>
                    <a:pt x="212104" y="25286"/>
                  </a:lnTo>
                  <a:lnTo>
                    <a:pt x="175498" y="6681"/>
                  </a:lnTo>
                  <a:lnTo>
                    <a:pt x="133349" y="0"/>
                  </a:lnTo>
                  <a:close/>
                </a:path>
              </a:pathLst>
            </a:custGeom>
            <a:grpFill/>
            <a:ln>
              <a:noFill/>
            </a:ln>
          </p:spPr>
          <p:txBody>
            <a:bodyPr wrap="square" lIns="0" tIns="0" rIns="0" bIns="0" rtlCol="0"/>
            <a:lstStyle/>
            <a:p>
              <a:endParaRPr sz="2000" b="1">
                <a:solidFill>
                  <a:schemeClr val="tx1">
                    <a:lumMod val="95000"/>
                    <a:lumOff val="5000"/>
                  </a:schemeClr>
                </a:solidFill>
                <a:latin typeface="Arial Nova" panose="020B0504020202020204" pitchFamily="34" charset="0"/>
              </a:endParaRPr>
            </a:p>
          </p:txBody>
        </p:sp>
        <p:sp>
          <p:nvSpPr>
            <p:cNvPr id="42" name="object 42">
              <a:extLst>
                <a:ext uri="{FF2B5EF4-FFF2-40B4-BE49-F238E27FC236}">
                  <a16:creationId xmlns:a16="http://schemas.microsoft.com/office/drawing/2014/main" id="{76A1C15E-2A8E-B0E4-35F0-FB51521FA3C1}"/>
                </a:ext>
              </a:extLst>
            </p:cNvPr>
            <p:cNvSpPr/>
            <p:nvPr/>
          </p:nvSpPr>
          <p:spPr>
            <a:xfrm>
              <a:off x="722376" y="2691383"/>
              <a:ext cx="266700" cy="262255"/>
            </a:xfrm>
            <a:custGeom>
              <a:avLst/>
              <a:gdLst/>
              <a:ahLst/>
              <a:cxnLst/>
              <a:rect l="l" t="t" r="r" b="b"/>
              <a:pathLst>
                <a:path w="266700" h="262255">
                  <a:moveTo>
                    <a:pt x="0" y="131063"/>
                  </a:moveTo>
                  <a:lnTo>
                    <a:pt x="6798" y="89635"/>
                  </a:lnTo>
                  <a:lnTo>
                    <a:pt x="25728" y="53656"/>
                  </a:lnTo>
                  <a:lnTo>
                    <a:pt x="54595" y="25286"/>
                  </a:lnTo>
                  <a:lnTo>
                    <a:pt x="91201" y="6681"/>
                  </a:lnTo>
                  <a:lnTo>
                    <a:pt x="133349" y="0"/>
                  </a:lnTo>
                  <a:lnTo>
                    <a:pt x="175498" y="6681"/>
                  </a:lnTo>
                  <a:lnTo>
                    <a:pt x="212104" y="25286"/>
                  </a:lnTo>
                  <a:lnTo>
                    <a:pt x="240971" y="53656"/>
                  </a:lnTo>
                  <a:lnTo>
                    <a:pt x="259901" y="89635"/>
                  </a:lnTo>
                  <a:lnTo>
                    <a:pt x="266699" y="131063"/>
                  </a:lnTo>
                  <a:lnTo>
                    <a:pt x="259901" y="172492"/>
                  </a:lnTo>
                  <a:lnTo>
                    <a:pt x="240971" y="208471"/>
                  </a:lnTo>
                  <a:lnTo>
                    <a:pt x="212104" y="236841"/>
                  </a:lnTo>
                  <a:lnTo>
                    <a:pt x="175498" y="255446"/>
                  </a:lnTo>
                  <a:lnTo>
                    <a:pt x="133349" y="262127"/>
                  </a:lnTo>
                  <a:lnTo>
                    <a:pt x="91201" y="255446"/>
                  </a:lnTo>
                  <a:lnTo>
                    <a:pt x="54595" y="236841"/>
                  </a:lnTo>
                  <a:lnTo>
                    <a:pt x="25728" y="208471"/>
                  </a:lnTo>
                  <a:lnTo>
                    <a:pt x="6798" y="172492"/>
                  </a:lnTo>
                  <a:lnTo>
                    <a:pt x="0" y="131063"/>
                  </a:lnTo>
                  <a:close/>
                </a:path>
              </a:pathLst>
            </a:custGeom>
            <a:grpFill/>
            <a:ln w="12699">
              <a:noFill/>
            </a:ln>
          </p:spPr>
          <p:txBody>
            <a:bodyPr wrap="square" lIns="0" tIns="0" rIns="0" bIns="0" rtlCol="0" anchor="ctr"/>
            <a:lstStyle/>
            <a:p>
              <a:pPr algn="ctr"/>
              <a:r>
                <a:rPr lang="es-ES" sz="1200" b="1">
                  <a:solidFill>
                    <a:schemeClr val="tx1">
                      <a:lumMod val="95000"/>
                      <a:lumOff val="5000"/>
                    </a:schemeClr>
                  </a:solidFill>
                  <a:latin typeface="Arial Nova" panose="020B0504020202020204" pitchFamily="34" charset="0"/>
                </a:rPr>
                <a:t>2</a:t>
              </a:r>
              <a:endParaRPr sz="1200" b="1">
                <a:solidFill>
                  <a:schemeClr val="tx1">
                    <a:lumMod val="95000"/>
                    <a:lumOff val="5000"/>
                  </a:schemeClr>
                </a:solidFill>
                <a:latin typeface="Arial Nova" panose="020B0504020202020204" pitchFamily="34" charset="0"/>
              </a:endParaRPr>
            </a:p>
          </p:txBody>
        </p:sp>
      </p:grpSp>
      <p:sp>
        <p:nvSpPr>
          <p:cNvPr id="43" name="CuadroTexto 9">
            <a:extLst>
              <a:ext uri="{FF2B5EF4-FFF2-40B4-BE49-F238E27FC236}">
                <a16:creationId xmlns:a16="http://schemas.microsoft.com/office/drawing/2014/main" id="{4FB6EFFD-2F1B-A1D0-C181-8A571F6B3B6E}"/>
              </a:ext>
            </a:extLst>
          </p:cNvPr>
          <p:cNvSpPr txBox="1"/>
          <p:nvPr/>
        </p:nvSpPr>
        <p:spPr>
          <a:xfrm>
            <a:off x="567915" y="1952433"/>
            <a:ext cx="4046281" cy="261610"/>
          </a:xfrm>
          <a:prstGeom prst="rect">
            <a:avLst/>
          </a:prstGeom>
          <a:noFill/>
        </p:spPr>
        <p:txBody>
          <a:bodyPr wrap="square">
            <a:spAutoFit/>
          </a:bodyPr>
          <a:lstStyle/>
          <a:p>
            <a:pPr marL="0" marR="0" lvl="0" indent="0" algn="just" defTabSz="825479" eaLnBrk="1" fontAlgn="auto" latinLnBrk="0" hangingPunct="0">
              <a:lnSpc>
                <a:spcPct val="100000"/>
              </a:lnSpc>
              <a:spcBef>
                <a:spcPts val="0"/>
              </a:spcBef>
              <a:spcAft>
                <a:spcPts val="0"/>
              </a:spcAft>
              <a:buClrTx/>
              <a:buSzTx/>
              <a:buFontTx/>
              <a:buNone/>
              <a:tabLst/>
              <a:defRPr/>
            </a:pPr>
            <a:r>
              <a:rPr kumimoji="0" lang="en-US" sz="1100" b="1" i="0" u="none" strike="noStrike" kern="0" cap="none" spc="0" normalizeH="0" baseline="0" noProof="0" dirty="0" err="1">
                <a:ln>
                  <a:noFill/>
                </a:ln>
                <a:solidFill>
                  <a:srgbClr val="000000"/>
                </a:solidFill>
                <a:effectLst/>
                <a:uLnTx/>
                <a:uFillTx/>
                <a:latin typeface="Arial Nova" panose="020B0504020202020204" pitchFamily="34" charset="0"/>
                <a:ea typeface="Roboto" panose="02000000000000000000" pitchFamily="2" charset="0"/>
                <a:cs typeface="Arial" panose="020B0604020202020204" pitchFamily="34" charset="0"/>
                <a:sym typeface="Helvetica Light"/>
              </a:rPr>
              <a:t>Preparació</a:t>
            </a:r>
            <a:endParaRPr kumimoji="0" lang="en-US" sz="1100" b="1" i="0" u="none" strike="noStrike" kern="0" cap="none" spc="0" normalizeH="0" baseline="0" noProof="0" dirty="0">
              <a:ln>
                <a:noFill/>
              </a:ln>
              <a:solidFill>
                <a:srgbClr val="000000"/>
              </a:solidFill>
              <a:effectLst/>
              <a:uLnTx/>
              <a:uFillTx/>
              <a:latin typeface="Arial Nova" panose="020B0504020202020204" pitchFamily="34" charset="0"/>
              <a:ea typeface="Roboto" panose="02000000000000000000" pitchFamily="2" charset="0"/>
              <a:cs typeface="Arial" panose="020B0604020202020204" pitchFamily="34" charset="0"/>
              <a:sym typeface="Helvetica Light"/>
            </a:endParaRPr>
          </a:p>
        </p:txBody>
      </p:sp>
      <p:sp>
        <p:nvSpPr>
          <p:cNvPr id="44" name="CuadroTexto 23">
            <a:extLst>
              <a:ext uri="{FF2B5EF4-FFF2-40B4-BE49-F238E27FC236}">
                <a16:creationId xmlns:a16="http://schemas.microsoft.com/office/drawing/2014/main" id="{E181F746-FE61-4306-ACAA-4141F922CA39}"/>
              </a:ext>
            </a:extLst>
          </p:cNvPr>
          <p:cNvSpPr txBox="1"/>
          <p:nvPr/>
        </p:nvSpPr>
        <p:spPr>
          <a:xfrm>
            <a:off x="567915" y="2824073"/>
            <a:ext cx="4711225" cy="261610"/>
          </a:xfrm>
          <a:prstGeom prst="rect">
            <a:avLst/>
          </a:prstGeom>
          <a:solidFill>
            <a:schemeClr val="accent1">
              <a:lumMod val="40000"/>
              <a:lumOff val="60000"/>
            </a:schemeClr>
          </a:solidFill>
        </p:spPr>
        <p:txBody>
          <a:bodyPr wrap="square">
            <a:spAutoFit/>
          </a:bodyPr>
          <a:lstStyle/>
          <a:p>
            <a:pPr marL="0" marR="0" lvl="0" indent="0" algn="just" defTabSz="825479" eaLnBrk="1" fontAlgn="auto" latinLnBrk="0" hangingPunct="0">
              <a:lnSpc>
                <a:spcPct val="100000"/>
              </a:lnSpc>
              <a:spcBef>
                <a:spcPts val="0"/>
              </a:spcBef>
              <a:spcAft>
                <a:spcPts val="0"/>
              </a:spcAft>
              <a:buClrTx/>
              <a:buSzTx/>
              <a:buFontTx/>
              <a:buNone/>
              <a:tabLst/>
              <a:defRPr/>
            </a:pPr>
            <a:r>
              <a:rPr lang="en-US" sz="1100" b="1" kern="0" dirty="0" err="1">
                <a:solidFill>
                  <a:srgbClr val="000000"/>
                </a:solidFill>
                <a:latin typeface="Arial Nova" panose="020B0504020202020204" pitchFamily="34" charset="0"/>
                <a:ea typeface="Roboto" panose="02000000000000000000" pitchFamily="2" charset="0"/>
                <a:cs typeface="Arial" panose="020B0604020202020204" pitchFamily="34" charset="0"/>
                <a:sym typeface="Helvetica Light"/>
              </a:rPr>
              <a:t>Investigació</a:t>
            </a:r>
            <a:endParaRPr kumimoji="0" lang="en-US" sz="1100" b="1" i="0" u="none" strike="noStrike" kern="0" cap="none" spc="0" normalizeH="0" baseline="0" noProof="0" dirty="0">
              <a:ln>
                <a:noFill/>
              </a:ln>
              <a:solidFill>
                <a:srgbClr val="000000"/>
              </a:solidFill>
              <a:effectLst/>
              <a:uLnTx/>
              <a:uFillTx/>
              <a:latin typeface="Arial Nova" panose="020B0504020202020204" pitchFamily="34" charset="0"/>
              <a:ea typeface="Roboto" panose="02000000000000000000" pitchFamily="2" charset="0"/>
              <a:cs typeface="Arial" panose="020B0604020202020204" pitchFamily="34" charset="0"/>
              <a:sym typeface="Helvetica Light"/>
            </a:endParaRPr>
          </a:p>
        </p:txBody>
      </p:sp>
      <p:sp>
        <p:nvSpPr>
          <p:cNvPr id="45" name="CuadroTexto 25">
            <a:extLst>
              <a:ext uri="{FF2B5EF4-FFF2-40B4-BE49-F238E27FC236}">
                <a16:creationId xmlns:a16="http://schemas.microsoft.com/office/drawing/2014/main" id="{A81CF3B6-9767-29A3-5C9B-755673F3CE22}"/>
              </a:ext>
            </a:extLst>
          </p:cNvPr>
          <p:cNvSpPr txBox="1"/>
          <p:nvPr/>
        </p:nvSpPr>
        <p:spPr>
          <a:xfrm>
            <a:off x="567915" y="3622217"/>
            <a:ext cx="4010693" cy="261610"/>
          </a:xfrm>
          <a:prstGeom prst="rect">
            <a:avLst/>
          </a:prstGeom>
          <a:noFill/>
        </p:spPr>
        <p:txBody>
          <a:bodyPr wrap="square">
            <a:spAutoFit/>
          </a:bodyPr>
          <a:lstStyle/>
          <a:p>
            <a:pPr marL="0" marR="0" lvl="0" indent="0" algn="just" defTabSz="825479" eaLnBrk="1" fontAlgn="auto" latinLnBrk="0" hangingPunct="0">
              <a:lnSpc>
                <a:spcPct val="100000"/>
              </a:lnSpc>
              <a:spcBef>
                <a:spcPts val="0"/>
              </a:spcBef>
              <a:spcAft>
                <a:spcPts val="0"/>
              </a:spcAft>
              <a:buClrTx/>
              <a:buSzTx/>
              <a:buFontTx/>
              <a:buNone/>
              <a:tabLst/>
              <a:defRPr/>
            </a:pPr>
            <a:r>
              <a:rPr kumimoji="0" lang="en-US" sz="1100" b="1" i="0" u="none" strike="noStrike" kern="0" cap="none" spc="0" normalizeH="0" baseline="0" noProof="0" dirty="0" err="1">
                <a:ln>
                  <a:noFill/>
                </a:ln>
                <a:solidFill>
                  <a:srgbClr val="000000"/>
                </a:solidFill>
                <a:effectLst/>
                <a:uLnTx/>
                <a:uFillTx/>
                <a:latin typeface="Arial Nova" panose="020B0504020202020204" pitchFamily="34" charset="0"/>
                <a:ea typeface="Roboto" panose="02000000000000000000" pitchFamily="2" charset="0"/>
                <a:cs typeface="Arial" panose="020B0604020202020204" pitchFamily="34" charset="0"/>
                <a:sym typeface="Helvetica Light"/>
              </a:rPr>
              <a:t>Relacions</a:t>
            </a:r>
            <a:endParaRPr kumimoji="0" lang="en-US" sz="1100" b="1" i="0" u="none" strike="noStrike" kern="0" cap="none" spc="0" normalizeH="0" baseline="0" noProof="0" dirty="0">
              <a:ln>
                <a:noFill/>
              </a:ln>
              <a:solidFill>
                <a:srgbClr val="000000"/>
              </a:solidFill>
              <a:effectLst/>
              <a:uLnTx/>
              <a:uFillTx/>
              <a:latin typeface="Arial Nova" panose="020B0504020202020204" pitchFamily="34" charset="0"/>
              <a:ea typeface="Roboto" panose="02000000000000000000" pitchFamily="2" charset="0"/>
              <a:cs typeface="Arial" panose="020B0604020202020204" pitchFamily="34" charset="0"/>
              <a:sym typeface="Helvetica Light"/>
            </a:endParaRPr>
          </a:p>
        </p:txBody>
      </p:sp>
      <p:sp>
        <p:nvSpPr>
          <p:cNvPr id="47" name="CuadroTexto 21">
            <a:extLst>
              <a:ext uri="{FF2B5EF4-FFF2-40B4-BE49-F238E27FC236}">
                <a16:creationId xmlns:a16="http://schemas.microsoft.com/office/drawing/2014/main" id="{0256288F-B299-5528-24AE-3B2949C74BE8}"/>
              </a:ext>
            </a:extLst>
          </p:cNvPr>
          <p:cNvSpPr txBox="1"/>
          <p:nvPr/>
        </p:nvSpPr>
        <p:spPr>
          <a:xfrm>
            <a:off x="567915" y="4449222"/>
            <a:ext cx="4076205" cy="261610"/>
          </a:xfrm>
          <a:prstGeom prst="rect">
            <a:avLst/>
          </a:prstGeom>
          <a:noFill/>
        </p:spPr>
        <p:txBody>
          <a:bodyPr wrap="square">
            <a:spAutoFit/>
          </a:bodyPr>
          <a:lstStyle/>
          <a:p>
            <a:pPr marL="0" marR="0" lvl="0" indent="0" algn="just" defTabSz="825479" eaLnBrk="1" fontAlgn="auto" latinLnBrk="0" hangingPunct="0">
              <a:lnSpc>
                <a:spcPct val="100000"/>
              </a:lnSpc>
              <a:spcBef>
                <a:spcPts val="0"/>
              </a:spcBef>
              <a:spcAft>
                <a:spcPts val="0"/>
              </a:spcAft>
              <a:buClrTx/>
              <a:buSzTx/>
              <a:buFontTx/>
              <a:buNone/>
              <a:tabLst/>
              <a:defRPr/>
            </a:pPr>
            <a:r>
              <a:rPr kumimoji="0" lang="en-US" sz="1100" b="1" i="1" u="none" strike="noStrike" kern="0" cap="none" spc="0" normalizeH="0" baseline="0" noProof="0" dirty="0">
                <a:ln>
                  <a:noFill/>
                </a:ln>
                <a:solidFill>
                  <a:srgbClr val="000000"/>
                </a:solidFill>
                <a:effectLst/>
                <a:uLnTx/>
                <a:uFillTx/>
                <a:latin typeface="Arial Nova" panose="020B0504020202020204" pitchFamily="34" charset="0"/>
                <a:ea typeface="Roboto Light"/>
                <a:cs typeface="Arial"/>
                <a:sym typeface="Helvetica Light"/>
              </a:rPr>
              <a:t>Feedback </a:t>
            </a:r>
            <a:r>
              <a:rPr kumimoji="0" lang="en-US" sz="1100" b="1" i="0" u="none" strike="noStrike" kern="0" cap="none" spc="0" normalizeH="0" baseline="0" noProof="0" dirty="0">
                <a:ln>
                  <a:noFill/>
                </a:ln>
                <a:solidFill>
                  <a:srgbClr val="000000"/>
                </a:solidFill>
                <a:effectLst/>
                <a:uLnTx/>
                <a:uFillTx/>
                <a:latin typeface="Arial Nova" panose="020B0504020202020204" pitchFamily="34" charset="0"/>
                <a:ea typeface="Roboto Light"/>
                <a:cs typeface="Arial"/>
                <a:sym typeface="Helvetica Light"/>
              </a:rPr>
              <a:t>del </a:t>
            </a:r>
            <a:r>
              <a:rPr kumimoji="0" lang="en-US" sz="1100" b="1" i="0" u="none" strike="noStrike" kern="0" cap="none" spc="0" normalizeH="0" baseline="0" noProof="0" dirty="0" err="1">
                <a:ln>
                  <a:noFill/>
                </a:ln>
                <a:solidFill>
                  <a:srgbClr val="000000"/>
                </a:solidFill>
                <a:effectLst/>
                <a:uLnTx/>
                <a:uFillTx/>
                <a:latin typeface="Arial Nova" panose="020B0504020202020204" pitchFamily="34" charset="0"/>
                <a:ea typeface="Roboto Light"/>
                <a:cs typeface="Arial"/>
                <a:sym typeface="Helvetica Light"/>
              </a:rPr>
              <a:t>mercat</a:t>
            </a:r>
            <a:endParaRPr lang="en-US" sz="1100" b="1" i="0" u="none" strike="noStrike" kern="0" cap="none" spc="0" normalizeH="0" baseline="0" noProof="0" dirty="0">
              <a:ln>
                <a:noFill/>
              </a:ln>
              <a:solidFill>
                <a:srgbClr val="000000"/>
              </a:solidFill>
              <a:effectLst/>
              <a:uLnTx/>
              <a:uFillTx/>
              <a:latin typeface="Arial Nova" panose="020B0504020202020204" pitchFamily="34" charset="0"/>
              <a:ea typeface="Roboto Light" panose="02000000000000000000" pitchFamily="2" charset="0"/>
              <a:cs typeface="Arial" panose="020B0604020202020204" pitchFamily="34" charset="0"/>
            </a:endParaRPr>
          </a:p>
        </p:txBody>
      </p:sp>
      <p:sp>
        <p:nvSpPr>
          <p:cNvPr id="48" name="TextBox 4">
            <a:extLst>
              <a:ext uri="{FF2B5EF4-FFF2-40B4-BE49-F238E27FC236}">
                <a16:creationId xmlns:a16="http://schemas.microsoft.com/office/drawing/2014/main" id="{914456C3-9897-8F40-4942-B96B623C7D3B}"/>
              </a:ext>
            </a:extLst>
          </p:cNvPr>
          <p:cNvSpPr txBox="1"/>
          <p:nvPr/>
        </p:nvSpPr>
        <p:spPr>
          <a:xfrm>
            <a:off x="477805" y="5275625"/>
            <a:ext cx="5411123" cy="597600"/>
          </a:xfrm>
          <a:prstGeom prst="rect">
            <a:avLst/>
          </a:prstGeom>
          <a:solidFill>
            <a:schemeClr val="tx2">
              <a:lumMod val="10000"/>
              <a:lumOff val="90000"/>
            </a:schemeClr>
          </a:solidFill>
          <a:ln w="12700" cap="flat">
            <a:noFill/>
            <a:miter lim="400000"/>
          </a:ln>
          <a:effectLst/>
          <a:sp3d/>
        </p:spPr>
        <p:txBody>
          <a:bodyPr rot="0" spcFirstLastPara="1" vertOverflow="overflow" horzOverflow="overflow" vert="horz" wrap="square" lIns="144000" tIns="144000" rIns="0" bIns="144000" numCol="1" spcCol="38100" rtlCol="0" anchor="t">
            <a:noAutofit/>
          </a:bodyPr>
          <a:lstStyle/>
          <a:p>
            <a:pPr marL="0" marR="0" lvl="0" indent="0" defTabSz="825479" eaLnBrk="1" fontAlgn="auto" latinLnBrk="0" hangingPunct="0">
              <a:lnSpc>
                <a:spcPct val="100000"/>
              </a:lnSpc>
              <a:spcBef>
                <a:spcPts val="0"/>
              </a:spcBef>
              <a:spcAft>
                <a:spcPts val="600"/>
              </a:spcAft>
              <a:buClrTx/>
              <a:buSzTx/>
              <a:buFontTx/>
              <a:buNone/>
              <a:tabLst/>
              <a:defRPr/>
            </a:pPr>
            <a:endParaRPr kumimoji="0" lang="en-US" sz="1200" b="1" i="0" u="none" strike="noStrike" kern="0" cap="none" spc="0" normalizeH="0" baseline="0" noProof="0">
              <a:ln>
                <a:noFill/>
              </a:ln>
              <a:solidFill>
                <a:srgbClr val="000000"/>
              </a:solidFill>
              <a:effectLst/>
              <a:uLnTx/>
              <a:uFillTx/>
              <a:latin typeface="Arial Nova" panose="020B0504020202020204" pitchFamily="34" charset="0"/>
              <a:ea typeface="Roboto" panose="02000000000000000000" pitchFamily="2" charset="0"/>
              <a:cs typeface="Arial" panose="020B0604020202020204" pitchFamily="34" charset="0"/>
              <a:sym typeface="Helvetica Light"/>
            </a:endParaRPr>
          </a:p>
        </p:txBody>
      </p:sp>
      <p:sp>
        <p:nvSpPr>
          <p:cNvPr id="49" name="CuadroTexto 25">
            <a:extLst>
              <a:ext uri="{FF2B5EF4-FFF2-40B4-BE49-F238E27FC236}">
                <a16:creationId xmlns:a16="http://schemas.microsoft.com/office/drawing/2014/main" id="{A765E99C-99F4-5E50-0D4B-34A5F9EE2398}"/>
              </a:ext>
            </a:extLst>
          </p:cNvPr>
          <p:cNvSpPr txBox="1"/>
          <p:nvPr/>
        </p:nvSpPr>
        <p:spPr>
          <a:xfrm>
            <a:off x="621805" y="5465047"/>
            <a:ext cx="4660663" cy="415498"/>
          </a:xfrm>
          <a:prstGeom prst="rect">
            <a:avLst/>
          </a:prstGeom>
          <a:noFill/>
        </p:spPr>
        <p:txBody>
          <a:bodyPr wrap="square">
            <a:spAutoFit/>
          </a:bodyPr>
          <a:lstStyle/>
          <a:p>
            <a:pPr marL="0" marR="0" lvl="0" indent="0" defTabSz="619125" eaLnBrk="1" fontAlgn="auto" latinLnBrk="0" hangingPunct="0">
              <a:lnSpc>
                <a:spcPct val="100000"/>
              </a:lnSpc>
              <a:spcBef>
                <a:spcPts val="0"/>
              </a:spcBef>
              <a:spcAft>
                <a:spcPts val="0"/>
              </a:spcAft>
              <a:buClrTx/>
              <a:buSzTx/>
              <a:buFontTx/>
              <a:buNone/>
              <a:tabLst/>
              <a:defRPr/>
            </a:pPr>
            <a:r>
              <a:rPr lang="es-ES" sz="1000" b="0" i="0" dirty="0" err="1">
                <a:effectLst/>
                <a:latin typeface="Arial Nova" panose="020B0504020202020204" pitchFamily="34" charset="0"/>
              </a:rPr>
              <a:t>Proveir</a:t>
            </a:r>
            <a:r>
              <a:rPr lang="es-ES" sz="1000" b="0" i="0" dirty="0">
                <a:effectLst/>
                <a:latin typeface="Arial Nova" panose="020B0504020202020204" pitchFamily="34" charset="0"/>
              </a:rPr>
              <a:t> </a:t>
            </a:r>
            <a:r>
              <a:rPr lang="es-ES" sz="1000" b="0" i="0" dirty="0" err="1">
                <a:effectLst/>
                <a:latin typeface="Arial Nova" panose="020B0504020202020204" pitchFamily="34" charset="0"/>
              </a:rPr>
              <a:t>d'una</a:t>
            </a:r>
            <a:r>
              <a:rPr lang="es-ES" sz="1000" b="0" i="0" dirty="0">
                <a:effectLst/>
                <a:latin typeface="Arial Nova" panose="020B0504020202020204" pitchFamily="34" charset="0"/>
              </a:rPr>
              <a:t> base </a:t>
            </a:r>
            <a:r>
              <a:rPr lang="es-ES" sz="1000" b="0" i="0" dirty="0" err="1">
                <a:effectLst/>
                <a:latin typeface="Arial Nova" panose="020B0504020202020204" pitchFamily="34" charset="0"/>
              </a:rPr>
              <a:t>qualificada</a:t>
            </a:r>
            <a:r>
              <a:rPr lang="es-ES" sz="1000" b="0" i="0" dirty="0">
                <a:effectLst/>
                <a:latin typeface="Arial Nova" panose="020B0504020202020204" pitchFamily="34" charset="0"/>
              </a:rPr>
              <a:t> de </a:t>
            </a:r>
            <a:r>
              <a:rPr lang="es-ES" sz="1000" b="1" i="0" dirty="0" err="1">
                <a:effectLst/>
                <a:latin typeface="Arial Nova" panose="020B0504020202020204" pitchFamily="34" charset="0"/>
              </a:rPr>
              <a:t>potencials</a:t>
            </a:r>
            <a:r>
              <a:rPr lang="es-ES" sz="1000" b="1" i="0" dirty="0">
                <a:effectLst/>
                <a:latin typeface="Arial Nova" panose="020B0504020202020204" pitchFamily="34" charset="0"/>
              </a:rPr>
              <a:t> </a:t>
            </a:r>
            <a:r>
              <a:rPr lang="es-ES" sz="1000" b="1" i="0" dirty="0" err="1">
                <a:effectLst/>
                <a:latin typeface="Arial Nova" panose="020B0504020202020204" pitchFamily="34" charset="0"/>
              </a:rPr>
              <a:t>inversors</a:t>
            </a:r>
            <a:r>
              <a:rPr lang="es-ES" sz="1000" b="1" i="0" dirty="0">
                <a:effectLst/>
                <a:latin typeface="Arial Nova" panose="020B0504020202020204" pitchFamily="34" charset="0"/>
              </a:rPr>
              <a:t> </a:t>
            </a:r>
            <a:r>
              <a:rPr lang="es-ES" sz="1000" b="1" i="0" dirty="0" err="1">
                <a:effectLst/>
                <a:latin typeface="Arial Nova" panose="020B0504020202020204" pitchFamily="34" charset="0"/>
              </a:rPr>
              <a:t>professionals</a:t>
            </a:r>
            <a:r>
              <a:rPr lang="es-ES" sz="1000" b="1" i="0" dirty="0">
                <a:effectLst/>
                <a:latin typeface="Arial Nova" panose="020B0504020202020204" pitchFamily="34" charset="0"/>
              </a:rPr>
              <a:t> </a:t>
            </a:r>
            <a:r>
              <a:rPr lang="es-ES" sz="1000" b="0" i="0" dirty="0">
                <a:effectLst/>
                <a:latin typeface="Arial Nova" panose="020B0504020202020204" pitchFamily="34" charset="0"/>
              </a:rPr>
              <a:t>i </a:t>
            </a:r>
            <a:r>
              <a:rPr lang="es-ES" sz="1000" b="0" i="0" dirty="0" err="1">
                <a:effectLst/>
                <a:latin typeface="Arial Nova" panose="020B0504020202020204" pitchFamily="34" charset="0"/>
              </a:rPr>
              <a:t>adequats</a:t>
            </a:r>
            <a:r>
              <a:rPr lang="es-ES" sz="1000" b="0" i="0" dirty="0">
                <a:effectLst/>
                <a:latin typeface="Arial Nova" panose="020B0504020202020204" pitchFamily="34" charset="0"/>
              </a:rPr>
              <a:t> per a la </a:t>
            </a:r>
            <a:r>
              <a:rPr lang="es-ES" sz="1000" b="0" i="0" dirty="0" err="1">
                <a:effectLst/>
                <a:latin typeface="Arial Nova" panose="020B0504020202020204" pitchFamily="34" charset="0"/>
              </a:rPr>
              <a:t>companyia</a:t>
            </a:r>
            <a:r>
              <a:rPr lang="es-ES" sz="1000" b="0" i="0" dirty="0">
                <a:effectLst/>
                <a:latin typeface="Arial Nova" panose="020B0504020202020204" pitchFamily="34" charset="0"/>
              </a:rPr>
              <a:t>.</a:t>
            </a:r>
            <a:endParaRPr kumimoji="0" lang="en-US" sz="1000" b="0" i="0" u="none" strike="noStrike" kern="0" cap="none" spc="0" normalizeH="0" baseline="0" noProof="0" dirty="0">
              <a:ln>
                <a:noFill/>
              </a:ln>
              <a:effectLst/>
              <a:uLnTx/>
              <a:uFillTx/>
              <a:latin typeface="Arial Nova" panose="020B0504020202020204" pitchFamily="34" charset="0"/>
              <a:ea typeface="Roboto Light" panose="02000000000000000000" pitchFamily="2" charset="0"/>
              <a:cs typeface="Arial" panose="020B0604020202020204" pitchFamily="34" charset="0"/>
              <a:sym typeface="Helvetica Light"/>
            </a:endParaRPr>
          </a:p>
        </p:txBody>
      </p:sp>
      <p:grpSp>
        <p:nvGrpSpPr>
          <p:cNvPr id="50" name="object 40">
            <a:extLst>
              <a:ext uri="{FF2B5EF4-FFF2-40B4-BE49-F238E27FC236}">
                <a16:creationId xmlns:a16="http://schemas.microsoft.com/office/drawing/2014/main" id="{244F2F42-7CAB-F49D-00EE-475034BBC284}"/>
              </a:ext>
            </a:extLst>
          </p:cNvPr>
          <p:cNvGrpSpPr/>
          <p:nvPr/>
        </p:nvGrpSpPr>
        <p:grpSpPr>
          <a:xfrm>
            <a:off x="330228" y="5128475"/>
            <a:ext cx="288000" cy="288000"/>
            <a:chOff x="722376" y="2691383"/>
            <a:chExt cx="266700" cy="262255"/>
          </a:xfrm>
          <a:solidFill>
            <a:schemeClr val="tx2">
              <a:lumMod val="10000"/>
              <a:lumOff val="90000"/>
            </a:schemeClr>
          </a:solidFill>
        </p:grpSpPr>
        <p:sp>
          <p:nvSpPr>
            <p:cNvPr id="51" name="object 41">
              <a:extLst>
                <a:ext uri="{FF2B5EF4-FFF2-40B4-BE49-F238E27FC236}">
                  <a16:creationId xmlns:a16="http://schemas.microsoft.com/office/drawing/2014/main" id="{1A3AE57F-5FBE-BE15-71B9-A2DC54E42C81}"/>
                </a:ext>
              </a:extLst>
            </p:cNvPr>
            <p:cNvSpPr/>
            <p:nvPr/>
          </p:nvSpPr>
          <p:spPr>
            <a:xfrm>
              <a:off x="722376" y="2691383"/>
              <a:ext cx="266700" cy="262255"/>
            </a:xfrm>
            <a:custGeom>
              <a:avLst/>
              <a:gdLst/>
              <a:ahLst/>
              <a:cxnLst/>
              <a:rect l="l" t="t" r="r" b="b"/>
              <a:pathLst>
                <a:path w="266700" h="262255">
                  <a:moveTo>
                    <a:pt x="133349" y="0"/>
                  </a:moveTo>
                  <a:lnTo>
                    <a:pt x="91201" y="6681"/>
                  </a:lnTo>
                  <a:lnTo>
                    <a:pt x="54595" y="25286"/>
                  </a:lnTo>
                  <a:lnTo>
                    <a:pt x="25728" y="53656"/>
                  </a:lnTo>
                  <a:lnTo>
                    <a:pt x="6798" y="89635"/>
                  </a:lnTo>
                  <a:lnTo>
                    <a:pt x="0" y="131063"/>
                  </a:lnTo>
                  <a:lnTo>
                    <a:pt x="6798" y="172492"/>
                  </a:lnTo>
                  <a:lnTo>
                    <a:pt x="25728" y="208471"/>
                  </a:lnTo>
                  <a:lnTo>
                    <a:pt x="54595" y="236841"/>
                  </a:lnTo>
                  <a:lnTo>
                    <a:pt x="91201" y="255446"/>
                  </a:lnTo>
                  <a:lnTo>
                    <a:pt x="133349" y="262127"/>
                  </a:lnTo>
                  <a:lnTo>
                    <a:pt x="175498" y="255446"/>
                  </a:lnTo>
                  <a:lnTo>
                    <a:pt x="212104" y="236841"/>
                  </a:lnTo>
                  <a:lnTo>
                    <a:pt x="240971" y="208471"/>
                  </a:lnTo>
                  <a:lnTo>
                    <a:pt x="259901" y="172492"/>
                  </a:lnTo>
                  <a:lnTo>
                    <a:pt x="266699" y="131063"/>
                  </a:lnTo>
                  <a:lnTo>
                    <a:pt x="259901" y="89635"/>
                  </a:lnTo>
                  <a:lnTo>
                    <a:pt x="240971" y="53656"/>
                  </a:lnTo>
                  <a:lnTo>
                    <a:pt x="212104" y="25286"/>
                  </a:lnTo>
                  <a:lnTo>
                    <a:pt x="175498" y="6681"/>
                  </a:lnTo>
                  <a:lnTo>
                    <a:pt x="133349" y="0"/>
                  </a:lnTo>
                  <a:close/>
                </a:path>
              </a:pathLst>
            </a:custGeom>
            <a:grpFill/>
            <a:ln>
              <a:noFill/>
            </a:ln>
          </p:spPr>
          <p:txBody>
            <a:bodyPr wrap="square" lIns="0" tIns="0" rIns="0" bIns="0" rtlCol="0"/>
            <a:lstStyle/>
            <a:p>
              <a:endParaRPr sz="2000" b="1">
                <a:solidFill>
                  <a:schemeClr val="tx1">
                    <a:lumMod val="95000"/>
                    <a:lumOff val="5000"/>
                  </a:schemeClr>
                </a:solidFill>
                <a:latin typeface="Arial Nova" panose="020B0504020202020204" pitchFamily="34" charset="0"/>
              </a:endParaRPr>
            </a:p>
          </p:txBody>
        </p:sp>
        <p:sp>
          <p:nvSpPr>
            <p:cNvPr id="52" name="object 42">
              <a:extLst>
                <a:ext uri="{FF2B5EF4-FFF2-40B4-BE49-F238E27FC236}">
                  <a16:creationId xmlns:a16="http://schemas.microsoft.com/office/drawing/2014/main" id="{062DD4D3-D593-D1B1-9045-219F4692E0EE}"/>
                </a:ext>
              </a:extLst>
            </p:cNvPr>
            <p:cNvSpPr/>
            <p:nvPr/>
          </p:nvSpPr>
          <p:spPr>
            <a:xfrm>
              <a:off x="722376" y="2691383"/>
              <a:ext cx="266700" cy="262255"/>
            </a:xfrm>
            <a:custGeom>
              <a:avLst/>
              <a:gdLst/>
              <a:ahLst/>
              <a:cxnLst/>
              <a:rect l="l" t="t" r="r" b="b"/>
              <a:pathLst>
                <a:path w="266700" h="262255">
                  <a:moveTo>
                    <a:pt x="0" y="131063"/>
                  </a:moveTo>
                  <a:lnTo>
                    <a:pt x="6798" y="89635"/>
                  </a:lnTo>
                  <a:lnTo>
                    <a:pt x="25728" y="53656"/>
                  </a:lnTo>
                  <a:lnTo>
                    <a:pt x="54595" y="25286"/>
                  </a:lnTo>
                  <a:lnTo>
                    <a:pt x="91201" y="6681"/>
                  </a:lnTo>
                  <a:lnTo>
                    <a:pt x="133349" y="0"/>
                  </a:lnTo>
                  <a:lnTo>
                    <a:pt x="175498" y="6681"/>
                  </a:lnTo>
                  <a:lnTo>
                    <a:pt x="212104" y="25286"/>
                  </a:lnTo>
                  <a:lnTo>
                    <a:pt x="240971" y="53656"/>
                  </a:lnTo>
                  <a:lnTo>
                    <a:pt x="259901" y="89635"/>
                  </a:lnTo>
                  <a:lnTo>
                    <a:pt x="266699" y="131063"/>
                  </a:lnTo>
                  <a:lnTo>
                    <a:pt x="259901" y="172492"/>
                  </a:lnTo>
                  <a:lnTo>
                    <a:pt x="240971" y="208471"/>
                  </a:lnTo>
                  <a:lnTo>
                    <a:pt x="212104" y="236841"/>
                  </a:lnTo>
                  <a:lnTo>
                    <a:pt x="175498" y="255446"/>
                  </a:lnTo>
                  <a:lnTo>
                    <a:pt x="133349" y="262127"/>
                  </a:lnTo>
                  <a:lnTo>
                    <a:pt x="91201" y="255446"/>
                  </a:lnTo>
                  <a:lnTo>
                    <a:pt x="54595" y="236841"/>
                  </a:lnTo>
                  <a:lnTo>
                    <a:pt x="25728" y="208471"/>
                  </a:lnTo>
                  <a:lnTo>
                    <a:pt x="6798" y="172492"/>
                  </a:lnTo>
                  <a:lnTo>
                    <a:pt x="0" y="131063"/>
                  </a:lnTo>
                  <a:close/>
                </a:path>
              </a:pathLst>
            </a:custGeom>
            <a:grpFill/>
            <a:ln w="12699">
              <a:noFill/>
            </a:ln>
          </p:spPr>
          <p:txBody>
            <a:bodyPr wrap="square" lIns="0" tIns="0" rIns="0" bIns="0" rtlCol="0" anchor="ctr"/>
            <a:lstStyle/>
            <a:p>
              <a:pPr algn="ctr"/>
              <a:r>
                <a:rPr lang="es-ES" sz="1200" b="1">
                  <a:solidFill>
                    <a:schemeClr val="tx1">
                      <a:lumMod val="95000"/>
                      <a:lumOff val="5000"/>
                    </a:schemeClr>
                  </a:solidFill>
                  <a:latin typeface="Arial Nova" panose="020B0504020202020204" pitchFamily="34" charset="0"/>
                </a:rPr>
                <a:t>5</a:t>
              </a:r>
              <a:endParaRPr sz="1200" b="1">
                <a:solidFill>
                  <a:schemeClr val="tx1">
                    <a:lumMod val="95000"/>
                    <a:lumOff val="5000"/>
                  </a:schemeClr>
                </a:solidFill>
                <a:latin typeface="Arial Nova" panose="020B0504020202020204" pitchFamily="34" charset="0"/>
              </a:endParaRPr>
            </a:p>
          </p:txBody>
        </p:sp>
      </p:grpSp>
      <p:sp>
        <p:nvSpPr>
          <p:cNvPr id="53" name="CuadroTexto 25">
            <a:extLst>
              <a:ext uri="{FF2B5EF4-FFF2-40B4-BE49-F238E27FC236}">
                <a16:creationId xmlns:a16="http://schemas.microsoft.com/office/drawing/2014/main" id="{F61EDF1E-055E-47D2-22E9-AD269157D44C}"/>
              </a:ext>
            </a:extLst>
          </p:cNvPr>
          <p:cNvSpPr txBox="1"/>
          <p:nvPr/>
        </p:nvSpPr>
        <p:spPr>
          <a:xfrm>
            <a:off x="550635" y="5235781"/>
            <a:ext cx="4010693" cy="261610"/>
          </a:xfrm>
          <a:prstGeom prst="rect">
            <a:avLst/>
          </a:prstGeom>
          <a:noFill/>
        </p:spPr>
        <p:txBody>
          <a:bodyPr wrap="square">
            <a:spAutoFit/>
          </a:bodyPr>
          <a:lstStyle/>
          <a:p>
            <a:pPr algn="just" defTabSz="825479" hangingPunct="0">
              <a:defRPr/>
            </a:pPr>
            <a:r>
              <a:rPr lang="en-US" sz="1100" b="1" kern="0" dirty="0" err="1">
                <a:solidFill>
                  <a:srgbClr val="000000"/>
                </a:solidFill>
                <a:latin typeface="Arial Nova" panose="020B0504020202020204" pitchFamily="34" charset="0"/>
                <a:ea typeface="Roboto" panose="02000000000000000000" pitchFamily="2" charset="0"/>
                <a:cs typeface="Arial" panose="020B0604020202020204" pitchFamily="34" charset="0"/>
                <a:sym typeface="Helvetica Light"/>
              </a:rPr>
              <a:t>Procés</a:t>
            </a:r>
            <a:r>
              <a:rPr lang="en-US" sz="1100" b="1" kern="0" dirty="0">
                <a:solidFill>
                  <a:srgbClr val="000000"/>
                </a:solidFill>
                <a:latin typeface="Arial Nova" panose="020B0504020202020204" pitchFamily="34" charset="0"/>
                <a:ea typeface="Roboto" panose="02000000000000000000" pitchFamily="2" charset="0"/>
                <a:cs typeface="Arial" panose="020B0604020202020204" pitchFamily="34" charset="0"/>
                <a:sym typeface="Helvetica Light"/>
              </a:rPr>
              <a:t> </a:t>
            </a:r>
            <a:r>
              <a:rPr lang="en-US" sz="1100" b="1" kern="0" dirty="0" err="1">
                <a:solidFill>
                  <a:srgbClr val="000000"/>
                </a:solidFill>
                <a:latin typeface="Arial Nova" panose="020B0504020202020204" pitchFamily="34" charset="0"/>
                <a:ea typeface="Roboto" panose="02000000000000000000" pitchFamily="2" charset="0"/>
                <a:cs typeface="Arial" panose="020B0604020202020204" pitchFamily="34" charset="0"/>
                <a:sym typeface="Helvetica Light"/>
              </a:rPr>
              <a:t>Competitiu</a:t>
            </a:r>
            <a:endParaRPr kumimoji="0" lang="en-US" sz="1100" b="1" i="0" u="none" strike="noStrike" kern="0" cap="none" spc="0" normalizeH="0" baseline="0" noProof="0" dirty="0">
              <a:ln>
                <a:noFill/>
              </a:ln>
              <a:solidFill>
                <a:srgbClr val="000000"/>
              </a:solidFill>
              <a:effectLst/>
              <a:uLnTx/>
              <a:uFillTx/>
              <a:latin typeface="Arial Nova" panose="020B0504020202020204" pitchFamily="34" charset="0"/>
              <a:ea typeface="Roboto" panose="02000000000000000000" pitchFamily="2" charset="0"/>
              <a:cs typeface="Arial" panose="020B0604020202020204" pitchFamily="34" charset="0"/>
              <a:sym typeface="Helvetica Light"/>
            </a:endParaRPr>
          </a:p>
        </p:txBody>
      </p:sp>
      <p:sp>
        <p:nvSpPr>
          <p:cNvPr id="929" name="TextBox 4">
            <a:extLst>
              <a:ext uri="{FF2B5EF4-FFF2-40B4-BE49-F238E27FC236}">
                <a16:creationId xmlns:a16="http://schemas.microsoft.com/office/drawing/2014/main" id="{B0E37F13-5069-6A7F-A1D8-9A0E3CA15387}"/>
              </a:ext>
            </a:extLst>
          </p:cNvPr>
          <p:cNvSpPr txBox="1"/>
          <p:nvPr/>
        </p:nvSpPr>
        <p:spPr>
          <a:xfrm>
            <a:off x="6354568" y="2836626"/>
            <a:ext cx="5411123" cy="597600"/>
          </a:xfrm>
          <a:prstGeom prst="rect">
            <a:avLst/>
          </a:prstGeom>
          <a:solidFill>
            <a:schemeClr val="tx2">
              <a:lumMod val="10000"/>
              <a:lumOff val="90000"/>
            </a:schemeClr>
          </a:solidFill>
          <a:ln w="12700" cap="flat">
            <a:noFill/>
            <a:miter lim="400000"/>
          </a:ln>
          <a:effectLst/>
          <a:sp3d/>
        </p:spPr>
        <p:txBody>
          <a:bodyPr rot="0" spcFirstLastPara="1" vertOverflow="overflow" horzOverflow="overflow" vert="horz" wrap="square" lIns="144000" tIns="144000" rIns="0" bIns="144000" numCol="1" spcCol="38100" rtlCol="0" anchor="t">
            <a:noAutofit/>
          </a:bodyPr>
          <a:lstStyle/>
          <a:p>
            <a:pPr marL="0" marR="0" lvl="0" indent="0" defTabSz="825479" eaLnBrk="1" fontAlgn="auto" latinLnBrk="0" hangingPunct="0">
              <a:lnSpc>
                <a:spcPct val="100000"/>
              </a:lnSpc>
              <a:spcBef>
                <a:spcPts val="0"/>
              </a:spcBef>
              <a:spcAft>
                <a:spcPts val="600"/>
              </a:spcAft>
              <a:buClrTx/>
              <a:buSzTx/>
              <a:buFontTx/>
              <a:buNone/>
              <a:tabLst/>
              <a:defRPr/>
            </a:pPr>
            <a:endParaRPr kumimoji="0" lang="en-US" sz="1200" b="1" i="0" u="none" strike="noStrike" kern="0" cap="none" spc="0" normalizeH="0" baseline="0" noProof="0">
              <a:ln>
                <a:noFill/>
              </a:ln>
              <a:solidFill>
                <a:srgbClr val="000000"/>
              </a:solidFill>
              <a:effectLst/>
              <a:uLnTx/>
              <a:uFillTx/>
              <a:latin typeface="Arial Nova" panose="020B0504020202020204" pitchFamily="34" charset="0"/>
              <a:ea typeface="Roboto" panose="02000000000000000000" pitchFamily="2" charset="0"/>
              <a:cs typeface="Arial" panose="020B0604020202020204" pitchFamily="34" charset="0"/>
              <a:sym typeface="Helvetica Light"/>
            </a:endParaRPr>
          </a:p>
        </p:txBody>
      </p:sp>
      <p:sp>
        <p:nvSpPr>
          <p:cNvPr id="930" name="TextBox 5">
            <a:extLst>
              <a:ext uri="{FF2B5EF4-FFF2-40B4-BE49-F238E27FC236}">
                <a16:creationId xmlns:a16="http://schemas.microsoft.com/office/drawing/2014/main" id="{93D83086-2FAA-8A05-903A-A6FFAA79A90B}"/>
              </a:ext>
            </a:extLst>
          </p:cNvPr>
          <p:cNvSpPr txBox="1"/>
          <p:nvPr/>
        </p:nvSpPr>
        <p:spPr>
          <a:xfrm>
            <a:off x="6361314" y="2010264"/>
            <a:ext cx="5404377" cy="597600"/>
          </a:xfrm>
          <a:prstGeom prst="rect">
            <a:avLst/>
          </a:prstGeom>
          <a:solidFill>
            <a:schemeClr val="accent1">
              <a:lumMod val="40000"/>
              <a:lumOff val="60000"/>
            </a:schemeClr>
          </a:solidFill>
          <a:ln w="12700" cap="flat">
            <a:noFill/>
            <a:miter lim="400000"/>
          </a:ln>
          <a:effectLst/>
          <a:sp3d/>
        </p:spPr>
        <p:txBody>
          <a:bodyPr rot="0" spcFirstLastPara="1" vertOverflow="overflow" horzOverflow="overflow" vert="horz" wrap="square" lIns="144000" tIns="144000" rIns="0" bIns="144000" numCol="1" spcCol="38100" rtlCol="0" anchor="t">
            <a:noAutofit/>
          </a:bodyPr>
          <a:lstStyle/>
          <a:p>
            <a:pPr marL="0" marR="0" lvl="0" indent="0" defTabSz="825479" eaLnBrk="1" fontAlgn="auto" latinLnBrk="0" hangingPunct="0">
              <a:lnSpc>
                <a:spcPct val="100000"/>
              </a:lnSpc>
              <a:spcBef>
                <a:spcPts val="0"/>
              </a:spcBef>
              <a:spcAft>
                <a:spcPts val="600"/>
              </a:spcAft>
              <a:buClrTx/>
              <a:buSzTx/>
              <a:buFontTx/>
              <a:buNone/>
              <a:tabLst/>
              <a:defRPr/>
            </a:pPr>
            <a:endParaRPr kumimoji="0" lang="en-US" sz="1200" b="1" i="0" u="none" strike="noStrike" kern="0" cap="none" spc="0" normalizeH="0" baseline="0" noProof="0">
              <a:ln>
                <a:noFill/>
              </a:ln>
              <a:solidFill>
                <a:srgbClr val="000000"/>
              </a:solidFill>
              <a:effectLst/>
              <a:uLnTx/>
              <a:uFillTx/>
              <a:latin typeface="Arial Nova" panose="020B0504020202020204" pitchFamily="34" charset="0"/>
              <a:ea typeface="Roboto" panose="02000000000000000000" pitchFamily="2" charset="0"/>
              <a:cs typeface="Arial" panose="020B0604020202020204" pitchFamily="34" charset="0"/>
              <a:sym typeface="Helvetica Light"/>
            </a:endParaRPr>
          </a:p>
        </p:txBody>
      </p:sp>
      <p:sp>
        <p:nvSpPr>
          <p:cNvPr id="931" name="TextBox 6">
            <a:extLst>
              <a:ext uri="{FF2B5EF4-FFF2-40B4-BE49-F238E27FC236}">
                <a16:creationId xmlns:a16="http://schemas.microsoft.com/office/drawing/2014/main" id="{B7DBA941-98B0-F44F-175C-807776BFB334}"/>
              </a:ext>
            </a:extLst>
          </p:cNvPr>
          <p:cNvSpPr txBox="1"/>
          <p:nvPr/>
        </p:nvSpPr>
        <p:spPr>
          <a:xfrm>
            <a:off x="6341257" y="3663244"/>
            <a:ext cx="5424434" cy="597600"/>
          </a:xfrm>
          <a:prstGeom prst="rect">
            <a:avLst/>
          </a:prstGeom>
          <a:solidFill>
            <a:schemeClr val="accent1">
              <a:lumMod val="40000"/>
              <a:lumOff val="60000"/>
            </a:schemeClr>
          </a:solidFill>
          <a:ln w="12700" cap="flat">
            <a:noFill/>
            <a:miter lim="400000"/>
          </a:ln>
          <a:effectLst/>
          <a:sp3d/>
        </p:spPr>
        <p:txBody>
          <a:bodyPr rot="0" spcFirstLastPara="1" vertOverflow="overflow" horzOverflow="overflow" vert="horz" wrap="square" lIns="144000" tIns="144000" rIns="0" bIns="144000" numCol="1" spcCol="38100" rtlCol="0" anchor="t">
            <a:noAutofit/>
          </a:bodyPr>
          <a:lstStyle/>
          <a:p>
            <a:pPr marL="0" marR="0" lvl="0" indent="0" defTabSz="825479" eaLnBrk="1" fontAlgn="auto" latinLnBrk="0" hangingPunct="0">
              <a:lnSpc>
                <a:spcPct val="100000"/>
              </a:lnSpc>
              <a:spcBef>
                <a:spcPts val="0"/>
              </a:spcBef>
              <a:spcAft>
                <a:spcPts val="600"/>
              </a:spcAft>
              <a:buClrTx/>
              <a:buSzTx/>
              <a:buFontTx/>
              <a:buNone/>
              <a:tabLst/>
              <a:defRPr/>
            </a:pPr>
            <a:endParaRPr kumimoji="0" lang="en-US" sz="1200" b="1" i="0" u="none" strike="noStrike" kern="0" cap="none" spc="0" normalizeH="0" baseline="0" noProof="0">
              <a:ln>
                <a:noFill/>
              </a:ln>
              <a:solidFill>
                <a:srgbClr val="000000"/>
              </a:solidFill>
              <a:effectLst/>
              <a:uLnTx/>
              <a:uFillTx/>
              <a:latin typeface="Arial Nova" panose="020B0504020202020204" pitchFamily="34" charset="0"/>
              <a:ea typeface="Roboto" panose="02000000000000000000" pitchFamily="2" charset="0"/>
              <a:cs typeface="Arial" panose="020B0604020202020204" pitchFamily="34" charset="0"/>
              <a:sym typeface="Helvetica Light"/>
            </a:endParaRPr>
          </a:p>
        </p:txBody>
      </p:sp>
      <p:sp>
        <p:nvSpPr>
          <p:cNvPr id="932" name="CuadroTexto 21">
            <a:extLst>
              <a:ext uri="{FF2B5EF4-FFF2-40B4-BE49-F238E27FC236}">
                <a16:creationId xmlns:a16="http://schemas.microsoft.com/office/drawing/2014/main" id="{2EAAEAC0-9585-85B6-D7F7-6E8CD948CE0C}"/>
              </a:ext>
            </a:extLst>
          </p:cNvPr>
          <p:cNvSpPr txBox="1"/>
          <p:nvPr/>
        </p:nvSpPr>
        <p:spPr>
          <a:xfrm>
            <a:off x="6459895" y="3852424"/>
            <a:ext cx="4624037" cy="400110"/>
          </a:xfrm>
          <a:prstGeom prst="rect">
            <a:avLst/>
          </a:prstGeom>
          <a:solidFill>
            <a:schemeClr val="accent1">
              <a:lumMod val="40000"/>
              <a:lumOff val="60000"/>
            </a:schemeClr>
          </a:solidFill>
        </p:spPr>
        <p:txBody>
          <a:bodyPr wrap="square">
            <a:spAutoFit/>
          </a:bodyPr>
          <a:lstStyle/>
          <a:p>
            <a:pPr marL="0" marR="0" lvl="0" indent="0" defTabSz="619125" eaLnBrk="1" fontAlgn="auto" latinLnBrk="0" hangingPunct="0">
              <a:lnSpc>
                <a:spcPct val="100000"/>
              </a:lnSpc>
              <a:spcBef>
                <a:spcPts val="0"/>
              </a:spcBef>
              <a:spcAft>
                <a:spcPts val="0"/>
              </a:spcAft>
              <a:buClrTx/>
              <a:buSzTx/>
              <a:buFontTx/>
              <a:buNone/>
              <a:tabLst/>
              <a:defRPr/>
            </a:pPr>
            <a:r>
              <a:rPr lang="es-ES" sz="1000" b="0" i="0" dirty="0" err="1">
                <a:effectLst/>
                <a:latin typeface="Arial Nova" panose="020B0504020202020204" pitchFamily="34" charset="0"/>
              </a:rPr>
              <a:t>T'ajudarà</a:t>
            </a:r>
            <a:r>
              <a:rPr lang="es-ES" sz="1000" b="0" i="0" dirty="0">
                <a:effectLst/>
                <a:latin typeface="Arial Nova" panose="020B0504020202020204" pitchFamily="34" charset="0"/>
              </a:rPr>
              <a:t> a estar el </a:t>
            </a:r>
            <a:r>
              <a:rPr lang="es-ES" sz="1000" b="0" i="0" dirty="0" err="1">
                <a:effectLst/>
                <a:latin typeface="Arial Nova" panose="020B0504020202020204" pitchFamily="34" charset="0"/>
              </a:rPr>
              <a:t>millor</a:t>
            </a:r>
            <a:r>
              <a:rPr lang="es-ES" sz="1000" b="0" i="0" dirty="0">
                <a:effectLst/>
                <a:latin typeface="Arial Nova" panose="020B0504020202020204" pitchFamily="34" charset="0"/>
              </a:rPr>
              <a:t> </a:t>
            </a:r>
            <a:r>
              <a:rPr lang="es-ES" sz="1000" b="1" i="0" dirty="0" err="1">
                <a:effectLst/>
                <a:latin typeface="Arial Nova" panose="020B0504020202020204" pitchFamily="34" charset="0"/>
              </a:rPr>
              <a:t>preparat</a:t>
            </a:r>
            <a:r>
              <a:rPr lang="es-ES" sz="1000" b="1" i="0" dirty="0">
                <a:effectLst/>
                <a:latin typeface="Arial Nova" panose="020B0504020202020204" pitchFamily="34" charset="0"/>
              </a:rPr>
              <a:t> i </a:t>
            </a:r>
            <a:r>
              <a:rPr lang="es-ES" sz="1000" b="1" i="0" dirty="0" err="1">
                <a:effectLst/>
                <a:latin typeface="Arial Nova" panose="020B0504020202020204" pitchFamily="34" charset="0"/>
              </a:rPr>
              <a:t>posicionat</a:t>
            </a:r>
            <a:r>
              <a:rPr lang="es-ES" sz="1000" b="0" i="0" dirty="0">
                <a:effectLst/>
                <a:latin typeface="Arial Nova" panose="020B0504020202020204" pitchFamily="34" charset="0"/>
              </a:rPr>
              <a:t> per al </a:t>
            </a:r>
            <a:r>
              <a:rPr lang="es-ES" sz="1000" b="0" i="0" dirty="0" err="1">
                <a:effectLst/>
                <a:latin typeface="Arial Nova" panose="020B0504020202020204" pitchFamily="34" charset="0"/>
              </a:rPr>
              <a:t>procés</a:t>
            </a:r>
            <a:r>
              <a:rPr lang="es-ES" sz="1000" b="0" i="0" dirty="0">
                <a:effectLst/>
                <a:latin typeface="Arial Nova" panose="020B0504020202020204" pitchFamily="34" charset="0"/>
              </a:rPr>
              <a:t> i anticipar-se </a:t>
            </a:r>
            <a:r>
              <a:rPr lang="es-ES" sz="1000" b="0" i="0" dirty="0" err="1">
                <a:effectLst/>
                <a:latin typeface="Arial Nova" panose="020B0504020202020204" pitchFamily="34" charset="0"/>
              </a:rPr>
              <a:t>als</a:t>
            </a:r>
            <a:r>
              <a:rPr lang="es-ES" sz="1000" b="0" i="0" dirty="0">
                <a:effectLst/>
                <a:latin typeface="Arial Nova" panose="020B0504020202020204" pitchFamily="34" charset="0"/>
              </a:rPr>
              <a:t> </a:t>
            </a:r>
            <a:r>
              <a:rPr lang="es-ES" sz="1000" b="1" i="0" dirty="0" err="1">
                <a:effectLst/>
                <a:latin typeface="Arial Nova" panose="020B0504020202020204" pitchFamily="34" charset="0"/>
              </a:rPr>
              <a:t>potencials</a:t>
            </a:r>
            <a:r>
              <a:rPr lang="es-ES" sz="1000" b="1" i="0" dirty="0">
                <a:effectLst/>
                <a:latin typeface="Arial Nova" panose="020B0504020202020204" pitchFamily="34" charset="0"/>
              </a:rPr>
              <a:t> riscos </a:t>
            </a:r>
            <a:r>
              <a:rPr lang="es-ES" sz="1000" b="0" i="0" dirty="0">
                <a:effectLst/>
                <a:latin typeface="Arial Nova" panose="020B0504020202020204" pitchFamily="34" charset="0"/>
              </a:rPr>
              <a:t>que </a:t>
            </a:r>
            <a:r>
              <a:rPr lang="es-ES" sz="1000" b="0" i="0" dirty="0" err="1">
                <a:effectLst/>
                <a:latin typeface="Arial Nova" panose="020B0504020202020204" pitchFamily="34" charset="0"/>
              </a:rPr>
              <a:t>puguin</a:t>
            </a:r>
            <a:r>
              <a:rPr lang="es-ES" sz="1000" b="0" i="0" dirty="0">
                <a:effectLst/>
                <a:latin typeface="Arial Nova" panose="020B0504020202020204" pitchFamily="34" charset="0"/>
              </a:rPr>
              <a:t> </a:t>
            </a:r>
            <a:r>
              <a:rPr lang="es-ES" sz="1000" b="0" i="0" dirty="0" err="1">
                <a:effectLst/>
                <a:latin typeface="Arial Nova" panose="020B0504020202020204" pitchFamily="34" charset="0"/>
              </a:rPr>
              <a:t>percebre</a:t>
            </a:r>
            <a:r>
              <a:rPr lang="es-ES" sz="1000" b="0" i="0" dirty="0">
                <a:effectLst/>
                <a:latin typeface="Arial Nova" panose="020B0504020202020204" pitchFamily="34" charset="0"/>
              </a:rPr>
              <a:t> </a:t>
            </a:r>
            <a:r>
              <a:rPr lang="es-ES" sz="1000" b="0" i="0" dirty="0" err="1">
                <a:effectLst/>
                <a:latin typeface="Arial Nova" panose="020B0504020202020204" pitchFamily="34" charset="0"/>
              </a:rPr>
              <a:t>els</a:t>
            </a:r>
            <a:r>
              <a:rPr lang="es-ES" sz="1000" b="0" i="0" dirty="0">
                <a:effectLst/>
                <a:latin typeface="Arial Nova" panose="020B0504020202020204" pitchFamily="34" charset="0"/>
              </a:rPr>
              <a:t> </a:t>
            </a:r>
            <a:r>
              <a:rPr lang="es-ES" sz="1000" b="0" i="0" dirty="0" err="1">
                <a:effectLst/>
                <a:latin typeface="Arial Nova" panose="020B0504020202020204" pitchFamily="34" charset="0"/>
              </a:rPr>
              <a:t>inversors</a:t>
            </a:r>
            <a:r>
              <a:rPr kumimoji="0" lang="es-ES" sz="1000" b="0" i="0" u="none" strike="noStrike" kern="0" cap="none" spc="0" normalizeH="0" baseline="0" noProof="0" dirty="0">
                <a:ln>
                  <a:noFill/>
                </a:ln>
                <a:effectLst/>
                <a:uLnTx/>
                <a:uFillTx/>
                <a:latin typeface="Arial Nova" panose="020B0504020202020204" pitchFamily="34" charset="0"/>
                <a:ea typeface="Roboto Light" panose="02000000000000000000" pitchFamily="2" charset="0"/>
                <a:cs typeface="Arial" panose="020B0604020202020204" pitchFamily="34" charset="0"/>
                <a:sym typeface="Helvetica Light"/>
              </a:rPr>
              <a:t>.</a:t>
            </a:r>
            <a:endParaRPr kumimoji="0" lang="en-US" sz="1000" b="0" i="0" u="none" strike="noStrike" kern="0" cap="none" spc="0" normalizeH="0" baseline="0" noProof="0" dirty="0">
              <a:ln>
                <a:noFill/>
              </a:ln>
              <a:effectLst/>
              <a:uLnTx/>
              <a:uFillTx/>
              <a:latin typeface="Arial Nova" panose="020B0504020202020204" pitchFamily="34" charset="0"/>
              <a:ea typeface="Roboto Light" panose="02000000000000000000" pitchFamily="2" charset="0"/>
              <a:cs typeface="Arial" panose="020B0604020202020204" pitchFamily="34" charset="0"/>
              <a:sym typeface="Helvetica Light"/>
            </a:endParaRPr>
          </a:p>
        </p:txBody>
      </p:sp>
      <p:sp>
        <p:nvSpPr>
          <p:cNvPr id="933" name="CuadroTexto 23">
            <a:extLst>
              <a:ext uri="{FF2B5EF4-FFF2-40B4-BE49-F238E27FC236}">
                <a16:creationId xmlns:a16="http://schemas.microsoft.com/office/drawing/2014/main" id="{3BA6D9A4-A9DD-9B03-EB09-52E1B67A74B3}"/>
              </a:ext>
            </a:extLst>
          </p:cNvPr>
          <p:cNvSpPr txBox="1"/>
          <p:nvPr/>
        </p:nvSpPr>
        <p:spPr>
          <a:xfrm>
            <a:off x="6448006" y="2202664"/>
            <a:ext cx="4834455" cy="400110"/>
          </a:xfrm>
          <a:prstGeom prst="rect">
            <a:avLst/>
          </a:prstGeom>
          <a:solidFill>
            <a:schemeClr val="accent1">
              <a:lumMod val="40000"/>
              <a:lumOff val="60000"/>
            </a:schemeClr>
          </a:solidFill>
        </p:spPr>
        <p:txBody>
          <a:bodyPr wrap="square">
            <a:spAutoFit/>
          </a:bodyPr>
          <a:lstStyle/>
          <a:p>
            <a:pPr marL="0" marR="0" lvl="0" indent="0" defTabSz="619125" eaLnBrk="1" fontAlgn="auto" latinLnBrk="0" hangingPunct="0">
              <a:lnSpc>
                <a:spcPct val="100000"/>
              </a:lnSpc>
              <a:spcBef>
                <a:spcPts val="0"/>
              </a:spcBef>
              <a:spcAft>
                <a:spcPts val="0"/>
              </a:spcAft>
              <a:buClrTx/>
              <a:buSzTx/>
              <a:buFontTx/>
              <a:buNone/>
              <a:tabLst/>
              <a:defRPr/>
            </a:pPr>
            <a:r>
              <a:rPr lang="es-ES" sz="1000" b="0" i="0" dirty="0" err="1">
                <a:effectLst/>
                <a:latin typeface="Arial Nova" panose="020B0504020202020204" pitchFamily="34" charset="0"/>
              </a:rPr>
              <a:t>Proporcionarà</a:t>
            </a:r>
            <a:r>
              <a:rPr lang="es-ES" sz="1000" b="0" i="0" dirty="0">
                <a:effectLst/>
                <a:latin typeface="Arial Nova" panose="020B0504020202020204" pitchFamily="34" charset="0"/>
              </a:rPr>
              <a:t> una </a:t>
            </a:r>
            <a:r>
              <a:rPr lang="es-ES" sz="1000" b="1" i="0" dirty="0">
                <a:effectLst/>
                <a:latin typeface="Arial Nova" panose="020B0504020202020204" pitchFamily="34" charset="0"/>
              </a:rPr>
              <a:t>valoració de </a:t>
            </a:r>
            <a:r>
              <a:rPr lang="es-ES" sz="1000" b="1" i="0" dirty="0" err="1">
                <a:effectLst/>
                <a:latin typeface="Arial Nova" panose="020B0504020202020204" pitchFamily="34" charset="0"/>
              </a:rPr>
              <a:t>mercat</a:t>
            </a:r>
            <a:r>
              <a:rPr lang="es-ES" sz="1000" b="1" i="0" dirty="0">
                <a:effectLst/>
                <a:latin typeface="Arial Nova" panose="020B0504020202020204" pitchFamily="34" charset="0"/>
              </a:rPr>
              <a:t> </a:t>
            </a:r>
            <a:r>
              <a:rPr lang="es-ES" sz="1000" b="0" i="0" dirty="0">
                <a:effectLst/>
                <a:latin typeface="Arial Nova" panose="020B0504020202020204" pitchFamily="34" charset="0"/>
              </a:rPr>
              <a:t>del </a:t>
            </a:r>
            <a:r>
              <a:rPr lang="es-ES" sz="1000" b="0" i="0" dirty="0" err="1">
                <a:effectLst/>
                <a:latin typeface="Arial Nova" panose="020B0504020202020204" pitchFamily="34" charset="0"/>
              </a:rPr>
              <a:t>negoci</a:t>
            </a:r>
            <a:r>
              <a:rPr lang="es-ES" sz="1000" b="0" i="0" dirty="0">
                <a:effectLst/>
                <a:latin typeface="Arial Nova" panose="020B0504020202020204" pitchFamily="34" charset="0"/>
              </a:rPr>
              <a:t> </a:t>
            </a:r>
            <a:r>
              <a:rPr lang="es-ES" sz="1000" b="0" i="0" dirty="0" err="1">
                <a:effectLst/>
                <a:latin typeface="Arial Nova" panose="020B0504020202020204" pitchFamily="34" charset="0"/>
              </a:rPr>
              <a:t>mitjançant</a:t>
            </a:r>
            <a:r>
              <a:rPr lang="es-ES" sz="1000" b="0" i="0" dirty="0">
                <a:effectLst/>
                <a:latin typeface="Arial Nova" panose="020B0504020202020204" pitchFamily="34" charset="0"/>
              </a:rPr>
              <a:t> diversos </a:t>
            </a:r>
            <a:r>
              <a:rPr lang="es-ES" sz="1000" b="0" i="0" dirty="0" err="1">
                <a:effectLst/>
                <a:latin typeface="Arial Nova" panose="020B0504020202020204" pitchFamily="34" charset="0"/>
              </a:rPr>
              <a:t>mètodes</a:t>
            </a:r>
            <a:r>
              <a:rPr lang="es-ES" sz="1000" b="0" i="0" dirty="0">
                <a:effectLst/>
                <a:latin typeface="Arial Nova" panose="020B0504020202020204" pitchFamily="34" charset="0"/>
              </a:rPr>
              <a:t>, per a </a:t>
            </a:r>
            <a:r>
              <a:rPr lang="es-ES" sz="1000" b="0" i="0" dirty="0" err="1">
                <a:effectLst/>
                <a:latin typeface="Arial Nova" panose="020B0504020202020204" pitchFamily="34" charset="0"/>
              </a:rPr>
              <a:t>tenir</a:t>
            </a:r>
            <a:r>
              <a:rPr lang="es-ES" sz="1000" b="0" i="0" dirty="0">
                <a:effectLst/>
                <a:latin typeface="Arial Nova" panose="020B0504020202020204" pitchFamily="34" charset="0"/>
              </a:rPr>
              <a:t> </a:t>
            </a:r>
            <a:r>
              <a:rPr lang="es-ES" sz="1000" b="0" i="0" dirty="0" err="1">
                <a:effectLst/>
                <a:latin typeface="Arial Nova" panose="020B0504020202020204" pitchFamily="34" charset="0"/>
              </a:rPr>
              <a:t>com</a:t>
            </a:r>
            <a:r>
              <a:rPr lang="es-ES" sz="1000" b="0" i="0" dirty="0">
                <a:effectLst/>
                <a:latin typeface="Arial Nova" panose="020B0504020202020204" pitchFamily="34" charset="0"/>
              </a:rPr>
              <a:t> a </a:t>
            </a:r>
            <a:r>
              <a:rPr lang="es-ES" sz="1000" b="0" i="0" dirty="0" err="1">
                <a:effectLst/>
                <a:latin typeface="Arial Nova" panose="020B0504020202020204" pitchFamily="34" charset="0"/>
              </a:rPr>
              <a:t>referència</a:t>
            </a:r>
            <a:r>
              <a:rPr lang="es-ES" sz="1000" b="0" i="0" dirty="0">
                <a:effectLst/>
                <a:latin typeface="Arial Nova" panose="020B0504020202020204" pitchFamily="34" charset="0"/>
              </a:rPr>
              <a:t> </a:t>
            </a:r>
            <a:r>
              <a:rPr lang="es-ES" sz="1000" b="0" i="0" dirty="0" err="1">
                <a:effectLst/>
                <a:latin typeface="Arial Nova" panose="020B0504020202020204" pitchFamily="34" charset="0"/>
              </a:rPr>
              <a:t>durant</a:t>
            </a:r>
            <a:r>
              <a:rPr lang="es-ES" sz="1000" b="0" i="0" dirty="0">
                <a:effectLst/>
                <a:latin typeface="Arial Nova" panose="020B0504020202020204" pitchFamily="34" charset="0"/>
              </a:rPr>
              <a:t> el </a:t>
            </a:r>
            <a:r>
              <a:rPr lang="es-ES" sz="1000" b="0" i="0" dirty="0" err="1">
                <a:effectLst/>
                <a:latin typeface="Arial Nova" panose="020B0504020202020204" pitchFamily="34" charset="0"/>
              </a:rPr>
              <a:t>procés</a:t>
            </a:r>
            <a:r>
              <a:rPr lang="es-ES" sz="1000" b="0" i="0" dirty="0">
                <a:effectLst/>
                <a:latin typeface="Arial Nova" panose="020B0504020202020204" pitchFamily="34" charset="0"/>
              </a:rPr>
              <a:t>.</a:t>
            </a:r>
            <a:endParaRPr kumimoji="0" lang="en-US" sz="1000" b="0" i="0" u="none" strike="noStrike" kern="0" cap="none" spc="0" normalizeH="0" baseline="0" noProof="0" dirty="0">
              <a:ln>
                <a:noFill/>
              </a:ln>
              <a:effectLst/>
              <a:uLnTx/>
              <a:uFillTx/>
              <a:latin typeface="Arial Nova" panose="020B0504020202020204" pitchFamily="34" charset="0"/>
              <a:ea typeface="Roboto Light" panose="02000000000000000000" pitchFamily="2" charset="0"/>
              <a:cs typeface="Arial" panose="020B0604020202020204" pitchFamily="34" charset="0"/>
              <a:sym typeface="Helvetica Light"/>
            </a:endParaRPr>
          </a:p>
        </p:txBody>
      </p:sp>
      <p:sp>
        <p:nvSpPr>
          <p:cNvPr id="934" name="CuadroTexto 25">
            <a:extLst>
              <a:ext uri="{FF2B5EF4-FFF2-40B4-BE49-F238E27FC236}">
                <a16:creationId xmlns:a16="http://schemas.microsoft.com/office/drawing/2014/main" id="{E86945D5-8ADE-DB7C-CC73-CFD5D4490B3D}"/>
              </a:ext>
            </a:extLst>
          </p:cNvPr>
          <p:cNvSpPr txBox="1"/>
          <p:nvPr/>
        </p:nvSpPr>
        <p:spPr>
          <a:xfrm>
            <a:off x="6498568" y="3035573"/>
            <a:ext cx="4850183" cy="400110"/>
          </a:xfrm>
          <a:prstGeom prst="rect">
            <a:avLst/>
          </a:prstGeom>
          <a:solidFill>
            <a:schemeClr val="tx2">
              <a:lumMod val="10000"/>
              <a:lumOff val="90000"/>
            </a:schemeClr>
          </a:solidFill>
        </p:spPr>
        <p:txBody>
          <a:bodyPr wrap="square">
            <a:spAutoFit/>
          </a:bodyPr>
          <a:lstStyle/>
          <a:p>
            <a:pPr marL="0" marR="0" lvl="0" indent="0" defTabSz="619125" eaLnBrk="1" fontAlgn="auto" latinLnBrk="0" hangingPunct="0">
              <a:lnSpc>
                <a:spcPct val="100000"/>
              </a:lnSpc>
              <a:spcBef>
                <a:spcPts val="0"/>
              </a:spcBef>
              <a:spcAft>
                <a:spcPts val="0"/>
              </a:spcAft>
              <a:buClrTx/>
              <a:buSzTx/>
              <a:buFontTx/>
              <a:buNone/>
              <a:tabLst/>
              <a:defRPr/>
            </a:pPr>
            <a:r>
              <a:rPr lang="es-ES" sz="1000" b="0" i="0" dirty="0">
                <a:effectLst/>
                <a:latin typeface="Arial Nova" panose="020B0504020202020204" pitchFamily="34" charset="0"/>
              </a:rPr>
              <a:t>En un </a:t>
            </a:r>
            <a:r>
              <a:rPr lang="es-ES" sz="1000" b="1" i="0" dirty="0" err="1">
                <a:effectLst/>
                <a:latin typeface="Arial Nova" panose="020B0504020202020204" pitchFamily="34" charset="0"/>
              </a:rPr>
              <a:t>procés</a:t>
            </a:r>
            <a:r>
              <a:rPr lang="es-ES" sz="1000" b="1" i="0" dirty="0">
                <a:effectLst/>
                <a:latin typeface="Arial Nova" panose="020B0504020202020204" pitchFamily="34" charset="0"/>
              </a:rPr>
              <a:t> </a:t>
            </a:r>
            <a:r>
              <a:rPr lang="es-ES" sz="1000" b="1" i="0" dirty="0" err="1">
                <a:effectLst/>
                <a:latin typeface="Arial Nova" panose="020B0504020202020204" pitchFamily="34" charset="0"/>
              </a:rPr>
              <a:t>competitiu</a:t>
            </a:r>
            <a:r>
              <a:rPr lang="es-ES" sz="1000" b="1" i="0" dirty="0">
                <a:effectLst/>
                <a:latin typeface="Arial Nova" panose="020B0504020202020204" pitchFamily="34" charset="0"/>
              </a:rPr>
              <a:t> </a:t>
            </a:r>
            <a:r>
              <a:rPr lang="es-ES" sz="1000" b="0" i="0" dirty="0" err="1">
                <a:effectLst/>
                <a:latin typeface="Arial Nova" panose="020B0504020202020204" pitchFamily="34" charset="0"/>
              </a:rPr>
              <a:t>on</a:t>
            </a:r>
            <a:r>
              <a:rPr lang="es-ES" sz="1000" b="0" i="0" dirty="0">
                <a:effectLst/>
                <a:latin typeface="Arial Nova" panose="020B0504020202020204" pitchFamily="34" charset="0"/>
              </a:rPr>
              <a:t> es </a:t>
            </a:r>
            <a:r>
              <a:rPr lang="es-ES" sz="1000" b="1" i="0" dirty="0">
                <a:effectLst/>
                <a:latin typeface="Arial Nova" panose="020B0504020202020204" pitchFamily="34" charset="0"/>
              </a:rPr>
              <a:t>presenta la </a:t>
            </a:r>
            <a:r>
              <a:rPr lang="es-ES" sz="1000" b="1" i="0" dirty="0" err="1">
                <a:effectLst/>
                <a:latin typeface="Arial Nova" panose="020B0504020202020204" pitchFamily="34" charset="0"/>
              </a:rPr>
              <a:t>companyia</a:t>
            </a:r>
            <a:r>
              <a:rPr lang="es-ES" sz="1000" b="1" i="0" dirty="0">
                <a:effectLst/>
                <a:latin typeface="Arial Nova" panose="020B0504020202020204" pitchFamily="34" charset="0"/>
              </a:rPr>
              <a:t> a 100 </a:t>
            </a:r>
            <a:r>
              <a:rPr lang="es-ES" sz="1000" b="1" i="0" dirty="0" err="1">
                <a:effectLst/>
                <a:latin typeface="Arial Nova" panose="020B0504020202020204" pitchFamily="34" charset="0"/>
              </a:rPr>
              <a:t>compradors</a:t>
            </a:r>
            <a:r>
              <a:rPr lang="es-ES" sz="1000" b="0" i="0" dirty="0">
                <a:effectLst/>
                <a:latin typeface="Arial Nova" panose="020B0504020202020204" pitchFamily="34" charset="0"/>
              </a:rPr>
              <a:t>, </a:t>
            </a:r>
            <a:r>
              <a:rPr lang="es-ES" sz="1000" b="0" i="0" dirty="0" err="1">
                <a:effectLst/>
                <a:latin typeface="Arial Nova" panose="020B0504020202020204" pitchFamily="34" charset="0"/>
              </a:rPr>
              <a:t>invertiràs</a:t>
            </a:r>
            <a:r>
              <a:rPr lang="es-ES" sz="1000" b="0" i="0" dirty="0">
                <a:effectLst/>
                <a:latin typeface="Arial Nova" panose="020B0504020202020204" pitchFamily="34" charset="0"/>
              </a:rPr>
              <a:t> el </a:t>
            </a:r>
            <a:r>
              <a:rPr lang="es-ES" sz="1000" b="1" i="0" dirty="0" err="1">
                <a:effectLst/>
                <a:latin typeface="Arial Nova" panose="020B0504020202020204" pitchFamily="34" charset="0"/>
              </a:rPr>
              <a:t>mateix</a:t>
            </a:r>
            <a:r>
              <a:rPr lang="es-ES" sz="1000" b="1" i="0" dirty="0">
                <a:effectLst/>
                <a:latin typeface="Arial Nova" panose="020B0504020202020204" pitchFamily="34" charset="0"/>
              </a:rPr>
              <a:t> </a:t>
            </a:r>
            <a:r>
              <a:rPr lang="es-ES" sz="1000" b="1" i="0" dirty="0" err="1">
                <a:effectLst/>
                <a:latin typeface="Arial Nova" panose="020B0504020202020204" pitchFamily="34" charset="0"/>
              </a:rPr>
              <a:t>temps</a:t>
            </a:r>
            <a:r>
              <a:rPr lang="es-ES" sz="1000" b="1" i="0" dirty="0">
                <a:effectLst/>
                <a:latin typeface="Arial Nova" panose="020B0504020202020204" pitchFamily="34" charset="0"/>
              </a:rPr>
              <a:t> </a:t>
            </a:r>
            <a:r>
              <a:rPr lang="es-ES" sz="1000" b="0" i="0" dirty="0">
                <a:effectLst/>
                <a:latin typeface="Arial Nova" panose="020B0504020202020204" pitchFamily="34" charset="0"/>
              </a:rPr>
              <a:t>que </a:t>
            </a:r>
            <a:r>
              <a:rPr lang="es-ES" sz="1000" b="0" i="0" dirty="0" err="1">
                <a:effectLst/>
                <a:latin typeface="Arial Nova" panose="020B0504020202020204" pitchFamily="34" charset="0"/>
              </a:rPr>
              <a:t>autogestionat</a:t>
            </a:r>
            <a:r>
              <a:rPr lang="es-ES" sz="1000" b="0" i="0" dirty="0">
                <a:effectLst/>
                <a:latin typeface="Arial Nova" panose="020B0504020202020204" pitchFamily="34" charset="0"/>
              </a:rPr>
              <a:t> un </a:t>
            </a:r>
            <a:r>
              <a:rPr lang="es-ES" sz="1000" b="0" i="0" dirty="0" err="1">
                <a:effectLst/>
                <a:latin typeface="Arial Nova" panose="020B0504020202020204" pitchFamily="34" charset="0"/>
              </a:rPr>
              <a:t>únic</a:t>
            </a:r>
            <a:r>
              <a:rPr lang="es-ES" sz="1000" b="0" i="0" dirty="0">
                <a:effectLst/>
                <a:latin typeface="Arial Nova" panose="020B0504020202020204" pitchFamily="34" charset="0"/>
              </a:rPr>
              <a:t> comprador.</a:t>
            </a:r>
            <a:endParaRPr kumimoji="0" lang="es-ES" sz="1000" b="1" i="0" u="none" strike="noStrike" kern="0" cap="none" spc="0" normalizeH="0" baseline="0" noProof="0" dirty="0">
              <a:ln>
                <a:noFill/>
              </a:ln>
              <a:effectLst/>
              <a:uLnTx/>
              <a:uFillTx/>
              <a:latin typeface="Arial Nova" panose="020B0504020202020204" pitchFamily="34" charset="0"/>
              <a:ea typeface="Roboto Light" panose="02000000000000000000" pitchFamily="2" charset="0"/>
              <a:cs typeface="Arial" panose="020B0604020202020204" pitchFamily="34" charset="0"/>
              <a:sym typeface="Helvetica Light"/>
            </a:endParaRPr>
          </a:p>
        </p:txBody>
      </p:sp>
      <p:grpSp>
        <p:nvGrpSpPr>
          <p:cNvPr id="935" name="object 40">
            <a:extLst>
              <a:ext uri="{FF2B5EF4-FFF2-40B4-BE49-F238E27FC236}">
                <a16:creationId xmlns:a16="http://schemas.microsoft.com/office/drawing/2014/main" id="{10853E78-34E7-0276-1217-A27F1357078C}"/>
              </a:ext>
            </a:extLst>
          </p:cNvPr>
          <p:cNvGrpSpPr/>
          <p:nvPr/>
        </p:nvGrpSpPr>
        <p:grpSpPr>
          <a:xfrm>
            <a:off x="6206991" y="2689476"/>
            <a:ext cx="288000" cy="288000"/>
            <a:chOff x="722376" y="2691383"/>
            <a:chExt cx="266700" cy="262255"/>
          </a:xfrm>
          <a:solidFill>
            <a:schemeClr val="tx2">
              <a:lumMod val="10000"/>
              <a:lumOff val="90000"/>
            </a:schemeClr>
          </a:solidFill>
        </p:grpSpPr>
        <p:sp>
          <p:nvSpPr>
            <p:cNvPr id="936" name="object 41">
              <a:extLst>
                <a:ext uri="{FF2B5EF4-FFF2-40B4-BE49-F238E27FC236}">
                  <a16:creationId xmlns:a16="http://schemas.microsoft.com/office/drawing/2014/main" id="{44EB8D29-5510-9256-A637-9EE8239726F8}"/>
                </a:ext>
              </a:extLst>
            </p:cNvPr>
            <p:cNvSpPr/>
            <p:nvPr/>
          </p:nvSpPr>
          <p:spPr>
            <a:xfrm>
              <a:off x="722376" y="2691383"/>
              <a:ext cx="266700" cy="262255"/>
            </a:xfrm>
            <a:custGeom>
              <a:avLst/>
              <a:gdLst/>
              <a:ahLst/>
              <a:cxnLst/>
              <a:rect l="l" t="t" r="r" b="b"/>
              <a:pathLst>
                <a:path w="266700" h="262255">
                  <a:moveTo>
                    <a:pt x="133349" y="0"/>
                  </a:moveTo>
                  <a:lnTo>
                    <a:pt x="91201" y="6681"/>
                  </a:lnTo>
                  <a:lnTo>
                    <a:pt x="54595" y="25286"/>
                  </a:lnTo>
                  <a:lnTo>
                    <a:pt x="25728" y="53656"/>
                  </a:lnTo>
                  <a:lnTo>
                    <a:pt x="6798" y="89635"/>
                  </a:lnTo>
                  <a:lnTo>
                    <a:pt x="0" y="131063"/>
                  </a:lnTo>
                  <a:lnTo>
                    <a:pt x="6798" y="172492"/>
                  </a:lnTo>
                  <a:lnTo>
                    <a:pt x="25728" y="208471"/>
                  </a:lnTo>
                  <a:lnTo>
                    <a:pt x="54595" y="236841"/>
                  </a:lnTo>
                  <a:lnTo>
                    <a:pt x="91201" y="255446"/>
                  </a:lnTo>
                  <a:lnTo>
                    <a:pt x="133349" y="262127"/>
                  </a:lnTo>
                  <a:lnTo>
                    <a:pt x="175498" y="255446"/>
                  </a:lnTo>
                  <a:lnTo>
                    <a:pt x="212104" y="236841"/>
                  </a:lnTo>
                  <a:lnTo>
                    <a:pt x="240971" y="208471"/>
                  </a:lnTo>
                  <a:lnTo>
                    <a:pt x="259901" y="172492"/>
                  </a:lnTo>
                  <a:lnTo>
                    <a:pt x="266699" y="131063"/>
                  </a:lnTo>
                  <a:lnTo>
                    <a:pt x="259901" y="89635"/>
                  </a:lnTo>
                  <a:lnTo>
                    <a:pt x="240971" y="53656"/>
                  </a:lnTo>
                  <a:lnTo>
                    <a:pt x="212104" y="25286"/>
                  </a:lnTo>
                  <a:lnTo>
                    <a:pt x="175498" y="6681"/>
                  </a:lnTo>
                  <a:lnTo>
                    <a:pt x="133349" y="0"/>
                  </a:lnTo>
                  <a:close/>
                </a:path>
              </a:pathLst>
            </a:custGeom>
            <a:grpFill/>
            <a:ln>
              <a:noFill/>
            </a:ln>
          </p:spPr>
          <p:txBody>
            <a:bodyPr wrap="square" lIns="0" tIns="0" rIns="0" bIns="0" rtlCol="0"/>
            <a:lstStyle/>
            <a:p>
              <a:endParaRPr sz="2000" b="1">
                <a:solidFill>
                  <a:schemeClr val="tx1">
                    <a:lumMod val="95000"/>
                    <a:lumOff val="5000"/>
                  </a:schemeClr>
                </a:solidFill>
                <a:latin typeface="Arial Nova" panose="020B0504020202020204" pitchFamily="34" charset="0"/>
              </a:endParaRPr>
            </a:p>
          </p:txBody>
        </p:sp>
        <p:sp>
          <p:nvSpPr>
            <p:cNvPr id="937" name="object 42">
              <a:extLst>
                <a:ext uri="{FF2B5EF4-FFF2-40B4-BE49-F238E27FC236}">
                  <a16:creationId xmlns:a16="http://schemas.microsoft.com/office/drawing/2014/main" id="{F5FA2236-77DC-2C4F-F052-10DD2C4BD529}"/>
                </a:ext>
              </a:extLst>
            </p:cNvPr>
            <p:cNvSpPr/>
            <p:nvPr/>
          </p:nvSpPr>
          <p:spPr>
            <a:xfrm>
              <a:off x="722376" y="2691383"/>
              <a:ext cx="266700" cy="262255"/>
            </a:xfrm>
            <a:custGeom>
              <a:avLst/>
              <a:gdLst/>
              <a:ahLst/>
              <a:cxnLst/>
              <a:rect l="l" t="t" r="r" b="b"/>
              <a:pathLst>
                <a:path w="266700" h="262255">
                  <a:moveTo>
                    <a:pt x="0" y="131063"/>
                  </a:moveTo>
                  <a:lnTo>
                    <a:pt x="6798" y="89635"/>
                  </a:lnTo>
                  <a:lnTo>
                    <a:pt x="25728" y="53656"/>
                  </a:lnTo>
                  <a:lnTo>
                    <a:pt x="54595" y="25286"/>
                  </a:lnTo>
                  <a:lnTo>
                    <a:pt x="91201" y="6681"/>
                  </a:lnTo>
                  <a:lnTo>
                    <a:pt x="133349" y="0"/>
                  </a:lnTo>
                  <a:lnTo>
                    <a:pt x="175498" y="6681"/>
                  </a:lnTo>
                  <a:lnTo>
                    <a:pt x="212104" y="25286"/>
                  </a:lnTo>
                  <a:lnTo>
                    <a:pt x="240971" y="53656"/>
                  </a:lnTo>
                  <a:lnTo>
                    <a:pt x="259901" y="89635"/>
                  </a:lnTo>
                  <a:lnTo>
                    <a:pt x="266699" y="131063"/>
                  </a:lnTo>
                  <a:lnTo>
                    <a:pt x="259901" y="172492"/>
                  </a:lnTo>
                  <a:lnTo>
                    <a:pt x="240971" y="208471"/>
                  </a:lnTo>
                  <a:lnTo>
                    <a:pt x="212104" y="236841"/>
                  </a:lnTo>
                  <a:lnTo>
                    <a:pt x="175498" y="255446"/>
                  </a:lnTo>
                  <a:lnTo>
                    <a:pt x="133349" y="262127"/>
                  </a:lnTo>
                  <a:lnTo>
                    <a:pt x="91201" y="255446"/>
                  </a:lnTo>
                  <a:lnTo>
                    <a:pt x="54595" y="236841"/>
                  </a:lnTo>
                  <a:lnTo>
                    <a:pt x="25728" y="208471"/>
                  </a:lnTo>
                  <a:lnTo>
                    <a:pt x="6798" y="172492"/>
                  </a:lnTo>
                  <a:lnTo>
                    <a:pt x="0" y="131063"/>
                  </a:lnTo>
                  <a:close/>
                </a:path>
              </a:pathLst>
            </a:custGeom>
            <a:grpFill/>
            <a:ln w="12699">
              <a:noFill/>
            </a:ln>
          </p:spPr>
          <p:txBody>
            <a:bodyPr wrap="square" lIns="0" tIns="0" rIns="0" bIns="0" rtlCol="0" anchor="ctr"/>
            <a:lstStyle/>
            <a:p>
              <a:pPr algn="ctr"/>
              <a:r>
                <a:rPr lang="es-ES" sz="1200" b="1">
                  <a:solidFill>
                    <a:schemeClr val="tx1">
                      <a:lumMod val="95000"/>
                      <a:lumOff val="5000"/>
                    </a:schemeClr>
                  </a:solidFill>
                  <a:latin typeface="Arial Nova" panose="020B0504020202020204" pitchFamily="34" charset="0"/>
                </a:rPr>
                <a:t>7</a:t>
              </a:r>
              <a:endParaRPr sz="1200" b="1">
                <a:solidFill>
                  <a:schemeClr val="tx1">
                    <a:lumMod val="95000"/>
                    <a:lumOff val="5000"/>
                  </a:schemeClr>
                </a:solidFill>
                <a:latin typeface="Arial Nova" panose="020B0504020202020204" pitchFamily="34" charset="0"/>
              </a:endParaRPr>
            </a:p>
          </p:txBody>
        </p:sp>
      </p:grpSp>
      <p:grpSp>
        <p:nvGrpSpPr>
          <p:cNvPr id="938" name="object 40">
            <a:extLst>
              <a:ext uri="{FF2B5EF4-FFF2-40B4-BE49-F238E27FC236}">
                <a16:creationId xmlns:a16="http://schemas.microsoft.com/office/drawing/2014/main" id="{E65C47E3-B326-DABE-EA33-3ED3F1459821}"/>
              </a:ext>
            </a:extLst>
          </p:cNvPr>
          <p:cNvGrpSpPr/>
          <p:nvPr/>
        </p:nvGrpSpPr>
        <p:grpSpPr>
          <a:xfrm>
            <a:off x="6206991" y="3520560"/>
            <a:ext cx="288000" cy="288000"/>
            <a:chOff x="722376" y="2691383"/>
            <a:chExt cx="266700" cy="262255"/>
          </a:xfrm>
          <a:solidFill>
            <a:schemeClr val="accent1">
              <a:lumMod val="40000"/>
              <a:lumOff val="60000"/>
            </a:schemeClr>
          </a:solidFill>
        </p:grpSpPr>
        <p:sp>
          <p:nvSpPr>
            <p:cNvPr id="939" name="object 41">
              <a:extLst>
                <a:ext uri="{FF2B5EF4-FFF2-40B4-BE49-F238E27FC236}">
                  <a16:creationId xmlns:a16="http://schemas.microsoft.com/office/drawing/2014/main" id="{4EA9E1C9-6FB3-813B-2E61-90D88F39E7F2}"/>
                </a:ext>
              </a:extLst>
            </p:cNvPr>
            <p:cNvSpPr/>
            <p:nvPr/>
          </p:nvSpPr>
          <p:spPr>
            <a:xfrm>
              <a:off x="722376" y="2691383"/>
              <a:ext cx="266700" cy="262255"/>
            </a:xfrm>
            <a:custGeom>
              <a:avLst/>
              <a:gdLst/>
              <a:ahLst/>
              <a:cxnLst/>
              <a:rect l="l" t="t" r="r" b="b"/>
              <a:pathLst>
                <a:path w="266700" h="262255">
                  <a:moveTo>
                    <a:pt x="133349" y="0"/>
                  </a:moveTo>
                  <a:lnTo>
                    <a:pt x="91201" y="6681"/>
                  </a:lnTo>
                  <a:lnTo>
                    <a:pt x="54595" y="25286"/>
                  </a:lnTo>
                  <a:lnTo>
                    <a:pt x="25728" y="53656"/>
                  </a:lnTo>
                  <a:lnTo>
                    <a:pt x="6798" y="89635"/>
                  </a:lnTo>
                  <a:lnTo>
                    <a:pt x="0" y="131063"/>
                  </a:lnTo>
                  <a:lnTo>
                    <a:pt x="6798" y="172492"/>
                  </a:lnTo>
                  <a:lnTo>
                    <a:pt x="25728" y="208471"/>
                  </a:lnTo>
                  <a:lnTo>
                    <a:pt x="54595" y="236841"/>
                  </a:lnTo>
                  <a:lnTo>
                    <a:pt x="91201" y="255446"/>
                  </a:lnTo>
                  <a:lnTo>
                    <a:pt x="133349" y="262127"/>
                  </a:lnTo>
                  <a:lnTo>
                    <a:pt x="175498" y="255446"/>
                  </a:lnTo>
                  <a:lnTo>
                    <a:pt x="212104" y="236841"/>
                  </a:lnTo>
                  <a:lnTo>
                    <a:pt x="240971" y="208471"/>
                  </a:lnTo>
                  <a:lnTo>
                    <a:pt x="259901" y="172492"/>
                  </a:lnTo>
                  <a:lnTo>
                    <a:pt x="266699" y="131063"/>
                  </a:lnTo>
                  <a:lnTo>
                    <a:pt x="259901" y="89635"/>
                  </a:lnTo>
                  <a:lnTo>
                    <a:pt x="240971" y="53656"/>
                  </a:lnTo>
                  <a:lnTo>
                    <a:pt x="212104" y="25286"/>
                  </a:lnTo>
                  <a:lnTo>
                    <a:pt x="175498" y="6681"/>
                  </a:lnTo>
                  <a:lnTo>
                    <a:pt x="133349" y="0"/>
                  </a:lnTo>
                  <a:close/>
                </a:path>
              </a:pathLst>
            </a:custGeom>
            <a:grpFill/>
            <a:ln>
              <a:noFill/>
            </a:ln>
          </p:spPr>
          <p:txBody>
            <a:bodyPr wrap="square" lIns="0" tIns="0" rIns="0" bIns="0" rtlCol="0"/>
            <a:lstStyle/>
            <a:p>
              <a:endParaRPr sz="2000" b="1">
                <a:solidFill>
                  <a:schemeClr val="tx1">
                    <a:lumMod val="95000"/>
                    <a:lumOff val="5000"/>
                  </a:schemeClr>
                </a:solidFill>
                <a:latin typeface="Arial Nova" panose="020B0504020202020204" pitchFamily="34" charset="0"/>
              </a:endParaRPr>
            </a:p>
          </p:txBody>
        </p:sp>
        <p:sp>
          <p:nvSpPr>
            <p:cNvPr id="940" name="object 42">
              <a:extLst>
                <a:ext uri="{FF2B5EF4-FFF2-40B4-BE49-F238E27FC236}">
                  <a16:creationId xmlns:a16="http://schemas.microsoft.com/office/drawing/2014/main" id="{96EF404E-C0B6-81FF-E7D7-D78D8A25FDBE}"/>
                </a:ext>
              </a:extLst>
            </p:cNvPr>
            <p:cNvSpPr/>
            <p:nvPr/>
          </p:nvSpPr>
          <p:spPr>
            <a:xfrm>
              <a:off x="722376" y="2691383"/>
              <a:ext cx="266700" cy="262255"/>
            </a:xfrm>
            <a:custGeom>
              <a:avLst/>
              <a:gdLst/>
              <a:ahLst/>
              <a:cxnLst/>
              <a:rect l="l" t="t" r="r" b="b"/>
              <a:pathLst>
                <a:path w="266700" h="262255">
                  <a:moveTo>
                    <a:pt x="0" y="131063"/>
                  </a:moveTo>
                  <a:lnTo>
                    <a:pt x="6798" y="89635"/>
                  </a:lnTo>
                  <a:lnTo>
                    <a:pt x="25728" y="53656"/>
                  </a:lnTo>
                  <a:lnTo>
                    <a:pt x="54595" y="25286"/>
                  </a:lnTo>
                  <a:lnTo>
                    <a:pt x="91201" y="6681"/>
                  </a:lnTo>
                  <a:lnTo>
                    <a:pt x="133349" y="0"/>
                  </a:lnTo>
                  <a:lnTo>
                    <a:pt x="175498" y="6681"/>
                  </a:lnTo>
                  <a:lnTo>
                    <a:pt x="212104" y="25286"/>
                  </a:lnTo>
                  <a:lnTo>
                    <a:pt x="240971" y="53656"/>
                  </a:lnTo>
                  <a:lnTo>
                    <a:pt x="259901" y="89635"/>
                  </a:lnTo>
                  <a:lnTo>
                    <a:pt x="266699" y="131063"/>
                  </a:lnTo>
                  <a:lnTo>
                    <a:pt x="259901" y="172492"/>
                  </a:lnTo>
                  <a:lnTo>
                    <a:pt x="240971" y="208471"/>
                  </a:lnTo>
                  <a:lnTo>
                    <a:pt x="212104" y="236841"/>
                  </a:lnTo>
                  <a:lnTo>
                    <a:pt x="175498" y="255446"/>
                  </a:lnTo>
                  <a:lnTo>
                    <a:pt x="133349" y="262127"/>
                  </a:lnTo>
                  <a:lnTo>
                    <a:pt x="91201" y="255446"/>
                  </a:lnTo>
                  <a:lnTo>
                    <a:pt x="54595" y="236841"/>
                  </a:lnTo>
                  <a:lnTo>
                    <a:pt x="25728" y="208471"/>
                  </a:lnTo>
                  <a:lnTo>
                    <a:pt x="6798" y="172492"/>
                  </a:lnTo>
                  <a:lnTo>
                    <a:pt x="0" y="131063"/>
                  </a:lnTo>
                  <a:close/>
                </a:path>
              </a:pathLst>
            </a:custGeom>
            <a:grpFill/>
            <a:ln w="12699">
              <a:noFill/>
            </a:ln>
          </p:spPr>
          <p:txBody>
            <a:bodyPr wrap="square" lIns="0" tIns="0" rIns="0" bIns="0" rtlCol="0" anchor="ctr"/>
            <a:lstStyle/>
            <a:p>
              <a:pPr algn="ctr"/>
              <a:r>
                <a:rPr lang="es-ES" sz="1200" b="1">
                  <a:solidFill>
                    <a:schemeClr val="tx1">
                      <a:lumMod val="95000"/>
                      <a:lumOff val="5000"/>
                    </a:schemeClr>
                  </a:solidFill>
                  <a:latin typeface="Arial Nova" panose="020B0504020202020204" pitchFamily="34" charset="0"/>
                </a:rPr>
                <a:t>8</a:t>
              </a:r>
              <a:endParaRPr sz="1200" b="1">
                <a:solidFill>
                  <a:schemeClr val="tx1">
                    <a:lumMod val="95000"/>
                    <a:lumOff val="5000"/>
                  </a:schemeClr>
                </a:solidFill>
                <a:latin typeface="Arial Nova" panose="020B0504020202020204" pitchFamily="34" charset="0"/>
              </a:endParaRPr>
            </a:p>
          </p:txBody>
        </p:sp>
      </p:grpSp>
      <p:grpSp>
        <p:nvGrpSpPr>
          <p:cNvPr id="941" name="object 40">
            <a:extLst>
              <a:ext uri="{FF2B5EF4-FFF2-40B4-BE49-F238E27FC236}">
                <a16:creationId xmlns:a16="http://schemas.microsoft.com/office/drawing/2014/main" id="{77B8154F-15E0-AA33-6887-7D95512FAC6B}"/>
              </a:ext>
            </a:extLst>
          </p:cNvPr>
          <p:cNvGrpSpPr/>
          <p:nvPr/>
        </p:nvGrpSpPr>
        <p:grpSpPr>
          <a:xfrm>
            <a:off x="6206991" y="1867357"/>
            <a:ext cx="288000" cy="288000"/>
            <a:chOff x="722376" y="2691383"/>
            <a:chExt cx="266700" cy="262255"/>
          </a:xfrm>
          <a:solidFill>
            <a:schemeClr val="accent1">
              <a:lumMod val="40000"/>
              <a:lumOff val="60000"/>
            </a:schemeClr>
          </a:solidFill>
        </p:grpSpPr>
        <p:sp>
          <p:nvSpPr>
            <p:cNvPr id="942" name="object 41">
              <a:extLst>
                <a:ext uri="{FF2B5EF4-FFF2-40B4-BE49-F238E27FC236}">
                  <a16:creationId xmlns:a16="http://schemas.microsoft.com/office/drawing/2014/main" id="{7276087B-FE2E-66E4-7019-C59E92C14284}"/>
                </a:ext>
              </a:extLst>
            </p:cNvPr>
            <p:cNvSpPr/>
            <p:nvPr/>
          </p:nvSpPr>
          <p:spPr>
            <a:xfrm>
              <a:off x="722376" y="2691383"/>
              <a:ext cx="266700" cy="262255"/>
            </a:xfrm>
            <a:custGeom>
              <a:avLst/>
              <a:gdLst/>
              <a:ahLst/>
              <a:cxnLst/>
              <a:rect l="l" t="t" r="r" b="b"/>
              <a:pathLst>
                <a:path w="266700" h="262255">
                  <a:moveTo>
                    <a:pt x="133349" y="0"/>
                  </a:moveTo>
                  <a:lnTo>
                    <a:pt x="91201" y="6681"/>
                  </a:lnTo>
                  <a:lnTo>
                    <a:pt x="54595" y="25286"/>
                  </a:lnTo>
                  <a:lnTo>
                    <a:pt x="25728" y="53656"/>
                  </a:lnTo>
                  <a:lnTo>
                    <a:pt x="6798" y="89635"/>
                  </a:lnTo>
                  <a:lnTo>
                    <a:pt x="0" y="131063"/>
                  </a:lnTo>
                  <a:lnTo>
                    <a:pt x="6798" y="172492"/>
                  </a:lnTo>
                  <a:lnTo>
                    <a:pt x="25728" y="208471"/>
                  </a:lnTo>
                  <a:lnTo>
                    <a:pt x="54595" y="236841"/>
                  </a:lnTo>
                  <a:lnTo>
                    <a:pt x="91201" y="255446"/>
                  </a:lnTo>
                  <a:lnTo>
                    <a:pt x="133349" y="262127"/>
                  </a:lnTo>
                  <a:lnTo>
                    <a:pt x="175498" y="255446"/>
                  </a:lnTo>
                  <a:lnTo>
                    <a:pt x="212104" y="236841"/>
                  </a:lnTo>
                  <a:lnTo>
                    <a:pt x="240971" y="208471"/>
                  </a:lnTo>
                  <a:lnTo>
                    <a:pt x="259901" y="172492"/>
                  </a:lnTo>
                  <a:lnTo>
                    <a:pt x="266699" y="131063"/>
                  </a:lnTo>
                  <a:lnTo>
                    <a:pt x="259901" y="89635"/>
                  </a:lnTo>
                  <a:lnTo>
                    <a:pt x="240971" y="53656"/>
                  </a:lnTo>
                  <a:lnTo>
                    <a:pt x="212104" y="25286"/>
                  </a:lnTo>
                  <a:lnTo>
                    <a:pt x="175498" y="6681"/>
                  </a:lnTo>
                  <a:lnTo>
                    <a:pt x="133349" y="0"/>
                  </a:lnTo>
                  <a:close/>
                </a:path>
              </a:pathLst>
            </a:custGeom>
            <a:grpFill/>
            <a:ln>
              <a:noFill/>
            </a:ln>
          </p:spPr>
          <p:txBody>
            <a:bodyPr wrap="square" lIns="0" tIns="0" rIns="0" bIns="0" rtlCol="0"/>
            <a:lstStyle/>
            <a:p>
              <a:endParaRPr sz="2000" b="1">
                <a:solidFill>
                  <a:schemeClr val="tx1">
                    <a:lumMod val="95000"/>
                    <a:lumOff val="5000"/>
                  </a:schemeClr>
                </a:solidFill>
                <a:latin typeface="Arial Nova" panose="020B0504020202020204" pitchFamily="34" charset="0"/>
              </a:endParaRPr>
            </a:p>
          </p:txBody>
        </p:sp>
        <p:sp>
          <p:nvSpPr>
            <p:cNvPr id="943" name="object 42">
              <a:extLst>
                <a:ext uri="{FF2B5EF4-FFF2-40B4-BE49-F238E27FC236}">
                  <a16:creationId xmlns:a16="http://schemas.microsoft.com/office/drawing/2014/main" id="{23A5FE56-6ADB-7B7D-BB54-33EC38300AC4}"/>
                </a:ext>
              </a:extLst>
            </p:cNvPr>
            <p:cNvSpPr/>
            <p:nvPr/>
          </p:nvSpPr>
          <p:spPr>
            <a:xfrm>
              <a:off x="722376" y="2691383"/>
              <a:ext cx="266700" cy="262255"/>
            </a:xfrm>
            <a:custGeom>
              <a:avLst/>
              <a:gdLst/>
              <a:ahLst/>
              <a:cxnLst/>
              <a:rect l="l" t="t" r="r" b="b"/>
              <a:pathLst>
                <a:path w="266700" h="262255">
                  <a:moveTo>
                    <a:pt x="0" y="131063"/>
                  </a:moveTo>
                  <a:lnTo>
                    <a:pt x="6798" y="89635"/>
                  </a:lnTo>
                  <a:lnTo>
                    <a:pt x="25728" y="53656"/>
                  </a:lnTo>
                  <a:lnTo>
                    <a:pt x="54595" y="25286"/>
                  </a:lnTo>
                  <a:lnTo>
                    <a:pt x="91201" y="6681"/>
                  </a:lnTo>
                  <a:lnTo>
                    <a:pt x="133349" y="0"/>
                  </a:lnTo>
                  <a:lnTo>
                    <a:pt x="175498" y="6681"/>
                  </a:lnTo>
                  <a:lnTo>
                    <a:pt x="212104" y="25286"/>
                  </a:lnTo>
                  <a:lnTo>
                    <a:pt x="240971" y="53656"/>
                  </a:lnTo>
                  <a:lnTo>
                    <a:pt x="259901" y="89635"/>
                  </a:lnTo>
                  <a:lnTo>
                    <a:pt x="266699" y="131063"/>
                  </a:lnTo>
                  <a:lnTo>
                    <a:pt x="259901" y="172492"/>
                  </a:lnTo>
                  <a:lnTo>
                    <a:pt x="240971" y="208471"/>
                  </a:lnTo>
                  <a:lnTo>
                    <a:pt x="212104" y="236841"/>
                  </a:lnTo>
                  <a:lnTo>
                    <a:pt x="175498" y="255446"/>
                  </a:lnTo>
                  <a:lnTo>
                    <a:pt x="133349" y="262127"/>
                  </a:lnTo>
                  <a:lnTo>
                    <a:pt x="91201" y="255446"/>
                  </a:lnTo>
                  <a:lnTo>
                    <a:pt x="54595" y="236841"/>
                  </a:lnTo>
                  <a:lnTo>
                    <a:pt x="25728" y="208471"/>
                  </a:lnTo>
                  <a:lnTo>
                    <a:pt x="6798" y="172492"/>
                  </a:lnTo>
                  <a:lnTo>
                    <a:pt x="0" y="131063"/>
                  </a:lnTo>
                  <a:close/>
                </a:path>
              </a:pathLst>
            </a:custGeom>
            <a:grpFill/>
            <a:ln w="12699">
              <a:noFill/>
            </a:ln>
          </p:spPr>
          <p:txBody>
            <a:bodyPr wrap="square" lIns="0" tIns="0" rIns="0" bIns="0" rtlCol="0" anchor="ctr"/>
            <a:lstStyle/>
            <a:p>
              <a:pPr algn="ctr"/>
              <a:r>
                <a:rPr lang="es-ES" sz="1200" b="1">
                  <a:solidFill>
                    <a:schemeClr val="tx1">
                      <a:lumMod val="95000"/>
                      <a:lumOff val="5000"/>
                    </a:schemeClr>
                  </a:solidFill>
                  <a:latin typeface="Arial Nova" panose="020B0504020202020204" pitchFamily="34" charset="0"/>
                </a:rPr>
                <a:t>6</a:t>
              </a:r>
              <a:endParaRPr sz="1200" b="1">
                <a:solidFill>
                  <a:schemeClr val="tx1">
                    <a:lumMod val="95000"/>
                    <a:lumOff val="5000"/>
                  </a:schemeClr>
                </a:solidFill>
                <a:latin typeface="Arial Nova" panose="020B0504020202020204" pitchFamily="34" charset="0"/>
              </a:endParaRPr>
            </a:p>
          </p:txBody>
        </p:sp>
      </p:grpSp>
      <p:sp>
        <p:nvSpPr>
          <p:cNvPr id="944" name="CuadroTexto 23">
            <a:extLst>
              <a:ext uri="{FF2B5EF4-FFF2-40B4-BE49-F238E27FC236}">
                <a16:creationId xmlns:a16="http://schemas.microsoft.com/office/drawing/2014/main" id="{E4B11085-B31B-3417-D3D0-96D8D9A98F22}"/>
              </a:ext>
            </a:extLst>
          </p:cNvPr>
          <p:cNvSpPr txBox="1"/>
          <p:nvPr/>
        </p:nvSpPr>
        <p:spPr>
          <a:xfrm>
            <a:off x="6427398" y="2007603"/>
            <a:ext cx="4711225" cy="261610"/>
          </a:xfrm>
          <a:prstGeom prst="rect">
            <a:avLst/>
          </a:prstGeom>
          <a:solidFill>
            <a:schemeClr val="accent1">
              <a:lumMod val="40000"/>
              <a:lumOff val="60000"/>
            </a:schemeClr>
          </a:solidFill>
        </p:spPr>
        <p:txBody>
          <a:bodyPr wrap="square">
            <a:spAutoFit/>
          </a:bodyPr>
          <a:lstStyle/>
          <a:p>
            <a:pPr marL="0" marR="0" lvl="0" indent="0" algn="just" defTabSz="825479" eaLnBrk="1" fontAlgn="auto" latinLnBrk="0" hangingPunct="0">
              <a:lnSpc>
                <a:spcPct val="100000"/>
              </a:lnSpc>
              <a:spcBef>
                <a:spcPts val="0"/>
              </a:spcBef>
              <a:spcAft>
                <a:spcPts val="0"/>
              </a:spcAft>
              <a:buClrTx/>
              <a:buSzTx/>
              <a:buFontTx/>
              <a:buNone/>
              <a:tabLst/>
              <a:defRPr/>
            </a:pPr>
            <a:r>
              <a:rPr lang="en-US" sz="1100" b="1" kern="0" dirty="0" err="1">
                <a:solidFill>
                  <a:srgbClr val="000000"/>
                </a:solidFill>
                <a:latin typeface="Arial Nova" panose="020B0504020202020204" pitchFamily="34" charset="0"/>
                <a:ea typeface="Roboto" panose="02000000000000000000" pitchFamily="2" charset="0"/>
                <a:cs typeface="Arial" panose="020B0604020202020204" pitchFamily="34" charset="0"/>
                <a:sym typeface="Helvetica Light"/>
              </a:rPr>
              <a:t>Valoració</a:t>
            </a:r>
            <a:endParaRPr kumimoji="0" lang="en-US" sz="1100" b="1" i="0" u="none" strike="noStrike" kern="0" cap="none" spc="0" normalizeH="0" baseline="0" noProof="0" dirty="0">
              <a:ln>
                <a:noFill/>
              </a:ln>
              <a:solidFill>
                <a:srgbClr val="000000"/>
              </a:solidFill>
              <a:effectLst/>
              <a:uLnTx/>
              <a:uFillTx/>
              <a:latin typeface="Arial Nova" panose="020B0504020202020204" pitchFamily="34" charset="0"/>
              <a:ea typeface="Roboto" panose="02000000000000000000" pitchFamily="2" charset="0"/>
              <a:cs typeface="Arial" panose="020B0604020202020204" pitchFamily="34" charset="0"/>
              <a:sym typeface="Helvetica Light"/>
            </a:endParaRPr>
          </a:p>
        </p:txBody>
      </p:sp>
      <p:sp>
        <p:nvSpPr>
          <p:cNvPr id="945" name="CuadroTexto 25">
            <a:extLst>
              <a:ext uri="{FF2B5EF4-FFF2-40B4-BE49-F238E27FC236}">
                <a16:creationId xmlns:a16="http://schemas.microsoft.com/office/drawing/2014/main" id="{3D8D5537-F5EE-59E9-ED9B-62E3A3BCEC93}"/>
              </a:ext>
            </a:extLst>
          </p:cNvPr>
          <p:cNvSpPr txBox="1"/>
          <p:nvPr/>
        </p:nvSpPr>
        <p:spPr>
          <a:xfrm>
            <a:off x="6427398" y="2796782"/>
            <a:ext cx="4010693" cy="261610"/>
          </a:xfrm>
          <a:prstGeom prst="rect">
            <a:avLst/>
          </a:prstGeom>
          <a:noFill/>
        </p:spPr>
        <p:txBody>
          <a:bodyPr wrap="square">
            <a:spAutoFit/>
          </a:bodyPr>
          <a:lstStyle/>
          <a:p>
            <a:pPr marL="0" marR="0" lvl="0" indent="0" defTabSz="619125" eaLnBrk="1" fontAlgn="auto" latinLnBrk="0" hangingPunct="0">
              <a:lnSpc>
                <a:spcPct val="100000"/>
              </a:lnSpc>
              <a:spcBef>
                <a:spcPts val="0"/>
              </a:spcBef>
              <a:spcAft>
                <a:spcPts val="450"/>
              </a:spcAft>
              <a:buClrTx/>
              <a:buSzTx/>
              <a:buFontTx/>
              <a:buNone/>
              <a:tabLst/>
              <a:defRPr/>
            </a:pPr>
            <a:r>
              <a:rPr kumimoji="0" lang="en-US" sz="1100" b="1" i="0" u="none" strike="noStrike" kern="0" cap="none" spc="0" normalizeH="0" baseline="0" noProof="0" dirty="0" err="1">
                <a:ln>
                  <a:noFill/>
                </a:ln>
                <a:solidFill>
                  <a:srgbClr val="000000"/>
                </a:solidFill>
                <a:effectLst/>
                <a:uLnTx/>
                <a:uFillTx/>
                <a:latin typeface="Arial Nova" panose="020B0504020202020204" pitchFamily="34" charset="0"/>
                <a:ea typeface="Roboto" panose="02000000000000000000" pitchFamily="2" charset="0"/>
                <a:cs typeface="Arial" panose="020B0604020202020204" pitchFamily="34" charset="0"/>
                <a:sym typeface="Helvetica Light"/>
              </a:rPr>
              <a:t>Gestió</a:t>
            </a:r>
            <a:r>
              <a:rPr kumimoji="0" lang="en-US" sz="1100" b="1" i="0" u="none" strike="noStrike" kern="0" cap="none" spc="0" normalizeH="0" baseline="0" noProof="0" dirty="0">
                <a:ln>
                  <a:noFill/>
                </a:ln>
                <a:solidFill>
                  <a:srgbClr val="000000"/>
                </a:solidFill>
                <a:effectLst/>
                <a:uLnTx/>
                <a:uFillTx/>
                <a:latin typeface="Arial Nova" panose="020B0504020202020204" pitchFamily="34" charset="0"/>
                <a:ea typeface="Roboto" panose="02000000000000000000" pitchFamily="2" charset="0"/>
                <a:cs typeface="Arial" panose="020B0604020202020204" pitchFamily="34" charset="0"/>
                <a:sym typeface="Helvetica Light"/>
              </a:rPr>
              <a:t> del Temps</a:t>
            </a:r>
          </a:p>
        </p:txBody>
      </p:sp>
      <p:sp>
        <p:nvSpPr>
          <p:cNvPr id="946" name="CuadroTexto 21">
            <a:extLst>
              <a:ext uri="{FF2B5EF4-FFF2-40B4-BE49-F238E27FC236}">
                <a16:creationId xmlns:a16="http://schemas.microsoft.com/office/drawing/2014/main" id="{B57CA1A3-9DE0-9E50-539F-6D07D0F681DE}"/>
              </a:ext>
            </a:extLst>
          </p:cNvPr>
          <p:cNvSpPr txBox="1"/>
          <p:nvPr/>
        </p:nvSpPr>
        <p:spPr>
          <a:xfrm>
            <a:off x="6427398" y="3650682"/>
            <a:ext cx="4076205" cy="261610"/>
          </a:xfrm>
          <a:prstGeom prst="rect">
            <a:avLst/>
          </a:prstGeom>
          <a:solidFill>
            <a:schemeClr val="accent1">
              <a:lumMod val="40000"/>
              <a:lumOff val="60000"/>
            </a:schemeClr>
          </a:solidFill>
        </p:spPr>
        <p:txBody>
          <a:bodyPr wrap="square">
            <a:spAutoFit/>
          </a:bodyPr>
          <a:lstStyle/>
          <a:p>
            <a:pPr marL="0" marR="0" lvl="0" indent="0" defTabSz="619125" eaLnBrk="1" fontAlgn="auto" latinLnBrk="0" hangingPunct="0">
              <a:lnSpc>
                <a:spcPct val="100000"/>
              </a:lnSpc>
              <a:spcBef>
                <a:spcPts val="0"/>
              </a:spcBef>
              <a:spcAft>
                <a:spcPts val="450"/>
              </a:spcAft>
              <a:buClrTx/>
              <a:buSzTx/>
              <a:buFontTx/>
              <a:buNone/>
              <a:tabLst/>
              <a:defRPr/>
            </a:pPr>
            <a:r>
              <a:rPr kumimoji="0" lang="en-US" sz="1100" b="1" i="0" u="none" strike="noStrike" kern="0" cap="none" spc="0" normalizeH="0" baseline="0" noProof="0" dirty="0" err="1">
                <a:ln>
                  <a:noFill/>
                </a:ln>
                <a:solidFill>
                  <a:srgbClr val="000000"/>
                </a:solidFill>
                <a:effectLst/>
                <a:uLnTx/>
                <a:uFillTx/>
                <a:latin typeface="Arial Nova" panose="020B0504020202020204" pitchFamily="34" charset="0"/>
                <a:ea typeface="Roboto" panose="02000000000000000000" pitchFamily="2" charset="0"/>
                <a:cs typeface="Arial" panose="020B0604020202020204" pitchFamily="34" charset="0"/>
                <a:sym typeface="Helvetica Light"/>
              </a:rPr>
              <a:t>Preparació</a:t>
            </a:r>
            <a:endParaRPr kumimoji="0" lang="en-US" sz="1100" b="1" i="0" u="none" strike="noStrike" kern="0" cap="none" spc="0" normalizeH="0" baseline="0" noProof="0" dirty="0">
              <a:ln>
                <a:noFill/>
              </a:ln>
              <a:solidFill>
                <a:srgbClr val="000000"/>
              </a:solidFill>
              <a:effectLst/>
              <a:uLnTx/>
              <a:uFillTx/>
              <a:latin typeface="Arial Nova" panose="020B0504020202020204" pitchFamily="34" charset="0"/>
              <a:ea typeface="Roboto" panose="02000000000000000000" pitchFamily="2" charset="0"/>
              <a:cs typeface="Arial" panose="020B0604020202020204" pitchFamily="34" charset="0"/>
              <a:sym typeface="Helvetica Light"/>
            </a:endParaRPr>
          </a:p>
        </p:txBody>
      </p:sp>
      <p:sp>
        <p:nvSpPr>
          <p:cNvPr id="947" name="TextBox 4">
            <a:extLst>
              <a:ext uri="{FF2B5EF4-FFF2-40B4-BE49-F238E27FC236}">
                <a16:creationId xmlns:a16="http://schemas.microsoft.com/office/drawing/2014/main" id="{3A19129A-2A8F-8DF2-5E97-01C09D9B48E4}"/>
              </a:ext>
            </a:extLst>
          </p:cNvPr>
          <p:cNvSpPr txBox="1"/>
          <p:nvPr/>
        </p:nvSpPr>
        <p:spPr>
          <a:xfrm>
            <a:off x="6337288" y="4486050"/>
            <a:ext cx="5411123" cy="597600"/>
          </a:xfrm>
          <a:prstGeom prst="rect">
            <a:avLst/>
          </a:prstGeom>
          <a:solidFill>
            <a:schemeClr val="tx2">
              <a:lumMod val="10000"/>
              <a:lumOff val="90000"/>
            </a:schemeClr>
          </a:solidFill>
          <a:ln w="12700" cap="flat">
            <a:noFill/>
            <a:miter lim="400000"/>
          </a:ln>
          <a:effectLst/>
          <a:sp3d/>
        </p:spPr>
        <p:txBody>
          <a:bodyPr rot="0" spcFirstLastPara="1" vertOverflow="overflow" horzOverflow="overflow" vert="horz" wrap="square" lIns="144000" tIns="144000" rIns="0" bIns="144000" numCol="1" spcCol="38100" rtlCol="0" anchor="t">
            <a:noAutofit/>
          </a:bodyPr>
          <a:lstStyle/>
          <a:p>
            <a:pPr marL="0" marR="0" lvl="0" indent="0" defTabSz="825479" eaLnBrk="1" fontAlgn="auto" latinLnBrk="0" hangingPunct="0">
              <a:lnSpc>
                <a:spcPct val="100000"/>
              </a:lnSpc>
              <a:spcBef>
                <a:spcPts val="0"/>
              </a:spcBef>
              <a:spcAft>
                <a:spcPts val="600"/>
              </a:spcAft>
              <a:buClrTx/>
              <a:buSzTx/>
              <a:buFontTx/>
              <a:buNone/>
              <a:tabLst/>
              <a:defRPr/>
            </a:pPr>
            <a:endParaRPr kumimoji="0" lang="en-US" sz="1200" b="1" i="0" u="none" strike="noStrike" kern="0" cap="none" spc="0" normalizeH="0" baseline="0" noProof="0">
              <a:ln>
                <a:noFill/>
              </a:ln>
              <a:solidFill>
                <a:srgbClr val="000000"/>
              </a:solidFill>
              <a:effectLst/>
              <a:uLnTx/>
              <a:uFillTx/>
              <a:latin typeface="Arial Nova" panose="020B0504020202020204" pitchFamily="34" charset="0"/>
              <a:ea typeface="Roboto" panose="02000000000000000000" pitchFamily="2" charset="0"/>
              <a:cs typeface="Arial" panose="020B0604020202020204" pitchFamily="34" charset="0"/>
              <a:sym typeface="Helvetica Light"/>
            </a:endParaRPr>
          </a:p>
        </p:txBody>
      </p:sp>
      <p:sp>
        <p:nvSpPr>
          <p:cNvPr id="948" name="CuadroTexto 25">
            <a:extLst>
              <a:ext uri="{FF2B5EF4-FFF2-40B4-BE49-F238E27FC236}">
                <a16:creationId xmlns:a16="http://schemas.microsoft.com/office/drawing/2014/main" id="{EC2DE7AA-2702-F6CA-930F-1C50F17C6B10}"/>
              </a:ext>
            </a:extLst>
          </p:cNvPr>
          <p:cNvSpPr txBox="1"/>
          <p:nvPr/>
        </p:nvSpPr>
        <p:spPr>
          <a:xfrm>
            <a:off x="6481288" y="4665947"/>
            <a:ext cx="4660663" cy="415498"/>
          </a:xfrm>
          <a:prstGeom prst="rect">
            <a:avLst/>
          </a:prstGeom>
          <a:noFill/>
        </p:spPr>
        <p:txBody>
          <a:bodyPr wrap="square">
            <a:spAutoFit/>
          </a:bodyPr>
          <a:lstStyle/>
          <a:p>
            <a:pPr marL="0" marR="0" lvl="0" indent="0" defTabSz="619125" eaLnBrk="1" fontAlgn="auto" latinLnBrk="0" hangingPunct="0">
              <a:lnSpc>
                <a:spcPct val="100000"/>
              </a:lnSpc>
              <a:spcBef>
                <a:spcPts val="0"/>
              </a:spcBef>
              <a:spcAft>
                <a:spcPts val="0"/>
              </a:spcAft>
              <a:buClrTx/>
              <a:buSzTx/>
              <a:buFontTx/>
              <a:buNone/>
              <a:tabLst/>
              <a:defRPr/>
            </a:pPr>
            <a:r>
              <a:rPr lang="es-ES" sz="1000" b="0" i="0" dirty="0">
                <a:effectLst/>
                <a:latin typeface="Arial Nova" panose="020B0504020202020204" pitchFamily="34" charset="0"/>
              </a:rPr>
              <a:t>La </a:t>
            </a:r>
            <a:r>
              <a:rPr lang="es-ES" sz="1000" b="1" i="0" dirty="0" err="1">
                <a:effectLst/>
                <a:latin typeface="Arial Nova" panose="020B0504020202020204" pitchFamily="34" charset="0"/>
              </a:rPr>
              <a:t>preparació</a:t>
            </a:r>
            <a:r>
              <a:rPr lang="es-ES" sz="1000" b="1" i="0" dirty="0">
                <a:effectLst/>
                <a:latin typeface="Arial Nova" panose="020B0504020202020204" pitchFamily="34" charset="0"/>
              </a:rPr>
              <a:t>, </a:t>
            </a:r>
            <a:r>
              <a:rPr lang="es-ES" sz="1000" b="1" i="0" dirty="0" err="1">
                <a:effectLst/>
                <a:latin typeface="Arial Nova" panose="020B0504020202020204" pitchFamily="34" charset="0"/>
              </a:rPr>
              <a:t>competència</a:t>
            </a:r>
            <a:r>
              <a:rPr lang="es-ES" sz="1000" b="1" i="0" dirty="0">
                <a:effectLst/>
                <a:latin typeface="Arial Nova" panose="020B0504020202020204" pitchFamily="34" charset="0"/>
              </a:rPr>
              <a:t> i </a:t>
            </a:r>
            <a:r>
              <a:rPr lang="es-ES" sz="1000" b="1" i="0" dirty="0" err="1">
                <a:effectLst/>
                <a:latin typeface="Arial Nova" panose="020B0504020202020204" pitchFamily="34" charset="0"/>
              </a:rPr>
              <a:t>professionalitat</a:t>
            </a:r>
            <a:r>
              <a:rPr lang="es-ES" sz="1000" b="1" i="0" dirty="0">
                <a:effectLst/>
                <a:latin typeface="Arial Nova" panose="020B0504020202020204" pitchFamily="34" charset="0"/>
              </a:rPr>
              <a:t> </a:t>
            </a:r>
            <a:r>
              <a:rPr lang="es-ES" sz="1000" b="0" i="0" dirty="0">
                <a:effectLst/>
                <a:latin typeface="Arial Nova" panose="020B0504020202020204" pitchFamily="34" charset="0"/>
              </a:rPr>
              <a:t>del </a:t>
            </a:r>
            <a:r>
              <a:rPr lang="es-ES" sz="1000" b="0" i="0" dirty="0" err="1">
                <a:effectLst/>
                <a:latin typeface="Arial Nova" panose="020B0504020202020204" pitchFamily="34" charset="0"/>
              </a:rPr>
              <a:t>procés</a:t>
            </a:r>
            <a:r>
              <a:rPr lang="es-ES" sz="1000" b="0" i="0" dirty="0">
                <a:effectLst/>
                <a:latin typeface="Arial Nova" panose="020B0504020202020204" pitchFamily="34" charset="0"/>
              </a:rPr>
              <a:t> </a:t>
            </a:r>
            <a:r>
              <a:rPr lang="es-ES" sz="1000" b="0" i="0" dirty="0" err="1">
                <a:effectLst/>
                <a:latin typeface="Arial Nova" panose="020B0504020202020204" pitchFamily="34" charset="0"/>
              </a:rPr>
              <a:t>tindrà</a:t>
            </a:r>
            <a:r>
              <a:rPr lang="es-ES" sz="1000" b="0" i="0" dirty="0">
                <a:effectLst/>
                <a:latin typeface="Arial Nova" panose="020B0504020202020204" pitchFamily="34" charset="0"/>
              </a:rPr>
              <a:t> </a:t>
            </a:r>
            <a:r>
              <a:rPr lang="es-ES" sz="1000" b="0" i="0" dirty="0" err="1">
                <a:effectLst/>
                <a:latin typeface="Arial Nova" panose="020B0504020202020204" pitchFamily="34" charset="0"/>
              </a:rPr>
              <a:t>com</a:t>
            </a:r>
            <a:r>
              <a:rPr lang="es-ES" sz="1000" b="0" i="0" dirty="0">
                <a:effectLst/>
                <a:latin typeface="Arial Nova" panose="020B0504020202020204" pitchFamily="34" charset="0"/>
              </a:rPr>
              <a:t> a </a:t>
            </a:r>
            <a:r>
              <a:rPr lang="es-ES" sz="1000" b="0" i="0" dirty="0" err="1">
                <a:effectLst/>
                <a:latin typeface="Arial Nova" panose="020B0504020202020204" pitchFamily="34" charset="0"/>
              </a:rPr>
              <a:t>resultat</a:t>
            </a:r>
            <a:r>
              <a:rPr lang="es-ES" sz="1000" b="0" i="0" dirty="0">
                <a:effectLst/>
                <a:latin typeface="Arial Nova" panose="020B0504020202020204" pitchFamily="34" charset="0"/>
              </a:rPr>
              <a:t> </a:t>
            </a:r>
            <a:r>
              <a:rPr lang="es-ES" sz="1000" b="1" i="0" dirty="0" err="1">
                <a:effectLst/>
                <a:latin typeface="Arial Nova" panose="020B0504020202020204" pitchFamily="34" charset="0"/>
              </a:rPr>
              <a:t>maximitzar</a:t>
            </a:r>
            <a:r>
              <a:rPr lang="es-ES" sz="1000" b="1" i="0" dirty="0">
                <a:effectLst/>
                <a:latin typeface="Arial Nova" panose="020B0504020202020204" pitchFamily="34" charset="0"/>
              </a:rPr>
              <a:t> la valoració i estructura </a:t>
            </a:r>
            <a:r>
              <a:rPr lang="es-ES" sz="1000" b="0" i="0" dirty="0">
                <a:effectLst/>
                <a:latin typeface="Arial Nova" panose="020B0504020202020204" pitchFamily="34" charset="0"/>
              </a:rPr>
              <a:t>de </a:t>
            </a:r>
            <a:r>
              <a:rPr lang="es-ES" sz="1000" b="0" i="0" dirty="0" err="1">
                <a:effectLst/>
                <a:latin typeface="Arial Nova" panose="020B0504020202020204" pitchFamily="34" charset="0"/>
              </a:rPr>
              <a:t>pagaments</a:t>
            </a:r>
            <a:r>
              <a:rPr lang="es-ES" sz="1000" b="0" i="0" dirty="0">
                <a:effectLst/>
                <a:latin typeface="Arial Nova" panose="020B0504020202020204" pitchFamily="34" charset="0"/>
              </a:rPr>
              <a:t>.</a:t>
            </a:r>
            <a:endParaRPr kumimoji="0" lang="en-US" sz="1000" b="0" i="0" u="none" strike="noStrike" kern="0" cap="none" spc="0" normalizeH="0" baseline="0" noProof="0" dirty="0">
              <a:ln>
                <a:noFill/>
              </a:ln>
              <a:effectLst/>
              <a:uLnTx/>
              <a:uFillTx/>
              <a:latin typeface="Arial Nova" panose="020B0504020202020204" pitchFamily="34" charset="0"/>
              <a:ea typeface="Roboto Light" panose="02000000000000000000" pitchFamily="2" charset="0"/>
              <a:cs typeface="Arial" panose="020B0604020202020204" pitchFamily="34" charset="0"/>
              <a:sym typeface="Helvetica Light"/>
            </a:endParaRPr>
          </a:p>
        </p:txBody>
      </p:sp>
      <p:grpSp>
        <p:nvGrpSpPr>
          <p:cNvPr id="949" name="object 40">
            <a:extLst>
              <a:ext uri="{FF2B5EF4-FFF2-40B4-BE49-F238E27FC236}">
                <a16:creationId xmlns:a16="http://schemas.microsoft.com/office/drawing/2014/main" id="{60372598-5DCB-BE06-D3D7-B20F150CB4F5}"/>
              </a:ext>
            </a:extLst>
          </p:cNvPr>
          <p:cNvGrpSpPr/>
          <p:nvPr/>
        </p:nvGrpSpPr>
        <p:grpSpPr>
          <a:xfrm>
            <a:off x="6189711" y="4338900"/>
            <a:ext cx="288000" cy="288000"/>
            <a:chOff x="722376" y="2691383"/>
            <a:chExt cx="266700" cy="262255"/>
          </a:xfrm>
          <a:solidFill>
            <a:schemeClr val="tx2">
              <a:lumMod val="10000"/>
              <a:lumOff val="90000"/>
            </a:schemeClr>
          </a:solidFill>
        </p:grpSpPr>
        <p:sp>
          <p:nvSpPr>
            <p:cNvPr id="950" name="object 41">
              <a:extLst>
                <a:ext uri="{FF2B5EF4-FFF2-40B4-BE49-F238E27FC236}">
                  <a16:creationId xmlns:a16="http://schemas.microsoft.com/office/drawing/2014/main" id="{7300FC39-8FEA-0585-B77F-83A09DD2EF7A}"/>
                </a:ext>
              </a:extLst>
            </p:cNvPr>
            <p:cNvSpPr/>
            <p:nvPr/>
          </p:nvSpPr>
          <p:spPr>
            <a:xfrm>
              <a:off x="722376" y="2691383"/>
              <a:ext cx="266700" cy="262255"/>
            </a:xfrm>
            <a:custGeom>
              <a:avLst/>
              <a:gdLst/>
              <a:ahLst/>
              <a:cxnLst/>
              <a:rect l="l" t="t" r="r" b="b"/>
              <a:pathLst>
                <a:path w="266700" h="262255">
                  <a:moveTo>
                    <a:pt x="133349" y="0"/>
                  </a:moveTo>
                  <a:lnTo>
                    <a:pt x="91201" y="6681"/>
                  </a:lnTo>
                  <a:lnTo>
                    <a:pt x="54595" y="25286"/>
                  </a:lnTo>
                  <a:lnTo>
                    <a:pt x="25728" y="53656"/>
                  </a:lnTo>
                  <a:lnTo>
                    <a:pt x="6798" y="89635"/>
                  </a:lnTo>
                  <a:lnTo>
                    <a:pt x="0" y="131063"/>
                  </a:lnTo>
                  <a:lnTo>
                    <a:pt x="6798" y="172492"/>
                  </a:lnTo>
                  <a:lnTo>
                    <a:pt x="25728" y="208471"/>
                  </a:lnTo>
                  <a:lnTo>
                    <a:pt x="54595" y="236841"/>
                  </a:lnTo>
                  <a:lnTo>
                    <a:pt x="91201" y="255446"/>
                  </a:lnTo>
                  <a:lnTo>
                    <a:pt x="133349" y="262127"/>
                  </a:lnTo>
                  <a:lnTo>
                    <a:pt x="175498" y="255446"/>
                  </a:lnTo>
                  <a:lnTo>
                    <a:pt x="212104" y="236841"/>
                  </a:lnTo>
                  <a:lnTo>
                    <a:pt x="240971" y="208471"/>
                  </a:lnTo>
                  <a:lnTo>
                    <a:pt x="259901" y="172492"/>
                  </a:lnTo>
                  <a:lnTo>
                    <a:pt x="266699" y="131063"/>
                  </a:lnTo>
                  <a:lnTo>
                    <a:pt x="259901" y="89635"/>
                  </a:lnTo>
                  <a:lnTo>
                    <a:pt x="240971" y="53656"/>
                  </a:lnTo>
                  <a:lnTo>
                    <a:pt x="212104" y="25286"/>
                  </a:lnTo>
                  <a:lnTo>
                    <a:pt x="175498" y="6681"/>
                  </a:lnTo>
                  <a:lnTo>
                    <a:pt x="133349" y="0"/>
                  </a:lnTo>
                  <a:close/>
                </a:path>
              </a:pathLst>
            </a:custGeom>
            <a:grpFill/>
            <a:ln>
              <a:noFill/>
            </a:ln>
          </p:spPr>
          <p:txBody>
            <a:bodyPr wrap="square" lIns="0" tIns="0" rIns="0" bIns="0" rtlCol="0"/>
            <a:lstStyle/>
            <a:p>
              <a:endParaRPr sz="2000" b="1">
                <a:solidFill>
                  <a:schemeClr val="tx1">
                    <a:lumMod val="95000"/>
                    <a:lumOff val="5000"/>
                  </a:schemeClr>
                </a:solidFill>
                <a:latin typeface="Arial Nova" panose="020B0504020202020204" pitchFamily="34" charset="0"/>
              </a:endParaRPr>
            </a:p>
          </p:txBody>
        </p:sp>
        <p:sp>
          <p:nvSpPr>
            <p:cNvPr id="951" name="object 42">
              <a:extLst>
                <a:ext uri="{FF2B5EF4-FFF2-40B4-BE49-F238E27FC236}">
                  <a16:creationId xmlns:a16="http://schemas.microsoft.com/office/drawing/2014/main" id="{017CF8B6-995F-8337-4EC9-BEFE321ADC8E}"/>
                </a:ext>
              </a:extLst>
            </p:cNvPr>
            <p:cNvSpPr/>
            <p:nvPr/>
          </p:nvSpPr>
          <p:spPr>
            <a:xfrm>
              <a:off x="722376" y="2691383"/>
              <a:ext cx="266700" cy="262255"/>
            </a:xfrm>
            <a:custGeom>
              <a:avLst/>
              <a:gdLst/>
              <a:ahLst/>
              <a:cxnLst/>
              <a:rect l="l" t="t" r="r" b="b"/>
              <a:pathLst>
                <a:path w="266700" h="262255">
                  <a:moveTo>
                    <a:pt x="0" y="131063"/>
                  </a:moveTo>
                  <a:lnTo>
                    <a:pt x="6798" y="89635"/>
                  </a:lnTo>
                  <a:lnTo>
                    <a:pt x="25728" y="53656"/>
                  </a:lnTo>
                  <a:lnTo>
                    <a:pt x="54595" y="25286"/>
                  </a:lnTo>
                  <a:lnTo>
                    <a:pt x="91201" y="6681"/>
                  </a:lnTo>
                  <a:lnTo>
                    <a:pt x="133349" y="0"/>
                  </a:lnTo>
                  <a:lnTo>
                    <a:pt x="175498" y="6681"/>
                  </a:lnTo>
                  <a:lnTo>
                    <a:pt x="212104" y="25286"/>
                  </a:lnTo>
                  <a:lnTo>
                    <a:pt x="240971" y="53656"/>
                  </a:lnTo>
                  <a:lnTo>
                    <a:pt x="259901" y="89635"/>
                  </a:lnTo>
                  <a:lnTo>
                    <a:pt x="266699" y="131063"/>
                  </a:lnTo>
                  <a:lnTo>
                    <a:pt x="259901" y="172492"/>
                  </a:lnTo>
                  <a:lnTo>
                    <a:pt x="240971" y="208471"/>
                  </a:lnTo>
                  <a:lnTo>
                    <a:pt x="212104" y="236841"/>
                  </a:lnTo>
                  <a:lnTo>
                    <a:pt x="175498" y="255446"/>
                  </a:lnTo>
                  <a:lnTo>
                    <a:pt x="133349" y="262127"/>
                  </a:lnTo>
                  <a:lnTo>
                    <a:pt x="91201" y="255446"/>
                  </a:lnTo>
                  <a:lnTo>
                    <a:pt x="54595" y="236841"/>
                  </a:lnTo>
                  <a:lnTo>
                    <a:pt x="25728" y="208471"/>
                  </a:lnTo>
                  <a:lnTo>
                    <a:pt x="6798" y="172492"/>
                  </a:lnTo>
                  <a:lnTo>
                    <a:pt x="0" y="131063"/>
                  </a:lnTo>
                  <a:close/>
                </a:path>
              </a:pathLst>
            </a:custGeom>
            <a:grpFill/>
            <a:ln w="12699">
              <a:noFill/>
            </a:ln>
          </p:spPr>
          <p:txBody>
            <a:bodyPr wrap="square" lIns="0" tIns="0" rIns="0" bIns="0" rtlCol="0" anchor="ctr"/>
            <a:lstStyle/>
            <a:p>
              <a:pPr algn="ctr"/>
              <a:r>
                <a:rPr lang="es-ES" sz="1200" b="1">
                  <a:solidFill>
                    <a:schemeClr val="tx1">
                      <a:lumMod val="95000"/>
                      <a:lumOff val="5000"/>
                    </a:schemeClr>
                  </a:solidFill>
                  <a:latin typeface="Arial Nova" panose="020B0504020202020204" pitchFamily="34" charset="0"/>
                </a:rPr>
                <a:t>9</a:t>
              </a:r>
              <a:endParaRPr sz="1200" b="1">
                <a:solidFill>
                  <a:schemeClr val="tx1">
                    <a:lumMod val="95000"/>
                    <a:lumOff val="5000"/>
                  </a:schemeClr>
                </a:solidFill>
                <a:latin typeface="Arial Nova" panose="020B0504020202020204" pitchFamily="34" charset="0"/>
              </a:endParaRPr>
            </a:p>
          </p:txBody>
        </p:sp>
      </p:grpSp>
      <p:sp>
        <p:nvSpPr>
          <p:cNvPr id="952" name="CuadroTexto 25">
            <a:extLst>
              <a:ext uri="{FF2B5EF4-FFF2-40B4-BE49-F238E27FC236}">
                <a16:creationId xmlns:a16="http://schemas.microsoft.com/office/drawing/2014/main" id="{5D151D6A-CFA1-632E-A002-4F3D380C678C}"/>
              </a:ext>
            </a:extLst>
          </p:cNvPr>
          <p:cNvSpPr txBox="1"/>
          <p:nvPr/>
        </p:nvSpPr>
        <p:spPr>
          <a:xfrm>
            <a:off x="6410118" y="4446206"/>
            <a:ext cx="4010693" cy="261610"/>
          </a:xfrm>
          <a:prstGeom prst="rect">
            <a:avLst/>
          </a:prstGeom>
          <a:noFill/>
        </p:spPr>
        <p:txBody>
          <a:bodyPr wrap="square">
            <a:spAutoFit/>
          </a:bodyPr>
          <a:lstStyle/>
          <a:p>
            <a:pPr algn="just" defTabSz="825479" hangingPunct="0">
              <a:defRPr/>
            </a:pPr>
            <a:r>
              <a:rPr kumimoji="0" lang="en-US" sz="1100" b="1" i="0" u="none" strike="noStrike" kern="0" cap="none" spc="0" normalizeH="0" baseline="0" noProof="0" dirty="0">
                <a:ln>
                  <a:noFill/>
                </a:ln>
                <a:solidFill>
                  <a:srgbClr val="000000"/>
                </a:solidFill>
                <a:effectLst/>
                <a:uLnTx/>
                <a:uFillTx/>
                <a:latin typeface="Arial Nova" panose="020B0504020202020204" pitchFamily="34" charset="0"/>
                <a:ea typeface="Roboto" panose="02000000000000000000" pitchFamily="2" charset="0"/>
                <a:cs typeface="Arial" panose="020B0604020202020204" pitchFamily="34" charset="0"/>
                <a:sym typeface="Helvetica Light"/>
              </a:rPr>
              <a:t>Millora de Valor</a:t>
            </a:r>
          </a:p>
        </p:txBody>
      </p:sp>
      <p:sp>
        <p:nvSpPr>
          <p:cNvPr id="953" name="TextBox 6">
            <a:extLst>
              <a:ext uri="{FF2B5EF4-FFF2-40B4-BE49-F238E27FC236}">
                <a16:creationId xmlns:a16="http://schemas.microsoft.com/office/drawing/2014/main" id="{B8816B0A-BB93-EB6F-602E-581F300298A4}"/>
              </a:ext>
            </a:extLst>
          </p:cNvPr>
          <p:cNvSpPr txBox="1"/>
          <p:nvPr/>
        </p:nvSpPr>
        <p:spPr>
          <a:xfrm>
            <a:off x="6336418" y="5275625"/>
            <a:ext cx="5424434" cy="597600"/>
          </a:xfrm>
          <a:prstGeom prst="rect">
            <a:avLst/>
          </a:prstGeom>
          <a:solidFill>
            <a:schemeClr val="accent1">
              <a:lumMod val="40000"/>
              <a:lumOff val="60000"/>
            </a:schemeClr>
          </a:solidFill>
          <a:ln w="12700" cap="flat">
            <a:noFill/>
            <a:miter lim="400000"/>
          </a:ln>
          <a:effectLst/>
          <a:sp3d/>
        </p:spPr>
        <p:txBody>
          <a:bodyPr rot="0" spcFirstLastPara="1" vertOverflow="overflow" horzOverflow="overflow" vert="horz" wrap="square" lIns="144000" tIns="144000" rIns="0" bIns="144000" numCol="1" spcCol="38100" rtlCol="0" anchor="t">
            <a:noAutofit/>
          </a:bodyPr>
          <a:lstStyle/>
          <a:p>
            <a:pPr marL="0" marR="0" lvl="0" indent="0" defTabSz="825479" eaLnBrk="1" fontAlgn="auto" latinLnBrk="0" hangingPunct="0">
              <a:lnSpc>
                <a:spcPct val="100000"/>
              </a:lnSpc>
              <a:spcBef>
                <a:spcPts val="0"/>
              </a:spcBef>
              <a:spcAft>
                <a:spcPts val="600"/>
              </a:spcAft>
              <a:buClrTx/>
              <a:buSzTx/>
              <a:buFontTx/>
              <a:buNone/>
              <a:tabLst/>
              <a:defRPr/>
            </a:pPr>
            <a:endParaRPr kumimoji="0" lang="en-US" sz="1200" b="1" i="0" u="none" strike="noStrike" kern="0" cap="none" spc="0" normalizeH="0" baseline="0" noProof="0">
              <a:ln>
                <a:noFill/>
              </a:ln>
              <a:solidFill>
                <a:srgbClr val="000000"/>
              </a:solidFill>
              <a:effectLst/>
              <a:uLnTx/>
              <a:uFillTx/>
              <a:latin typeface="Arial Nova" panose="020B0504020202020204" pitchFamily="34" charset="0"/>
              <a:ea typeface="Roboto" panose="02000000000000000000" pitchFamily="2" charset="0"/>
              <a:cs typeface="Arial" panose="020B0604020202020204" pitchFamily="34" charset="0"/>
              <a:sym typeface="Helvetica Light"/>
            </a:endParaRPr>
          </a:p>
        </p:txBody>
      </p:sp>
      <p:sp>
        <p:nvSpPr>
          <p:cNvPr id="954" name="CuadroTexto 21">
            <a:extLst>
              <a:ext uri="{FF2B5EF4-FFF2-40B4-BE49-F238E27FC236}">
                <a16:creationId xmlns:a16="http://schemas.microsoft.com/office/drawing/2014/main" id="{E36B1488-A15D-1125-2688-3E9E74DD2600}"/>
              </a:ext>
            </a:extLst>
          </p:cNvPr>
          <p:cNvSpPr txBox="1"/>
          <p:nvPr/>
        </p:nvSpPr>
        <p:spPr>
          <a:xfrm>
            <a:off x="6455056" y="5464805"/>
            <a:ext cx="4624037" cy="400110"/>
          </a:xfrm>
          <a:prstGeom prst="rect">
            <a:avLst/>
          </a:prstGeom>
          <a:noFill/>
        </p:spPr>
        <p:txBody>
          <a:bodyPr wrap="square">
            <a:spAutoFit/>
          </a:bodyPr>
          <a:lstStyle/>
          <a:p>
            <a:pPr marL="0" marR="0" lvl="0" indent="0" defTabSz="619125" eaLnBrk="1" fontAlgn="auto" latinLnBrk="0" hangingPunct="0">
              <a:lnSpc>
                <a:spcPct val="100000"/>
              </a:lnSpc>
              <a:spcBef>
                <a:spcPts val="0"/>
              </a:spcBef>
              <a:spcAft>
                <a:spcPts val="0"/>
              </a:spcAft>
              <a:buClrTx/>
              <a:buSzTx/>
              <a:buFontTx/>
              <a:buNone/>
              <a:tabLst/>
              <a:defRPr/>
            </a:pPr>
            <a:r>
              <a:rPr kumimoji="0" lang="es-ES" sz="1000" b="0" i="0" u="none" strike="noStrike" kern="0" cap="none" spc="0" normalizeH="0" baseline="0" noProof="0" dirty="0" err="1">
                <a:ln>
                  <a:noFill/>
                </a:ln>
                <a:solidFill>
                  <a:srgbClr val="000000"/>
                </a:solidFill>
                <a:effectLst/>
                <a:uLnTx/>
                <a:uFillTx/>
                <a:latin typeface="Arial Nova" panose="020B0504020202020204" pitchFamily="34" charset="0"/>
                <a:ea typeface="Roboto Light" panose="02000000000000000000" pitchFamily="2" charset="0"/>
                <a:cs typeface="Arial" panose="020B0604020202020204" pitchFamily="34" charset="0"/>
                <a:sym typeface="Helvetica Light"/>
              </a:rPr>
              <a:t>Comptar</a:t>
            </a:r>
            <a:r>
              <a:rPr kumimoji="0" lang="es-ES" sz="1000" b="0" i="0" u="none" strike="noStrike" kern="0" cap="none" spc="0" normalizeH="0" baseline="0" noProof="0" dirty="0">
                <a:ln>
                  <a:noFill/>
                </a:ln>
                <a:solidFill>
                  <a:srgbClr val="000000"/>
                </a:solidFill>
                <a:effectLst/>
                <a:uLnTx/>
                <a:uFillTx/>
                <a:latin typeface="Arial Nova" panose="020B0504020202020204" pitchFamily="34" charset="0"/>
                <a:ea typeface="Roboto Light" panose="02000000000000000000" pitchFamily="2" charset="0"/>
                <a:cs typeface="Arial" panose="020B0604020202020204" pitchFamily="34" charset="0"/>
                <a:sym typeface="Helvetica Light"/>
              </a:rPr>
              <a:t> </a:t>
            </a:r>
            <a:r>
              <a:rPr kumimoji="0" lang="es-ES" sz="1000" b="0" i="0" u="none" strike="noStrike" kern="0" cap="none" spc="0" normalizeH="0" baseline="0" noProof="0" dirty="0" err="1">
                <a:ln>
                  <a:noFill/>
                </a:ln>
                <a:solidFill>
                  <a:srgbClr val="000000"/>
                </a:solidFill>
                <a:effectLst/>
                <a:uLnTx/>
                <a:uFillTx/>
                <a:latin typeface="Arial Nova" panose="020B0504020202020204" pitchFamily="34" charset="0"/>
                <a:ea typeface="Roboto Light" panose="02000000000000000000" pitchFamily="2" charset="0"/>
                <a:cs typeface="Arial" panose="020B0604020202020204" pitchFamily="34" charset="0"/>
                <a:sym typeface="Helvetica Light"/>
              </a:rPr>
              <a:t>amb</a:t>
            </a:r>
            <a:r>
              <a:rPr kumimoji="0" lang="es-ES" sz="1000" b="0" i="0" u="none" strike="noStrike" kern="0" cap="none" spc="0" normalizeH="0" baseline="0" noProof="0" dirty="0">
                <a:ln>
                  <a:noFill/>
                </a:ln>
                <a:solidFill>
                  <a:srgbClr val="000000"/>
                </a:solidFill>
                <a:effectLst/>
                <a:uLnTx/>
                <a:uFillTx/>
                <a:latin typeface="Arial Nova" panose="020B0504020202020204" pitchFamily="34" charset="0"/>
                <a:ea typeface="Roboto Light" panose="02000000000000000000" pitchFamily="2" charset="0"/>
                <a:cs typeface="Arial" panose="020B0604020202020204" pitchFamily="34" charset="0"/>
                <a:sym typeface="Helvetica Light"/>
              </a:rPr>
              <a:t> un </a:t>
            </a:r>
            <a:r>
              <a:rPr kumimoji="0" lang="es-ES" sz="1000" b="0" i="0" u="none" strike="noStrike" kern="0" cap="none" spc="0" normalizeH="0" baseline="0" noProof="0" dirty="0" err="1">
                <a:ln>
                  <a:noFill/>
                </a:ln>
                <a:solidFill>
                  <a:srgbClr val="000000"/>
                </a:solidFill>
                <a:effectLst/>
                <a:uLnTx/>
                <a:uFillTx/>
                <a:latin typeface="Arial Nova" panose="020B0504020202020204" pitchFamily="34" charset="0"/>
                <a:ea typeface="Roboto Light" panose="02000000000000000000" pitchFamily="2" charset="0"/>
                <a:cs typeface="Arial" panose="020B0604020202020204" pitchFamily="34" charset="0"/>
                <a:sym typeface="Helvetica Light"/>
              </a:rPr>
              <a:t>assessor</a:t>
            </a:r>
            <a:r>
              <a:rPr kumimoji="0" lang="es-ES" sz="1000" b="0" i="0" u="none" strike="noStrike" kern="0" cap="none" spc="0" normalizeH="0" baseline="0" noProof="0" dirty="0">
                <a:ln>
                  <a:noFill/>
                </a:ln>
                <a:solidFill>
                  <a:srgbClr val="000000"/>
                </a:solidFill>
                <a:effectLst/>
                <a:uLnTx/>
                <a:uFillTx/>
                <a:latin typeface="Arial Nova" panose="020B0504020202020204" pitchFamily="34" charset="0"/>
                <a:ea typeface="Roboto Light" panose="02000000000000000000" pitchFamily="2" charset="0"/>
                <a:cs typeface="Arial" panose="020B0604020202020204" pitchFamily="34" charset="0"/>
                <a:sym typeface="Helvetica Light"/>
              </a:rPr>
              <a:t>, </a:t>
            </a:r>
            <a:r>
              <a:rPr kumimoji="0" lang="es-ES" sz="1000" b="0" i="0" u="none" strike="noStrike" kern="0" cap="none" spc="0" normalizeH="0" baseline="0" noProof="0" dirty="0" err="1">
                <a:ln>
                  <a:noFill/>
                </a:ln>
                <a:solidFill>
                  <a:srgbClr val="000000"/>
                </a:solidFill>
                <a:effectLst/>
                <a:uLnTx/>
                <a:uFillTx/>
                <a:latin typeface="Arial Nova" panose="020B0504020202020204" pitchFamily="34" charset="0"/>
                <a:ea typeface="Roboto Light" panose="02000000000000000000" pitchFamily="2" charset="0"/>
                <a:cs typeface="Arial" panose="020B0604020202020204" pitchFamily="34" charset="0"/>
                <a:sym typeface="Helvetica Light"/>
              </a:rPr>
              <a:t>permetrà</a:t>
            </a:r>
            <a:r>
              <a:rPr kumimoji="0" lang="es-ES" sz="1000" b="0" i="0" u="none" strike="noStrike" kern="0" cap="none" spc="0" normalizeH="0" baseline="0" noProof="0" dirty="0">
                <a:ln>
                  <a:noFill/>
                </a:ln>
                <a:solidFill>
                  <a:srgbClr val="000000"/>
                </a:solidFill>
                <a:effectLst/>
                <a:uLnTx/>
                <a:uFillTx/>
                <a:latin typeface="Arial Nova" panose="020B0504020202020204" pitchFamily="34" charset="0"/>
                <a:ea typeface="Roboto Light" panose="02000000000000000000" pitchFamily="2" charset="0"/>
                <a:cs typeface="Arial" panose="020B0604020202020204" pitchFamily="34" charset="0"/>
                <a:sym typeface="Helvetica Light"/>
              </a:rPr>
              <a:t> </a:t>
            </a:r>
            <a:r>
              <a:rPr kumimoji="0" lang="es-ES" sz="1000" b="0" i="0" u="none" strike="noStrike" kern="0" cap="none" spc="0" normalizeH="0" baseline="0" noProof="0" dirty="0" err="1">
                <a:ln>
                  <a:noFill/>
                </a:ln>
                <a:solidFill>
                  <a:srgbClr val="000000"/>
                </a:solidFill>
                <a:effectLst/>
                <a:uLnTx/>
                <a:uFillTx/>
                <a:latin typeface="Arial Nova" panose="020B0504020202020204" pitchFamily="34" charset="0"/>
                <a:ea typeface="Roboto Light" panose="02000000000000000000" pitchFamily="2" charset="0"/>
                <a:cs typeface="Arial" panose="020B0604020202020204" pitchFamily="34" charset="0"/>
                <a:sym typeface="Helvetica Light"/>
              </a:rPr>
              <a:t>descarregar</a:t>
            </a:r>
            <a:r>
              <a:rPr kumimoji="0" lang="es-ES" sz="1000" b="0" i="0" u="none" strike="noStrike" kern="0" cap="none" spc="0" normalizeH="0" baseline="0" noProof="0" dirty="0">
                <a:ln>
                  <a:noFill/>
                </a:ln>
                <a:solidFill>
                  <a:srgbClr val="000000"/>
                </a:solidFill>
                <a:effectLst/>
                <a:uLnTx/>
                <a:uFillTx/>
                <a:latin typeface="Arial Nova" panose="020B0504020202020204" pitchFamily="34" charset="0"/>
                <a:ea typeface="Roboto Light" panose="02000000000000000000" pitchFamily="2" charset="0"/>
                <a:cs typeface="Arial" panose="020B0604020202020204" pitchFamily="34" charset="0"/>
                <a:sym typeface="Helvetica Light"/>
              </a:rPr>
              <a:t> la </a:t>
            </a:r>
            <a:r>
              <a:rPr kumimoji="0" lang="es-ES" sz="1000" b="0" i="0" u="none" strike="noStrike" kern="0" cap="none" spc="0" normalizeH="0" baseline="0" noProof="0" dirty="0" err="1">
                <a:ln>
                  <a:noFill/>
                </a:ln>
                <a:solidFill>
                  <a:srgbClr val="000000"/>
                </a:solidFill>
                <a:effectLst/>
                <a:uLnTx/>
                <a:uFillTx/>
                <a:latin typeface="Arial Nova" panose="020B0504020202020204" pitchFamily="34" charset="0"/>
                <a:ea typeface="Roboto Light" panose="02000000000000000000" pitchFamily="2" charset="0"/>
                <a:cs typeface="Arial" panose="020B0604020202020204" pitchFamily="34" charset="0"/>
                <a:sym typeface="Helvetica Light"/>
              </a:rPr>
              <a:t>dedicació</a:t>
            </a:r>
            <a:r>
              <a:rPr kumimoji="0" lang="es-ES" sz="1000" b="0" i="0" u="none" strike="noStrike" kern="0" cap="none" spc="0" normalizeH="0" baseline="0" noProof="0" dirty="0">
                <a:ln>
                  <a:noFill/>
                </a:ln>
                <a:solidFill>
                  <a:srgbClr val="000000"/>
                </a:solidFill>
                <a:effectLst/>
                <a:uLnTx/>
                <a:uFillTx/>
                <a:latin typeface="Arial Nova" panose="020B0504020202020204" pitchFamily="34" charset="0"/>
                <a:ea typeface="Roboto Light" panose="02000000000000000000" pitchFamily="2" charset="0"/>
                <a:cs typeface="Arial" panose="020B0604020202020204" pitchFamily="34" charset="0"/>
                <a:sym typeface="Helvetica Light"/>
              </a:rPr>
              <a:t> del </a:t>
            </a:r>
            <a:r>
              <a:rPr kumimoji="0" lang="es-ES" sz="1000" b="0" i="0" u="none" strike="noStrike" kern="0" cap="none" spc="0" normalizeH="0" baseline="0" noProof="0" dirty="0" err="1">
                <a:ln>
                  <a:noFill/>
                </a:ln>
                <a:solidFill>
                  <a:srgbClr val="000000"/>
                </a:solidFill>
                <a:effectLst/>
                <a:uLnTx/>
                <a:uFillTx/>
                <a:latin typeface="Arial Nova" panose="020B0504020202020204" pitchFamily="34" charset="0"/>
                <a:ea typeface="Roboto Light" panose="02000000000000000000" pitchFamily="2" charset="0"/>
                <a:cs typeface="Arial" panose="020B0604020202020204" pitchFamily="34" charset="0"/>
                <a:sym typeface="Helvetica Light"/>
              </a:rPr>
              <a:t>procés</a:t>
            </a:r>
            <a:r>
              <a:rPr kumimoji="0" lang="es-ES" sz="1000" b="0" i="0" u="none" strike="noStrike" kern="0" cap="none" spc="0" normalizeH="0" baseline="0" noProof="0" dirty="0">
                <a:ln>
                  <a:noFill/>
                </a:ln>
                <a:solidFill>
                  <a:srgbClr val="000000"/>
                </a:solidFill>
                <a:effectLst/>
                <a:uLnTx/>
                <a:uFillTx/>
                <a:latin typeface="Arial Nova" panose="020B0504020202020204" pitchFamily="34" charset="0"/>
                <a:ea typeface="Roboto Light" panose="02000000000000000000" pitchFamily="2" charset="0"/>
                <a:cs typeface="Arial" panose="020B0604020202020204" pitchFamily="34" charset="0"/>
                <a:sym typeface="Helvetica Light"/>
              </a:rPr>
              <a:t> a </a:t>
            </a:r>
            <a:r>
              <a:rPr kumimoji="0" lang="es-ES" sz="1000" b="0" i="0" u="none" strike="noStrike" kern="0" cap="none" spc="0" normalizeH="0" baseline="0" noProof="0" dirty="0" err="1">
                <a:ln>
                  <a:noFill/>
                </a:ln>
                <a:solidFill>
                  <a:srgbClr val="000000"/>
                </a:solidFill>
                <a:effectLst/>
                <a:uLnTx/>
                <a:uFillTx/>
                <a:latin typeface="Arial Nova" panose="020B0504020202020204" pitchFamily="34" charset="0"/>
                <a:ea typeface="Roboto Light" panose="02000000000000000000" pitchFamily="2" charset="0"/>
                <a:cs typeface="Arial" panose="020B0604020202020204" pitchFamily="34" charset="0"/>
                <a:sym typeface="Helvetica Light"/>
              </a:rPr>
              <a:t>l'equip</a:t>
            </a:r>
            <a:r>
              <a:rPr kumimoji="0" lang="es-ES" sz="1000" b="0" i="0" u="none" strike="noStrike" kern="0" cap="none" spc="0" normalizeH="0" baseline="0" noProof="0" dirty="0">
                <a:ln>
                  <a:noFill/>
                </a:ln>
                <a:solidFill>
                  <a:srgbClr val="000000"/>
                </a:solidFill>
                <a:effectLst/>
                <a:uLnTx/>
                <a:uFillTx/>
                <a:latin typeface="Arial Nova" panose="020B0504020202020204" pitchFamily="34" charset="0"/>
                <a:ea typeface="Roboto Light" panose="02000000000000000000" pitchFamily="2" charset="0"/>
                <a:cs typeface="Arial" panose="020B0604020202020204" pitchFamily="34" charset="0"/>
                <a:sym typeface="Helvetica Light"/>
              </a:rPr>
              <a:t> i centrar-lo en </a:t>
            </a:r>
            <a:r>
              <a:rPr kumimoji="0" lang="es-ES" sz="1000" b="0" i="0" u="none" strike="noStrike" kern="0" cap="none" spc="0" normalizeH="0" baseline="0" noProof="0" dirty="0" err="1">
                <a:ln>
                  <a:noFill/>
                </a:ln>
                <a:solidFill>
                  <a:srgbClr val="000000"/>
                </a:solidFill>
                <a:effectLst/>
                <a:uLnTx/>
                <a:uFillTx/>
                <a:latin typeface="Arial Nova" panose="020B0504020202020204" pitchFamily="34" charset="0"/>
                <a:ea typeface="Roboto Light" panose="02000000000000000000" pitchFamily="2" charset="0"/>
                <a:cs typeface="Arial" panose="020B0604020202020204" pitchFamily="34" charset="0"/>
                <a:sym typeface="Helvetica Light"/>
              </a:rPr>
              <a:t>l'important</a:t>
            </a:r>
            <a:r>
              <a:rPr kumimoji="0" lang="es-ES" sz="1000" b="0" i="0" u="none" strike="noStrike" kern="0" cap="none" spc="0" normalizeH="0" baseline="0" noProof="0" dirty="0">
                <a:ln>
                  <a:noFill/>
                </a:ln>
                <a:solidFill>
                  <a:srgbClr val="000000"/>
                </a:solidFill>
                <a:effectLst/>
                <a:uLnTx/>
                <a:uFillTx/>
                <a:latin typeface="Arial Nova" panose="020B0504020202020204" pitchFamily="34" charset="0"/>
                <a:ea typeface="Roboto Light" panose="02000000000000000000" pitchFamily="2" charset="0"/>
                <a:cs typeface="Arial" panose="020B0604020202020204" pitchFamily="34" charset="0"/>
                <a:sym typeface="Helvetica Light"/>
              </a:rPr>
              <a:t>, el </a:t>
            </a:r>
            <a:r>
              <a:rPr kumimoji="0" lang="es-ES" sz="1000" b="0" i="0" u="none" strike="noStrike" kern="0" cap="none" spc="0" normalizeH="0" baseline="0" noProof="0" dirty="0" err="1">
                <a:ln>
                  <a:noFill/>
                </a:ln>
                <a:solidFill>
                  <a:srgbClr val="000000"/>
                </a:solidFill>
                <a:effectLst/>
                <a:uLnTx/>
                <a:uFillTx/>
                <a:latin typeface="Arial Nova" panose="020B0504020202020204" pitchFamily="34" charset="0"/>
                <a:ea typeface="Roboto Light" panose="02000000000000000000" pitchFamily="2" charset="0"/>
                <a:cs typeface="Arial" panose="020B0604020202020204" pitchFamily="34" charset="0"/>
                <a:sym typeface="Helvetica Light"/>
              </a:rPr>
              <a:t>negoci</a:t>
            </a:r>
            <a:r>
              <a:rPr kumimoji="0" lang="es-ES" sz="1000" b="0" i="0" u="none" strike="noStrike" kern="0" cap="none" spc="0" normalizeH="0" baseline="0" noProof="0" dirty="0">
                <a:ln>
                  <a:noFill/>
                </a:ln>
                <a:solidFill>
                  <a:srgbClr val="000000"/>
                </a:solidFill>
                <a:effectLst/>
                <a:uLnTx/>
                <a:uFillTx/>
                <a:latin typeface="Arial Nova" panose="020B0504020202020204" pitchFamily="34" charset="0"/>
                <a:ea typeface="Roboto Light" panose="02000000000000000000" pitchFamily="2" charset="0"/>
                <a:cs typeface="Arial" panose="020B0604020202020204" pitchFamily="34" charset="0"/>
                <a:sym typeface="Helvetica Light"/>
              </a:rPr>
              <a:t>.</a:t>
            </a:r>
            <a:endParaRPr kumimoji="0" lang="en-US" sz="1000" b="0" i="0" u="none" strike="noStrike" kern="0" cap="none" spc="0" normalizeH="0" baseline="0" noProof="0" dirty="0">
              <a:ln>
                <a:noFill/>
              </a:ln>
              <a:solidFill>
                <a:srgbClr val="000000"/>
              </a:solidFill>
              <a:effectLst/>
              <a:uLnTx/>
              <a:uFillTx/>
              <a:latin typeface="Arial Nova" panose="020B0504020202020204" pitchFamily="34" charset="0"/>
              <a:ea typeface="Roboto Light" panose="02000000000000000000" pitchFamily="2" charset="0"/>
              <a:cs typeface="Arial" panose="020B0604020202020204" pitchFamily="34" charset="0"/>
              <a:sym typeface="Helvetica Light"/>
            </a:endParaRPr>
          </a:p>
        </p:txBody>
      </p:sp>
      <p:grpSp>
        <p:nvGrpSpPr>
          <p:cNvPr id="955" name="object 40">
            <a:extLst>
              <a:ext uri="{FF2B5EF4-FFF2-40B4-BE49-F238E27FC236}">
                <a16:creationId xmlns:a16="http://schemas.microsoft.com/office/drawing/2014/main" id="{B535680C-CD6E-D5F3-9202-548D7059257F}"/>
              </a:ext>
            </a:extLst>
          </p:cNvPr>
          <p:cNvGrpSpPr/>
          <p:nvPr/>
        </p:nvGrpSpPr>
        <p:grpSpPr>
          <a:xfrm>
            <a:off x="6202152" y="5132941"/>
            <a:ext cx="288000" cy="288000"/>
            <a:chOff x="722376" y="2691383"/>
            <a:chExt cx="266700" cy="262255"/>
          </a:xfrm>
          <a:solidFill>
            <a:schemeClr val="accent1">
              <a:lumMod val="40000"/>
              <a:lumOff val="60000"/>
            </a:schemeClr>
          </a:solidFill>
        </p:grpSpPr>
        <p:sp>
          <p:nvSpPr>
            <p:cNvPr id="956" name="object 41">
              <a:extLst>
                <a:ext uri="{FF2B5EF4-FFF2-40B4-BE49-F238E27FC236}">
                  <a16:creationId xmlns:a16="http://schemas.microsoft.com/office/drawing/2014/main" id="{600CB985-9307-58FF-8D22-8BF079D56D75}"/>
                </a:ext>
              </a:extLst>
            </p:cNvPr>
            <p:cNvSpPr/>
            <p:nvPr/>
          </p:nvSpPr>
          <p:spPr>
            <a:xfrm>
              <a:off x="722376" y="2691383"/>
              <a:ext cx="266700" cy="262255"/>
            </a:xfrm>
            <a:custGeom>
              <a:avLst/>
              <a:gdLst/>
              <a:ahLst/>
              <a:cxnLst/>
              <a:rect l="l" t="t" r="r" b="b"/>
              <a:pathLst>
                <a:path w="266700" h="262255">
                  <a:moveTo>
                    <a:pt x="133349" y="0"/>
                  </a:moveTo>
                  <a:lnTo>
                    <a:pt x="91201" y="6681"/>
                  </a:lnTo>
                  <a:lnTo>
                    <a:pt x="54595" y="25286"/>
                  </a:lnTo>
                  <a:lnTo>
                    <a:pt x="25728" y="53656"/>
                  </a:lnTo>
                  <a:lnTo>
                    <a:pt x="6798" y="89635"/>
                  </a:lnTo>
                  <a:lnTo>
                    <a:pt x="0" y="131063"/>
                  </a:lnTo>
                  <a:lnTo>
                    <a:pt x="6798" y="172492"/>
                  </a:lnTo>
                  <a:lnTo>
                    <a:pt x="25728" y="208471"/>
                  </a:lnTo>
                  <a:lnTo>
                    <a:pt x="54595" y="236841"/>
                  </a:lnTo>
                  <a:lnTo>
                    <a:pt x="91201" y="255446"/>
                  </a:lnTo>
                  <a:lnTo>
                    <a:pt x="133349" y="262127"/>
                  </a:lnTo>
                  <a:lnTo>
                    <a:pt x="175498" y="255446"/>
                  </a:lnTo>
                  <a:lnTo>
                    <a:pt x="212104" y="236841"/>
                  </a:lnTo>
                  <a:lnTo>
                    <a:pt x="240971" y="208471"/>
                  </a:lnTo>
                  <a:lnTo>
                    <a:pt x="259901" y="172492"/>
                  </a:lnTo>
                  <a:lnTo>
                    <a:pt x="266699" y="131063"/>
                  </a:lnTo>
                  <a:lnTo>
                    <a:pt x="259901" y="89635"/>
                  </a:lnTo>
                  <a:lnTo>
                    <a:pt x="240971" y="53656"/>
                  </a:lnTo>
                  <a:lnTo>
                    <a:pt x="212104" y="25286"/>
                  </a:lnTo>
                  <a:lnTo>
                    <a:pt x="175498" y="6681"/>
                  </a:lnTo>
                  <a:lnTo>
                    <a:pt x="133349" y="0"/>
                  </a:lnTo>
                  <a:close/>
                </a:path>
              </a:pathLst>
            </a:custGeom>
            <a:grpFill/>
            <a:ln>
              <a:noFill/>
            </a:ln>
          </p:spPr>
          <p:txBody>
            <a:bodyPr wrap="square" lIns="0" tIns="0" rIns="0" bIns="0" rtlCol="0"/>
            <a:lstStyle/>
            <a:p>
              <a:endParaRPr sz="2000" b="1">
                <a:solidFill>
                  <a:schemeClr val="tx1">
                    <a:lumMod val="95000"/>
                    <a:lumOff val="5000"/>
                  </a:schemeClr>
                </a:solidFill>
                <a:latin typeface="Arial Nova" panose="020B0504020202020204" pitchFamily="34" charset="0"/>
              </a:endParaRPr>
            </a:p>
          </p:txBody>
        </p:sp>
        <p:sp>
          <p:nvSpPr>
            <p:cNvPr id="957" name="object 42">
              <a:extLst>
                <a:ext uri="{FF2B5EF4-FFF2-40B4-BE49-F238E27FC236}">
                  <a16:creationId xmlns:a16="http://schemas.microsoft.com/office/drawing/2014/main" id="{1F7848E5-8372-0898-E03F-98E50578CF55}"/>
                </a:ext>
              </a:extLst>
            </p:cNvPr>
            <p:cNvSpPr/>
            <p:nvPr/>
          </p:nvSpPr>
          <p:spPr>
            <a:xfrm>
              <a:off x="722376" y="2691383"/>
              <a:ext cx="266700" cy="262255"/>
            </a:xfrm>
            <a:custGeom>
              <a:avLst/>
              <a:gdLst/>
              <a:ahLst/>
              <a:cxnLst/>
              <a:rect l="l" t="t" r="r" b="b"/>
              <a:pathLst>
                <a:path w="266700" h="262255">
                  <a:moveTo>
                    <a:pt x="0" y="131063"/>
                  </a:moveTo>
                  <a:lnTo>
                    <a:pt x="6798" y="89635"/>
                  </a:lnTo>
                  <a:lnTo>
                    <a:pt x="25728" y="53656"/>
                  </a:lnTo>
                  <a:lnTo>
                    <a:pt x="54595" y="25286"/>
                  </a:lnTo>
                  <a:lnTo>
                    <a:pt x="91201" y="6681"/>
                  </a:lnTo>
                  <a:lnTo>
                    <a:pt x="133349" y="0"/>
                  </a:lnTo>
                  <a:lnTo>
                    <a:pt x="175498" y="6681"/>
                  </a:lnTo>
                  <a:lnTo>
                    <a:pt x="212104" y="25286"/>
                  </a:lnTo>
                  <a:lnTo>
                    <a:pt x="240971" y="53656"/>
                  </a:lnTo>
                  <a:lnTo>
                    <a:pt x="259901" y="89635"/>
                  </a:lnTo>
                  <a:lnTo>
                    <a:pt x="266699" y="131063"/>
                  </a:lnTo>
                  <a:lnTo>
                    <a:pt x="259901" y="172492"/>
                  </a:lnTo>
                  <a:lnTo>
                    <a:pt x="240971" y="208471"/>
                  </a:lnTo>
                  <a:lnTo>
                    <a:pt x="212104" y="236841"/>
                  </a:lnTo>
                  <a:lnTo>
                    <a:pt x="175498" y="255446"/>
                  </a:lnTo>
                  <a:lnTo>
                    <a:pt x="133349" y="262127"/>
                  </a:lnTo>
                  <a:lnTo>
                    <a:pt x="91201" y="255446"/>
                  </a:lnTo>
                  <a:lnTo>
                    <a:pt x="54595" y="236841"/>
                  </a:lnTo>
                  <a:lnTo>
                    <a:pt x="25728" y="208471"/>
                  </a:lnTo>
                  <a:lnTo>
                    <a:pt x="6798" y="172492"/>
                  </a:lnTo>
                  <a:lnTo>
                    <a:pt x="0" y="131063"/>
                  </a:lnTo>
                  <a:close/>
                </a:path>
              </a:pathLst>
            </a:custGeom>
            <a:grpFill/>
            <a:ln w="12699">
              <a:noFill/>
            </a:ln>
          </p:spPr>
          <p:txBody>
            <a:bodyPr wrap="square" lIns="0" tIns="0" rIns="0" bIns="0" rtlCol="0" anchor="ctr"/>
            <a:lstStyle/>
            <a:p>
              <a:pPr algn="ctr"/>
              <a:r>
                <a:rPr lang="es-ES" sz="1200" b="1">
                  <a:solidFill>
                    <a:schemeClr val="tx1">
                      <a:lumMod val="95000"/>
                      <a:lumOff val="5000"/>
                    </a:schemeClr>
                  </a:solidFill>
                  <a:latin typeface="Arial Nova" panose="020B0504020202020204" pitchFamily="34" charset="0"/>
                </a:rPr>
                <a:t>10</a:t>
              </a:r>
              <a:endParaRPr sz="1200" b="1">
                <a:solidFill>
                  <a:schemeClr val="tx1">
                    <a:lumMod val="95000"/>
                    <a:lumOff val="5000"/>
                  </a:schemeClr>
                </a:solidFill>
                <a:latin typeface="Arial Nova" panose="020B0504020202020204" pitchFamily="34" charset="0"/>
              </a:endParaRPr>
            </a:p>
          </p:txBody>
        </p:sp>
      </p:grpSp>
      <p:sp>
        <p:nvSpPr>
          <p:cNvPr id="958" name="CuadroTexto 21">
            <a:extLst>
              <a:ext uri="{FF2B5EF4-FFF2-40B4-BE49-F238E27FC236}">
                <a16:creationId xmlns:a16="http://schemas.microsoft.com/office/drawing/2014/main" id="{11143D41-4515-955A-3B18-67A22B7DD92E}"/>
              </a:ext>
            </a:extLst>
          </p:cNvPr>
          <p:cNvSpPr txBox="1"/>
          <p:nvPr/>
        </p:nvSpPr>
        <p:spPr>
          <a:xfrm>
            <a:off x="6422559" y="5263063"/>
            <a:ext cx="4076205" cy="261610"/>
          </a:xfrm>
          <a:prstGeom prst="rect">
            <a:avLst/>
          </a:prstGeom>
          <a:noFill/>
        </p:spPr>
        <p:txBody>
          <a:bodyPr wrap="square">
            <a:spAutoFit/>
          </a:bodyPr>
          <a:lstStyle/>
          <a:p>
            <a:pPr marL="0" marR="0" lvl="0" indent="0" defTabSz="619125" eaLnBrk="1" fontAlgn="auto" latinLnBrk="0" hangingPunct="0">
              <a:lnSpc>
                <a:spcPct val="100000"/>
              </a:lnSpc>
              <a:spcBef>
                <a:spcPts val="0"/>
              </a:spcBef>
              <a:spcAft>
                <a:spcPts val="450"/>
              </a:spcAft>
              <a:buClrTx/>
              <a:buSzTx/>
              <a:buFontTx/>
              <a:buNone/>
              <a:tabLst/>
              <a:defRPr/>
            </a:pPr>
            <a:r>
              <a:rPr kumimoji="0" lang="en-US" sz="1100" b="1" i="0" u="none" strike="noStrike" kern="0" cap="none" spc="0" normalizeH="0" baseline="0" noProof="0" dirty="0">
                <a:ln>
                  <a:noFill/>
                </a:ln>
                <a:solidFill>
                  <a:srgbClr val="000000"/>
                </a:solidFill>
                <a:effectLst/>
                <a:uLnTx/>
                <a:uFillTx/>
                <a:latin typeface="Arial Nova" panose="020B0504020202020204" pitchFamily="34" charset="0"/>
                <a:ea typeface="Roboto" panose="02000000000000000000" pitchFamily="2" charset="0"/>
                <a:cs typeface="Arial" panose="020B0604020202020204" pitchFamily="34" charset="0"/>
                <a:sym typeface="Helvetica Light"/>
              </a:rPr>
              <a:t>Equip Enfoca</a:t>
            </a:r>
            <a:r>
              <a:rPr lang="en-US" sz="1100" b="1" kern="0" dirty="0">
                <a:solidFill>
                  <a:srgbClr val="000000"/>
                </a:solidFill>
                <a:latin typeface="Arial Nova" panose="020B0504020202020204" pitchFamily="34" charset="0"/>
                <a:ea typeface="Roboto" panose="02000000000000000000" pitchFamily="2" charset="0"/>
                <a:cs typeface="Arial" panose="020B0604020202020204" pitchFamily="34" charset="0"/>
                <a:sym typeface="Helvetica Light"/>
              </a:rPr>
              <a:t>t</a:t>
            </a:r>
            <a:r>
              <a:rPr kumimoji="0" lang="en-US" sz="1100" b="1" i="0" u="none" strike="noStrike" kern="0" cap="none" spc="0" normalizeH="0" baseline="0" noProof="0" dirty="0">
                <a:ln>
                  <a:noFill/>
                </a:ln>
                <a:solidFill>
                  <a:srgbClr val="000000"/>
                </a:solidFill>
                <a:effectLst/>
                <a:uLnTx/>
                <a:uFillTx/>
                <a:latin typeface="Arial Nova" panose="020B0504020202020204" pitchFamily="34" charset="0"/>
                <a:ea typeface="Roboto" panose="02000000000000000000" pitchFamily="2" charset="0"/>
                <a:cs typeface="Arial" panose="020B0604020202020204" pitchFamily="34" charset="0"/>
                <a:sym typeface="Helvetica Light"/>
              </a:rPr>
              <a:t> </a:t>
            </a:r>
          </a:p>
        </p:txBody>
      </p:sp>
      <p:pic>
        <p:nvPicPr>
          <p:cNvPr id="959" name="Graphic 157" descr="Aspiration outline">
            <a:extLst>
              <a:ext uri="{FF2B5EF4-FFF2-40B4-BE49-F238E27FC236}">
                <a16:creationId xmlns:a16="http://schemas.microsoft.com/office/drawing/2014/main" id="{8C1DFBE1-0AD3-5DCC-61D9-9D8760D2BE16}"/>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411043" y="5387117"/>
            <a:ext cx="360000" cy="360000"/>
          </a:xfrm>
          <a:prstGeom prst="rect">
            <a:avLst/>
          </a:prstGeom>
        </p:spPr>
      </p:pic>
      <p:pic>
        <p:nvPicPr>
          <p:cNvPr id="960" name="Graphic 159" descr="Bar graph with upward trend outline">
            <a:extLst>
              <a:ext uri="{FF2B5EF4-FFF2-40B4-BE49-F238E27FC236}">
                <a16:creationId xmlns:a16="http://schemas.microsoft.com/office/drawing/2014/main" id="{F3B7EA30-0B64-BE3A-5061-8AC5211C1AAD}"/>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321916" y="4614482"/>
            <a:ext cx="360000" cy="360000"/>
          </a:xfrm>
          <a:prstGeom prst="rect">
            <a:avLst/>
          </a:prstGeom>
        </p:spPr>
      </p:pic>
      <p:pic>
        <p:nvPicPr>
          <p:cNvPr id="961" name="Graphic 161" descr="Hourglass 30% outline">
            <a:extLst>
              <a:ext uri="{FF2B5EF4-FFF2-40B4-BE49-F238E27FC236}">
                <a16:creationId xmlns:a16="http://schemas.microsoft.com/office/drawing/2014/main" id="{2496649E-857F-0658-1082-016D6BD5885C}"/>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1321916" y="2996722"/>
            <a:ext cx="360000" cy="360000"/>
          </a:xfrm>
          <a:prstGeom prst="rect">
            <a:avLst/>
          </a:prstGeom>
        </p:spPr>
      </p:pic>
      <p:pic>
        <p:nvPicPr>
          <p:cNvPr id="962" name="Graphic 165" descr="Boardroom outline">
            <a:extLst>
              <a:ext uri="{FF2B5EF4-FFF2-40B4-BE49-F238E27FC236}">
                <a16:creationId xmlns:a16="http://schemas.microsoft.com/office/drawing/2014/main" id="{5633F231-EF1C-BC57-6769-FAB375888CB0}"/>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1321916" y="5423362"/>
            <a:ext cx="360000" cy="360000"/>
          </a:xfrm>
          <a:prstGeom prst="rect">
            <a:avLst/>
          </a:prstGeom>
        </p:spPr>
      </p:pic>
      <p:pic>
        <p:nvPicPr>
          <p:cNvPr id="963" name="Graphic 169" descr="Bullseye outline">
            <a:extLst>
              <a:ext uri="{FF2B5EF4-FFF2-40B4-BE49-F238E27FC236}">
                <a16:creationId xmlns:a16="http://schemas.microsoft.com/office/drawing/2014/main" id="{146D3810-7130-CF81-5BA3-A6DD6D2D832B}"/>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1342755" y="2187842"/>
            <a:ext cx="360000" cy="360000"/>
          </a:xfrm>
          <a:prstGeom prst="rect">
            <a:avLst/>
          </a:prstGeom>
        </p:spPr>
      </p:pic>
      <p:pic>
        <p:nvPicPr>
          <p:cNvPr id="964" name="Graphic 171" descr="CheckList outline">
            <a:extLst>
              <a:ext uri="{FF2B5EF4-FFF2-40B4-BE49-F238E27FC236}">
                <a16:creationId xmlns:a16="http://schemas.microsoft.com/office/drawing/2014/main" id="{2FF28735-7828-DEBE-E43E-BEE3C9978476}"/>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1321916" y="3805602"/>
            <a:ext cx="360000" cy="360000"/>
          </a:xfrm>
          <a:prstGeom prst="rect">
            <a:avLst/>
          </a:prstGeom>
        </p:spPr>
      </p:pic>
      <p:pic>
        <p:nvPicPr>
          <p:cNvPr id="965" name="Gráfico 964" descr="Lupa contorno">
            <a:extLst>
              <a:ext uri="{FF2B5EF4-FFF2-40B4-BE49-F238E27FC236}">
                <a16:creationId xmlns:a16="http://schemas.microsoft.com/office/drawing/2014/main" id="{7E3FFBB4-ACDA-D382-6F39-92F91A5E8737}"/>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5417169" y="2935733"/>
            <a:ext cx="347748" cy="347748"/>
          </a:xfrm>
          <a:prstGeom prst="rect">
            <a:avLst/>
          </a:prstGeom>
        </p:spPr>
      </p:pic>
    </p:spTree>
    <p:extLst>
      <p:ext uri="{BB962C8B-B14F-4D97-AF65-F5344CB8AC3E}">
        <p14:creationId xmlns:p14="http://schemas.microsoft.com/office/powerpoint/2010/main" val="28842163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849918-B7BF-1ACD-ABBF-D20AE90540A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54C33C1-8159-4D62-AB0C-523D6B5A4213}"/>
              </a:ext>
            </a:extLst>
          </p:cNvPr>
          <p:cNvSpPr>
            <a:spLocks noGrp="1"/>
          </p:cNvSpPr>
          <p:nvPr>
            <p:ph type="ctrTitle"/>
          </p:nvPr>
        </p:nvSpPr>
        <p:spPr>
          <a:xfrm>
            <a:off x="814472" y="1826228"/>
            <a:ext cx="6808520" cy="4300390"/>
          </a:xfrm>
        </p:spPr>
        <p:txBody>
          <a:bodyPr/>
          <a:lstStyle/>
          <a:p>
            <a:r>
              <a:rPr kumimoji="0" lang="en-GB" sz="5400" b="0" i="0" u="none" strike="noStrike" kern="1200" cap="none" spc="0" normalizeH="0" baseline="0" noProof="0" dirty="0">
                <a:ln>
                  <a:noFill/>
                </a:ln>
                <a:solidFill>
                  <a:prstClr val="white"/>
                </a:solidFill>
                <a:effectLst/>
                <a:uLnTx/>
                <a:uFillTx/>
                <a:latin typeface="Roboto"/>
                <a:ea typeface="Roboto" panose="02000000000000000000" pitchFamily="2" charset="0"/>
                <a:cs typeface="Roboto" panose="02000000000000000000" pitchFamily="2" charset="0"/>
              </a:rPr>
              <a:t>Consideracions finals</a:t>
            </a:r>
            <a:br>
              <a:rPr kumimoji="0" lang="en-GB" sz="5400" b="0" i="0" u="none" strike="noStrike" kern="1200" cap="none" spc="0" normalizeH="0" baseline="0" noProof="0" dirty="0">
                <a:ln>
                  <a:noFill/>
                </a:ln>
                <a:solidFill>
                  <a:prstClr val="white"/>
                </a:solidFill>
                <a:effectLst/>
                <a:uLnTx/>
                <a:uFillTx/>
                <a:latin typeface="Roboto"/>
                <a:ea typeface="Roboto" panose="02000000000000000000" pitchFamily="2" charset="0"/>
                <a:cs typeface="Roboto" panose="02000000000000000000" pitchFamily="2" charset="0"/>
              </a:rPr>
            </a:br>
            <a:br>
              <a:rPr kumimoji="0" lang="en-GB" sz="5400" b="0" i="0" u="none" strike="noStrike" kern="1200" cap="none" spc="0" normalizeH="0" baseline="0" noProof="0" dirty="0">
                <a:ln>
                  <a:noFill/>
                </a:ln>
                <a:solidFill>
                  <a:prstClr val="white"/>
                </a:solidFill>
                <a:effectLst/>
                <a:uLnTx/>
                <a:uFillTx/>
                <a:latin typeface="Roboto"/>
                <a:ea typeface="Roboto" panose="02000000000000000000" pitchFamily="2" charset="0"/>
                <a:cs typeface="Roboto" panose="02000000000000000000" pitchFamily="2" charset="0"/>
              </a:rPr>
            </a:br>
            <a:br>
              <a:rPr lang="ca-ES" sz="5400" b="1" dirty="0">
                <a:latin typeface="Arial Nova Light" panose="020B0304020202020204" pitchFamily="34" charset="0"/>
              </a:rPr>
            </a:br>
            <a:br>
              <a:rPr lang="es-ES" sz="5400" b="1" dirty="0">
                <a:latin typeface="Arial Nova Light" panose="020B0304020202020204" pitchFamily="34" charset="0"/>
              </a:rPr>
            </a:br>
            <a:endParaRPr lang="en-US" sz="5400" b="1" dirty="0">
              <a:latin typeface="Arial Nova Light" panose="020B0304020202020204" pitchFamily="34" charset="0"/>
            </a:endParaRPr>
          </a:p>
        </p:txBody>
      </p:sp>
      <p:pic>
        <p:nvPicPr>
          <p:cNvPr id="7" name="Marcador de posición de imagen 6" descr="Un dibujo de un hombre&#10;&#10;Descripción generada automáticamente con confianza media">
            <a:extLst>
              <a:ext uri="{FF2B5EF4-FFF2-40B4-BE49-F238E27FC236}">
                <a16:creationId xmlns:a16="http://schemas.microsoft.com/office/drawing/2014/main" id="{CE04E483-A15D-4125-AC87-3C8519C5C7ED}"/>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30297" r="30297"/>
          <a:stretch>
            <a:fillRect/>
          </a:stretch>
        </p:blipFill>
        <p:spPr/>
      </p:pic>
    </p:spTree>
    <p:extLst>
      <p:ext uri="{BB962C8B-B14F-4D97-AF65-F5344CB8AC3E}">
        <p14:creationId xmlns:p14="http://schemas.microsoft.com/office/powerpoint/2010/main" val="32564801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1012CE-6FEE-F828-5197-8A81662C3414}"/>
            </a:ext>
          </a:extLst>
        </p:cNvPr>
        <p:cNvGrpSpPr/>
        <p:nvPr/>
      </p:nvGrpSpPr>
      <p:grpSpPr>
        <a:xfrm>
          <a:off x="0" y="0"/>
          <a:ext cx="0" cy="0"/>
          <a:chOff x="0" y="0"/>
          <a:chExt cx="0" cy="0"/>
        </a:xfrm>
      </p:grpSpPr>
      <p:grpSp>
        <p:nvGrpSpPr>
          <p:cNvPr id="7" name="Grupo 6">
            <a:extLst>
              <a:ext uri="{FF2B5EF4-FFF2-40B4-BE49-F238E27FC236}">
                <a16:creationId xmlns:a16="http://schemas.microsoft.com/office/drawing/2014/main" id="{8F92A8DB-C4A8-996A-E5CC-2A12CEC08D1D}"/>
              </a:ext>
            </a:extLst>
          </p:cNvPr>
          <p:cNvGrpSpPr/>
          <p:nvPr/>
        </p:nvGrpSpPr>
        <p:grpSpPr>
          <a:xfrm>
            <a:off x="460177" y="166455"/>
            <a:ext cx="7731073" cy="236581"/>
            <a:chOff x="2351889" y="318468"/>
            <a:chExt cx="7731073" cy="236581"/>
          </a:xfrm>
        </p:grpSpPr>
        <p:grpSp>
          <p:nvGrpSpPr>
            <p:cNvPr id="6" name="Grupo 5">
              <a:extLst>
                <a:ext uri="{FF2B5EF4-FFF2-40B4-BE49-F238E27FC236}">
                  <a16:creationId xmlns:a16="http://schemas.microsoft.com/office/drawing/2014/main" id="{0067FB00-4C33-E66B-5232-C252AC76BA2F}"/>
                </a:ext>
              </a:extLst>
            </p:cNvPr>
            <p:cNvGrpSpPr/>
            <p:nvPr/>
          </p:nvGrpSpPr>
          <p:grpSpPr>
            <a:xfrm>
              <a:off x="2351889" y="318468"/>
              <a:ext cx="7631108" cy="236581"/>
              <a:chOff x="2890205" y="396133"/>
              <a:chExt cx="7631108" cy="236581"/>
            </a:xfrm>
          </p:grpSpPr>
          <p:grpSp>
            <p:nvGrpSpPr>
              <p:cNvPr id="22" name="Grupo 21">
                <a:extLst>
                  <a:ext uri="{FF2B5EF4-FFF2-40B4-BE49-F238E27FC236}">
                    <a16:creationId xmlns:a16="http://schemas.microsoft.com/office/drawing/2014/main" id="{A03A4A65-EA22-3534-3957-AF2CB86EBD1B}"/>
                  </a:ext>
                </a:extLst>
              </p:cNvPr>
              <p:cNvGrpSpPr/>
              <p:nvPr/>
            </p:nvGrpSpPr>
            <p:grpSpPr>
              <a:xfrm>
                <a:off x="2890205" y="396133"/>
                <a:ext cx="3667876" cy="236581"/>
                <a:chOff x="7460519" y="1102823"/>
                <a:chExt cx="3667876" cy="236581"/>
              </a:xfrm>
            </p:grpSpPr>
            <p:cxnSp>
              <p:nvCxnSpPr>
                <p:cNvPr id="24" name="Conector recto 23">
                  <a:extLst>
                    <a:ext uri="{FF2B5EF4-FFF2-40B4-BE49-F238E27FC236}">
                      <a16:creationId xmlns:a16="http://schemas.microsoft.com/office/drawing/2014/main" id="{40E2F044-CB9A-19DD-9CCD-9C256720A1E0}"/>
                    </a:ext>
                  </a:extLst>
                </p:cNvPr>
                <p:cNvCxnSpPr/>
                <p:nvPr/>
              </p:nvCxnSpPr>
              <p:spPr>
                <a:xfrm>
                  <a:off x="8250416" y="1102823"/>
                  <a:ext cx="0" cy="170432"/>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5" name="Conector recto 24">
                  <a:extLst>
                    <a:ext uri="{FF2B5EF4-FFF2-40B4-BE49-F238E27FC236}">
                      <a16:creationId xmlns:a16="http://schemas.microsoft.com/office/drawing/2014/main" id="{D7740CE5-BC97-18E6-1BAA-ED530DD77F8D}"/>
                    </a:ext>
                  </a:extLst>
                </p:cNvPr>
                <p:cNvCxnSpPr/>
                <p:nvPr/>
              </p:nvCxnSpPr>
              <p:spPr>
                <a:xfrm>
                  <a:off x="8811175" y="1102823"/>
                  <a:ext cx="0" cy="170432"/>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8" name="Conector recto 27">
                  <a:extLst>
                    <a:ext uri="{FF2B5EF4-FFF2-40B4-BE49-F238E27FC236}">
                      <a16:creationId xmlns:a16="http://schemas.microsoft.com/office/drawing/2014/main" id="{E6371032-AEE5-5E5A-2E73-2DB4466F5A15}"/>
                    </a:ext>
                  </a:extLst>
                </p:cNvPr>
                <p:cNvCxnSpPr/>
                <p:nvPr/>
              </p:nvCxnSpPr>
              <p:spPr>
                <a:xfrm>
                  <a:off x="9424833" y="1102823"/>
                  <a:ext cx="0" cy="170432"/>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9" name="Conector recto 28">
                  <a:extLst>
                    <a:ext uri="{FF2B5EF4-FFF2-40B4-BE49-F238E27FC236}">
                      <a16:creationId xmlns:a16="http://schemas.microsoft.com/office/drawing/2014/main" id="{AC416F19-0F20-0BDD-A477-92FE96D704AB}"/>
                    </a:ext>
                  </a:extLst>
                </p:cNvPr>
                <p:cNvCxnSpPr/>
                <p:nvPr/>
              </p:nvCxnSpPr>
              <p:spPr>
                <a:xfrm>
                  <a:off x="9982386" y="1102823"/>
                  <a:ext cx="0" cy="170432"/>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0" name="Conector recto 29">
                  <a:extLst>
                    <a:ext uri="{FF2B5EF4-FFF2-40B4-BE49-F238E27FC236}">
                      <a16:creationId xmlns:a16="http://schemas.microsoft.com/office/drawing/2014/main" id="{7668E30E-CB8F-DB81-F3FB-FC2FBB0CB885}"/>
                    </a:ext>
                  </a:extLst>
                </p:cNvPr>
                <p:cNvCxnSpPr/>
                <p:nvPr/>
              </p:nvCxnSpPr>
              <p:spPr>
                <a:xfrm>
                  <a:off x="10865349" y="1102823"/>
                  <a:ext cx="0" cy="170432"/>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35" name="Rectángulo 34">
                  <a:extLst>
                    <a:ext uri="{FF2B5EF4-FFF2-40B4-BE49-F238E27FC236}">
                      <a16:creationId xmlns:a16="http://schemas.microsoft.com/office/drawing/2014/main" id="{F5401A01-20D9-06FA-C0C7-EDC73ED3D8B9}"/>
                    </a:ext>
                  </a:extLst>
                </p:cNvPr>
                <p:cNvSpPr>
                  <a:spLocks/>
                </p:cNvSpPr>
                <p:nvPr/>
              </p:nvSpPr>
              <p:spPr>
                <a:xfrm>
                  <a:off x="7503438" y="1190916"/>
                  <a:ext cx="676426" cy="13849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sz="900" i="0" u="none" strike="noStrike" kern="1200" cap="none" spc="0" normalizeH="0" baseline="0" dirty="0">
                      <a:ln>
                        <a:noFill/>
                      </a:ln>
                      <a:solidFill>
                        <a:schemeClr val="bg1"/>
                      </a:solidFill>
                      <a:effectLst/>
                      <a:uLnTx/>
                      <a:uFillTx/>
                      <a:latin typeface="Roboto"/>
                      <a:ea typeface="Roboto" panose="02000000000000000000" pitchFamily="2" charset="0"/>
                      <a:cs typeface="Roboto" panose="02000000000000000000" pitchFamily="2" charset="0"/>
                    </a:rPr>
                    <a:t>Tendències</a:t>
                  </a:r>
                </a:p>
              </p:txBody>
            </p:sp>
            <p:sp>
              <p:nvSpPr>
                <p:cNvPr id="39" name="Rectángulo 38">
                  <a:extLst>
                    <a:ext uri="{FF2B5EF4-FFF2-40B4-BE49-F238E27FC236}">
                      <a16:creationId xmlns:a16="http://schemas.microsoft.com/office/drawing/2014/main" id="{221F1558-B542-551C-17A7-0C2607F64EDC}"/>
                    </a:ext>
                  </a:extLst>
                </p:cNvPr>
                <p:cNvSpPr>
                  <a:spLocks/>
                </p:cNvSpPr>
                <p:nvPr/>
              </p:nvSpPr>
              <p:spPr>
                <a:xfrm>
                  <a:off x="8266247" y="1190916"/>
                  <a:ext cx="1460329" cy="13849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sz="900" i="0" u="none" strike="noStrike" kern="1200" cap="none" spc="0" normalizeH="0" baseline="0" dirty="0">
                      <a:ln>
                        <a:noFill/>
                      </a:ln>
                      <a:solidFill>
                        <a:schemeClr val="bg1"/>
                      </a:solidFill>
                      <a:effectLst/>
                      <a:uLnTx/>
                      <a:uFillTx/>
                      <a:latin typeface="Roboto"/>
                      <a:ea typeface="Roboto" panose="02000000000000000000" pitchFamily="2" charset="0"/>
                      <a:cs typeface="Roboto" panose="02000000000000000000" pitchFamily="2" charset="0"/>
                    </a:rPr>
                    <a:t>Motivacions Estratègiques</a:t>
                  </a:r>
                </a:p>
              </p:txBody>
            </p:sp>
            <p:sp>
              <p:nvSpPr>
                <p:cNvPr id="46" name="Rectángulo 45">
                  <a:extLst>
                    <a:ext uri="{FF2B5EF4-FFF2-40B4-BE49-F238E27FC236}">
                      <a16:creationId xmlns:a16="http://schemas.microsoft.com/office/drawing/2014/main" id="{EFF78A3D-94E6-404A-96F2-F4D1CFE8A01F}"/>
                    </a:ext>
                  </a:extLst>
                </p:cNvPr>
                <p:cNvSpPr>
                  <a:spLocks/>
                </p:cNvSpPr>
                <p:nvPr/>
              </p:nvSpPr>
              <p:spPr>
                <a:xfrm>
                  <a:off x="9824199" y="1190916"/>
                  <a:ext cx="1258389" cy="13849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sz="900" i="0" u="none" strike="noStrike" kern="1200" cap="none" spc="0" normalizeH="0" baseline="0" dirty="0">
                      <a:ln>
                        <a:noFill/>
                      </a:ln>
                      <a:solidFill>
                        <a:schemeClr val="bg1"/>
                      </a:solidFill>
                      <a:effectLst/>
                      <a:uLnTx/>
                      <a:uFillTx/>
                      <a:latin typeface="Roboto"/>
                      <a:ea typeface="Roboto" panose="02000000000000000000" pitchFamily="2" charset="0"/>
                      <a:cs typeface="Roboto" panose="02000000000000000000" pitchFamily="2" charset="0"/>
                    </a:rPr>
                    <a:t>Consideracions Prèvies</a:t>
                  </a:r>
                </a:p>
              </p:txBody>
            </p:sp>
            <p:cxnSp>
              <p:nvCxnSpPr>
                <p:cNvPr id="898" name="Conector recto 897">
                  <a:extLst>
                    <a:ext uri="{FF2B5EF4-FFF2-40B4-BE49-F238E27FC236}">
                      <a16:creationId xmlns:a16="http://schemas.microsoft.com/office/drawing/2014/main" id="{A50CF85A-AAAE-67BC-54A6-C0009192D3CC}"/>
                    </a:ext>
                  </a:extLst>
                </p:cNvPr>
                <p:cNvCxnSpPr/>
                <p:nvPr/>
              </p:nvCxnSpPr>
              <p:spPr>
                <a:xfrm>
                  <a:off x="7460519" y="1168972"/>
                  <a:ext cx="0" cy="17043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05" name="Conector recto 904">
                  <a:extLst>
                    <a:ext uri="{FF2B5EF4-FFF2-40B4-BE49-F238E27FC236}">
                      <a16:creationId xmlns:a16="http://schemas.microsoft.com/office/drawing/2014/main" id="{F8B890C7-372B-769E-6058-AA4C65AAA961}"/>
                    </a:ext>
                  </a:extLst>
                </p:cNvPr>
                <p:cNvCxnSpPr/>
                <p:nvPr/>
              </p:nvCxnSpPr>
              <p:spPr>
                <a:xfrm>
                  <a:off x="8223667" y="1164638"/>
                  <a:ext cx="0" cy="17043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08" name="Conector recto 907">
                  <a:extLst>
                    <a:ext uri="{FF2B5EF4-FFF2-40B4-BE49-F238E27FC236}">
                      <a16:creationId xmlns:a16="http://schemas.microsoft.com/office/drawing/2014/main" id="{A332B323-F930-D949-57F0-26394885AD82}"/>
                    </a:ext>
                  </a:extLst>
                </p:cNvPr>
                <p:cNvCxnSpPr/>
                <p:nvPr/>
              </p:nvCxnSpPr>
              <p:spPr>
                <a:xfrm>
                  <a:off x="9768834" y="1168972"/>
                  <a:ext cx="0" cy="17043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18" name="Conector recto 917">
                  <a:extLst>
                    <a:ext uri="{FF2B5EF4-FFF2-40B4-BE49-F238E27FC236}">
                      <a16:creationId xmlns:a16="http://schemas.microsoft.com/office/drawing/2014/main" id="{7BDCC425-25DC-7D76-DCD1-A226C2D5EA24}"/>
                    </a:ext>
                  </a:extLst>
                </p:cNvPr>
                <p:cNvCxnSpPr/>
                <p:nvPr/>
              </p:nvCxnSpPr>
              <p:spPr>
                <a:xfrm>
                  <a:off x="11128395" y="1168972"/>
                  <a:ext cx="0" cy="17043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901" name="Rectángulo 900">
                <a:extLst>
                  <a:ext uri="{FF2B5EF4-FFF2-40B4-BE49-F238E27FC236}">
                    <a16:creationId xmlns:a16="http://schemas.microsoft.com/office/drawing/2014/main" id="{CB86D162-81BC-9C40-C049-5860DBDAE1AA}"/>
                  </a:ext>
                </a:extLst>
              </p:cNvPr>
              <p:cNvSpPr>
                <a:spLocks/>
              </p:cNvSpPr>
              <p:nvPr/>
            </p:nvSpPr>
            <p:spPr>
              <a:xfrm>
                <a:off x="6616809" y="484226"/>
                <a:ext cx="1669876" cy="13849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sz="900" i="0" u="none" strike="noStrike" kern="1200" cap="none" spc="0" normalizeH="0" baseline="0" dirty="0">
                    <a:ln>
                      <a:noFill/>
                    </a:ln>
                    <a:solidFill>
                      <a:schemeClr val="bg1"/>
                    </a:solidFill>
                    <a:effectLst/>
                    <a:uLnTx/>
                    <a:uFillTx/>
                    <a:latin typeface="Roboto"/>
                    <a:ea typeface="Roboto" panose="02000000000000000000" pitchFamily="2" charset="0"/>
                    <a:cs typeface="Roboto" panose="02000000000000000000" pitchFamily="2" charset="0"/>
                  </a:rPr>
                  <a:t>Valor de l’empresa i estructures</a:t>
                </a:r>
              </a:p>
            </p:txBody>
          </p:sp>
          <p:cxnSp>
            <p:nvCxnSpPr>
              <p:cNvPr id="902" name="Conector recto 901">
                <a:extLst>
                  <a:ext uri="{FF2B5EF4-FFF2-40B4-BE49-F238E27FC236}">
                    <a16:creationId xmlns:a16="http://schemas.microsoft.com/office/drawing/2014/main" id="{ADF3403E-92D2-1A73-3269-0B3D978DFD90}"/>
                  </a:ext>
                </a:extLst>
              </p:cNvPr>
              <p:cNvCxnSpPr/>
              <p:nvPr/>
            </p:nvCxnSpPr>
            <p:spPr>
              <a:xfrm>
                <a:off x="8315660" y="461263"/>
                <a:ext cx="0" cy="17043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906" name="Rectángulo 905">
                <a:extLst>
                  <a:ext uri="{FF2B5EF4-FFF2-40B4-BE49-F238E27FC236}">
                    <a16:creationId xmlns:a16="http://schemas.microsoft.com/office/drawing/2014/main" id="{6A182998-5745-1066-79CE-98955E116822}"/>
                  </a:ext>
                </a:extLst>
              </p:cNvPr>
              <p:cNvSpPr>
                <a:spLocks/>
              </p:cNvSpPr>
              <p:nvPr/>
            </p:nvSpPr>
            <p:spPr>
              <a:xfrm>
                <a:off x="8274142" y="484226"/>
                <a:ext cx="1115476" cy="13849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sz="900" i="0" u="none" strike="noStrike" kern="1200" cap="none" spc="0" normalizeH="0" baseline="0" dirty="0">
                    <a:ln>
                      <a:noFill/>
                    </a:ln>
                    <a:solidFill>
                      <a:schemeClr val="bg1"/>
                    </a:solidFill>
                    <a:effectLst/>
                    <a:uLnTx/>
                    <a:uFillTx/>
                    <a:latin typeface="Roboto"/>
                    <a:ea typeface="Roboto" panose="02000000000000000000" pitchFamily="2" charset="0"/>
                    <a:cs typeface="Roboto" panose="02000000000000000000" pitchFamily="2" charset="0"/>
                  </a:rPr>
                  <a:t>Fases del procés </a:t>
                </a:r>
              </a:p>
            </p:txBody>
          </p:sp>
          <p:cxnSp>
            <p:nvCxnSpPr>
              <p:cNvPr id="909" name="Conector recto 908">
                <a:extLst>
                  <a:ext uri="{FF2B5EF4-FFF2-40B4-BE49-F238E27FC236}">
                    <a16:creationId xmlns:a16="http://schemas.microsoft.com/office/drawing/2014/main" id="{F812EAF5-A035-A1FF-4F66-FC7B28672D6E}"/>
                  </a:ext>
                </a:extLst>
              </p:cNvPr>
              <p:cNvCxnSpPr/>
              <p:nvPr/>
            </p:nvCxnSpPr>
            <p:spPr>
              <a:xfrm>
                <a:off x="9345547" y="457485"/>
                <a:ext cx="0" cy="17043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910" name="Rectángulo 909">
                <a:extLst>
                  <a:ext uri="{FF2B5EF4-FFF2-40B4-BE49-F238E27FC236}">
                    <a16:creationId xmlns:a16="http://schemas.microsoft.com/office/drawing/2014/main" id="{C6E17E8A-CEA1-1188-37EA-A7B591490F3D}"/>
                  </a:ext>
                </a:extLst>
              </p:cNvPr>
              <p:cNvSpPr>
                <a:spLocks/>
              </p:cNvSpPr>
              <p:nvPr/>
            </p:nvSpPr>
            <p:spPr>
              <a:xfrm>
                <a:off x="9405839" y="484226"/>
                <a:ext cx="1115474" cy="13849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sz="900" b="1" i="0" u="none" strike="noStrike" kern="1200" cap="none" spc="0" normalizeH="0" baseline="0" dirty="0">
                    <a:ln>
                      <a:noFill/>
                    </a:ln>
                    <a:solidFill>
                      <a:schemeClr val="bg2"/>
                    </a:solidFill>
                    <a:effectLst/>
                    <a:uLnTx/>
                    <a:uFillTx/>
                    <a:latin typeface="Roboto"/>
                    <a:ea typeface="Roboto" panose="02000000000000000000" pitchFamily="2" charset="0"/>
                    <a:cs typeface="Roboto" panose="02000000000000000000" pitchFamily="2" charset="0"/>
                  </a:rPr>
                  <a:t>Consideracions finals</a:t>
                </a:r>
              </a:p>
            </p:txBody>
          </p:sp>
        </p:grpSp>
        <p:cxnSp>
          <p:nvCxnSpPr>
            <p:cNvPr id="2" name="Conector recto 1">
              <a:extLst>
                <a:ext uri="{FF2B5EF4-FFF2-40B4-BE49-F238E27FC236}">
                  <a16:creationId xmlns:a16="http://schemas.microsoft.com/office/drawing/2014/main" id="{109087E2-C0FB-B0F4-8FBF-1C30DF6D7499}"/>
                </a:ext>
              </a:extLst>
            </p:cNvPr>
            <p:cNvCxnSpPr/>
            <p:nvPr/>
          </p:nvCxnSpPr>
          <p:spPr>
            <a:xfrm>
              <a:off x="10082962" y="372855"/>
              <a:ext cx="0" cy="17043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0" name="Título 1">
            <a:extLst>
              <a:ext uri="{FF2B5EF4-FFF2-40B4-BE49-F238E27FC236}">
                <a16:creationId xmlns:a16="http://schemas.microsoft.com/office/drawing/2014/main" id="{F56EFF1C-4145-BB19-732C-9547110A73C4}"/>
              </a:ext>
            </a:extLst>
          </p:cNvPr>
          <p:cNvSpPr txBox="1">
            <a:spLocks/>
          </p:cNvSpPr>
          <p:nvPr/>
        </p:nvSpPr>
        <p:spPr>
          <a:xfrm>
            <a:off x="358870" y="544636"/>
            <a:ext cx="7456059" cy="41489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s-ES" sz="1600" b="1" dirty="0">
                <a:solidFill>
                  <a:schemeClr val="bg1"/>
                </a:solidFill>
                <a:latin typeface="+mn-lt"/>
                <a:ea typeface="Roboto" panose="02000000000000000000" pitchFamily="2" charset="0"/>
              </a:rPr>
              <a:t>El M&amp;A </a:t>
            </a:r>
            <a:r>
              <a:rPr lang="es-ES" sz="1600" b="1" dirty="0" err="1">
                <a:solidFill>
                  <a:schemeClr val="bg1"/>
                </a:solidFill>
                <a:latin typeface="+mn-lt"/>
                <a:ea typeface="Roboto" panose="02000000000000000000" pitchFamily="2" charset="0"/>
              </a:rPr>
              <a:t>és</a:t>
            </a:r>
            <a:r>
              <a:rPr lang="es-ES" sz="1600" b="1" dirty="0">
                <a:solidFill>
                  <a:schemeClr val="bg1"/>
                </a:solidFill>
                <a:latin typeface="+mn-lt"/>
                <a:ea typeface="Roboto" panose="02000000000000000000" pitchFamily="2" charset="0"/>
              </a:rPr>
              <a:t> </a:t>
            </a:r>
            <a:r>
              <a:rPr lang="es-ES" sz="1600" b="1" dirty="0" err="1">
                <a:solidFill>
                  <a:schemeClr val="bg1"/>
                </a:solidFill>
                <a:latin typeface="+mn-lt"/>
                <a:ea typeface="Roboto" panose="02000000000000000000" pitchFamily="2" charset="0"/>
              </a:rPr>
              <a:t>l’art</a:t>
            </a:r>
            <a:r>
              <a:rPr lang="es-ES" sz="1600" b="1" dirty="0">
                <a:solidFill>
                  <a:schemeClr val="bg1"/>
                </a:solidFill>
                <a:latin typeface="+mn-lt"/>
                <a:ea typeface="Roboto" panose="02000000000000000000" pitchFamily="2" charset="0"/>
              </a:rPr>
              <a:t> de la </a:t>
            </a:r>
            <a:r>
              <a:rPr lang="es-ES" sz="1600" b="1" dirty="0" err="1">
                <a:solidFill>
                  <a:schemeClr val="bg1"/>
                </a:solidFill>
                <a:latin typeface="+mn-lt"/>
                <a:ea typeface="Roboto" panose="02000000000000000000" pitchFamily="2" charset="0"/>
              </a:rPr>
              <a:t>negociació</a:t>
            </a:r>
            <a:endParaRPr lang="es-ES" sz="1600" b="1" dirty="0">
              <a:solidFill>
                <a:schemeClr val="bg1"/>
              </a:solidFill>
              <a:latin typeface="+mn-lt"/>
              <a:ea typeface="Roboto" panose="02000000000000000000" pitchFamily="2" charset="0"/>
            </a:endParaRPr>
          </a:p>
        </p:txBody>
      </p:sp>
      <p:sp>
        <p:nvSpPr>
          <p:cNvPr id="3" name="Rectángulo 2">
            <a:extLst>
              <a:ext uri="{FF2B5EF4-FFF2-40B4-BE49-F238E27FC236}">
                <a16:creationId xmlns:a16="http://schemas.microsoft.com/office/drawing/2014/main" id="{2527F1AA-961D-54A6-40AD-BC1CBAEC806D}"/>
              </a:ext>
            </a:extLst>
          </p:cNvPr>
          <p:cNvSpPr/>
          <p:nvPr/>
        </p:nvSpPr>
        <p:spPr>
          <a:xfrm>
            <a:off x="0" y="4354720"/>
            <a:ext cx="12192000" cy="250328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dirty="0"/>
          </a:p>
        </p:txBody>
      </p:sp>
      <p:sp>
        <p:nvSpPr>
          <p:cNvPr id="4" name="Rectángulo 3">
            <a:extLst>
              <a:ext uri="{FF2B5EF4-FFF2-40B4-BE49-F238E27FC236}">
                <a16:creationId xmlns:a16="http://schemas.microsoft.com/office/drawing/2014/main" id="{9BA230BD-766D-6DAF-3615-3117F48FA5D6}"/>
              </a:ext>
            </a:extLst>
          </p:cNvPr>
          <p:cNvSpPr/>
          <p:nvPr/>
        </p:nvSpPr>
        <p:spPr>
          <a:xfrm>
            <a:off x="2791599" y="3236536"/>
            <a:ext cx="5804849" cy="523220"/>
          </a:xfrm>
          <a:prstGeom prst="rect">
            <a:avLst/>
          </a:prstGeom>
        </p:spPr>
        <p:txBody>
          <a:bodyPr wrap="square">
            <a:spAutoFit/>
          </a:bodyPr>
          <a:lstStyle/>
          <a:p>
            <a:pPr algn="ctr" defTabSz="366629">
              <a:defRPr sz="1600">
                <a:latin typeface="Nexa Light"/>
                <a:ea typeface="Nexa Light"/>
                <a:cs typeface="Nexa Light"/>
                <a:sym typeface="Nexa Light"/>
              </a:defRPr>
            </a:pPr>
            <a:r>
              <a:rPr lang="ca-ES" sz="2800" dirty="0">
                <a:solidFill>
                  <a:schemeClr val="bg2"/>
                </a:solidFill>
                <a:latin typeface="Roboto Black" panose="02000000000000000000" pitchFamily="2" charset="0"/>
                <a:ea typeface="Roboto Black" panose="02000000000000000000" pitchFamily="2" charset="0"/>
                <a:cs typeface="Arial Black"/>
                <a:sym typeface="Arial Black"/>
              </a:rPr>
              <a:t>M&amp;A és l’art de la negociació</a:t>
            </a:r>
          </a:p>
        </p:txBody>
      </p:sp>
      <p:sp>
        <p:nvSpPr>
          <p:cNvPr id="8" name="Shape 124">
            <a:extLst>
              <a:ext uri="{FF2B5EF4-FFF2-40B4-BE49-F238E27FC236}">
                <a16:creationId xmlns:a16="http://schemas.microsoft.com/office/drawing/2014/main" id="{A7F918BE-EF89-60C4-5DA2-104937D5C218}"/>
              </a:ext>
            </a:extLst>
          </p:cNvPr>
          <p:cNvSpPr/>
          <p:nvPr/>
        </p:nvSpPr>
        <p:spPr>
          <a:xfrm>
            <a:off x="3096963" y="4876877"/>
            <a:ext cx="6363740" cy="1436487"/>
          </a:xfrm>
          <a:prstGeom prst="rect">
            <a:avLst/>
          </a:prstGeom>
          <a:ln w="12700">
            <a:miter lim="400000"/>
          </a:ln>
          <a:extLst>
            <a:ext uri="{C572A759-6A51-4108-AA02-DFA0A04FC94B}">
              <ma14:wrappingTextBoxFlag xmlns:ma14="http://schemas.microsoft.com/office/mac/drawingml/2011/main" xmlns="" val="1"/>
            </a:ext>
          </a:extLst>
        </p:spPr>
        <p:txBody>
          <a:bodyPr wrap="square" lIns="40737" tIns="40737" rIns="40737" bIns="40737" anchor="ctr">
            <a:spAutoFit/>
          </a:bodyPr>
          <a:lstStyle/>
          <a:p>
            <a:pPr algn="ctr" defTabSz="366629">
              <a:lnSpc>
                <a:spcPct val="150000"/>
              </a:lnSpc>
              <a:defRPr sz="1600">
                <a:latin typeface="Nexa Light"/>
                <a:ea typeface="Nexa Light"/>
                <a:cs typeface="Nexa Light"/>
                <a:sym typeface="Nexa Light"/>
              </a:defRPr>
            </a:pPr>
            <a:r>
              <a:rPr lang="ca-ES" sz="2400" dirty="0">
                <a:solidFill>
                  <a:schemeClr val="bg2"/>
                </a:solidFill>
                <a:effectLst>
                  <a:outerShdw blurRad="50800" dist="38100" dir="2700000" algn="tl" rotWithShape="0">
                    <a:prstClr val="black">
                      <a:alpha val="40000"/>
                    </a:prstClr>
                  </a:outerShdw>
                </a:effectLst>
                <a:latin typeface="Roboto Light" panose="02000000000000000000" pitchFamily="2" charset="0"/>
                <a:ea typeface="Roboto Light" panose="02000000000000000000" pitchFamily="2" charset="0"/>
                <a:cs typeface="Nexa Bold"/>
              </a:rPr>
              <a:t>Aspectes que poden facilitar  el procés:</a:t>
            </a:r>
          </a:p>
          <a:p>
            <a:pPr marL="1257300" lvl="2" indent="-342900" algn="just" defTabSz="366629">
              <a:lnSpc>
                <a:spcPct val="150000"/>
              </a:lnSpc>
              <a:buFont typeface="+mj-lt"/>
              <a:buAutoNum type="arabicPeriod"/>
              <a:defRPr sz="1600">
                <a:latin typeface="Nexa Light"/>
                <a:ea typeface="Nexa Light"/>
                <a:cs typeface="Nexa Light"/>
                <a:sym typeface="Nexa Light"/>
              </a:defRPr>
            </a:pPr>
            <a:r>
              <a:rPr lang="ca-ES" sz="1200" dirty="0" err="1">
                <a:solidFill>
                  <a:schemeClr val="bg1"/>
                </a:solidFill>
                <a:latin typeface="Roboto Light" panose="02000000000000000000" pitchFamily="2" charset="0"/>
                <a:ea typeface="Roboto Light" panose="02000000000000000000" pitchFamily="2" charset="0"/>
                <a:cs typeface="Roboto" panose="02000000000000000000" pitchFamily="2" charset="0"/>
              </a:rPr>
              <a:t>Vendor</a:t>
            </a:r>
            <a:r>
              <a:rPr lang="ca-ES" sz="1200" dirty="0">
                <a:solidFill>
                  <a:schemeClr val="bg1"/>
                </a:solidFill>
                <a:latin typeface="Roboto Light" panose="02000000000000000000" pitchFamily="2" charset="0"/>
                <a:ea typeface="Roboto Light" panose="02000000000000000000" pitchFamily="2" charset="0"/>
                <a:cs typeface="Roboto" panose="02000000000000000000" pitchFamily="2" charset="0"/>
              </a:rPr>
              <a:t> </a:t>
            </a:r>
            <a:r>
              <a:rPr lang="ca-ES" sz="1200" dirty="0" err="1">
                <a:solidFill>
                  <a:schemeClr val="bg1"/>
                </a:solidFill>
                <a:latin typeface="Roboto Light" panose="02000000000000000000" pitchFamily="2" charset="0"/>
                <a:ea typeface="Roboto Light" panose="02000000000000000000" pitchFamily="2" charset="0"/>
                <a:cs typeface="Roboto" panose="02000000000000000000" pitchFamily="2" charset="0"/>
              </a:rPr>
              <a:t>Due</a:t>
            </a:r>
            <a:r>
              <a:rPr lang="ca-ES" sz="1200" dirty="0">
                <a:solidFill>
                  <a:schemeClr val="bg1"/>
                </a:solidFill>
                <a:latin typeface="Roboto Light" panose="02000000000000000000" pitchFamily="2" charset="0"/>
                <a:ea typeface="Roboto Light" panose="02000000000000000000" pitchFamily="2" charset="0"/>
                <a:cs typeface="Roboto" panose="02000000000000000000" pitchFamily="2" charset="0"/>
              </a:rPr>
              <a:t> </a:t>
            </a:r>
            <a:r>
              <a:rPr lang="ca-ES" sz="1200" dirty="0" err="1">
                <a:solidFill>
                  <a:schemeClr val="bg1"/>
                </a:solidFill>
                <a:latin typeface="Roboto Light" panose="02000000000000000000" pitchFamily="2" charset="0"/>
                <a:ea typeface="Roboto Light" panose="02000000000000000000" pitchFamily="2" charset="0"/>
                <a:cs typeface="Roboto" panose="02000000000000000000" pitchFamily="2" charset="0"/>
              </a:rPr>
              <a:t>Diligence</a:t>
            </a:r>
            <a:r>
              <a:rPr lang="ca-ES" sz="1200" dirty="0">
                <a:solidFill>
                  <a:schemeClr val="bg1"/>
                </a:solidFill>
                <a:latin typeface="Roboto Light" panose="02000000000000000000" pitchFamily="2" charset="0"/>
                <a:ea typeface="Roboto Light" panose="02000000000000000000" pitchFamily="2" charset="0"/>
                <a:cs typeface="Roboto" panose="02000000000000000000" pitchFamily="2" charset="0"/>
              </a:rPr>
              <a:t> (per segons quina mida d’empresa).</a:t>
            </a:r>
          </a:p>
          <a:p>
            <a:pPr marL="1257300" lvl="2" indent="-342900" algn="just" defTabSz="366629">
              <a:lnSpc>
                <a:spcPct val="150000"/>
              </a:lnSpc>
              <a:buFont typeface="+mj-lt"/>
              <a:buAutoNum type="arabicPeriod"/>
              <a:defRPr sz="1600">
                <a:latin typeface="Nexa Light"/>
                <a:ea typeface="Nexa Light"/>
                <a:cs typeface="Nexa Light"/>
                <a:sym typeface="Nexa Light"/>
              </a:defRPr>
            </a:pPr>
            <a:r>
              <a:rPr lang="ca-ES" sz="1200" dirty="0">
                <a:solidFill>
                  <a:schemeClr val="bg1"/>
                </a:solidFill>
                <a:latin typeface="Roboto Light" panose="02000000000000000000" pitchFamily="2" charset="0"/>
                <a:ea typeface="Roboto Light" panose="02000000000000000000" pitchFamily="2" charset="0"/>
                <a:cs typeface="Roboto" panose="02000000000000000000" pitchFamily="2" charset="0"/>
              </a:rPr>
              <a:t>Acord entre accionistes.</a:t>
            </a:r>
          </a:p>
          <a:p>
            <a:pPr marL="1257300" lvl="2" indent="-342900" algn="just" defTabSz="366629">
              <a:lnSpc>
                <a:spcPct val="150000"/>
              </a:lnSpc>
              <a:buFont typeface="+mj-lt"/>
              <a:buAutoNum type="arabicPeriod"/>
              <a:defRPr sz="1600">
                <a:latin typeface="Nexa Light"/>
                <a:ea typeface="Nexa Light"/>
                <a:cs typeface="Nexa Light"/>
                <a:sym typeface="Nexa Light"/>
              </a:defRPr>
            </a:pPr>
            <a:r>
              <a:rPr lang="ca-ES" sz="1200" dirty="0">
                <a:solidFill>
                  <a:schemeClr val="bg1"/>
                </a:solidFill>
                <a:latin typeface="Roboto Light" panose="02000000000000000000" pitchFamily="2" charset="0"/>
                <a:ea typeface="Roboto Light" panose="02000000000000000000" pitchFamily="2" charset="0"/>
                <a:cs typeface="Roboto" panose="02000000000000000000" pitchFamily="2" charset="0"/>
              </a:rPr>
              <a:t>Planificació legal i fiscal.</a:t>
            </a:r>
          </a:p>
        </p:txBody>
      </p:sp>
      <p:sp>
        <p:nvSpPr>
          <p:cNvPr id="61" name="Rectángulo 60">
            <a:extLst>
              <a:ext uri="{FF2B5EF4-FFF2-40B4-BE49-F238E27FC236}">
                <a16:creationId xmlns:a16="http://schemas.microsoft.com/office/drawing/2014/main" id="{437FAB87-016A-3263-5CFE-57D738343806}"/>
              </a:ext>
            </a:extLst>
          </p:cNvPr>
          <p:cNvSpPr/>
          <p:nvPr/>
        </p:nvSpPr>
        <p:spPr>
          <a:xfrm>
            <a:off x="1947678" y="1092116"/>
            <a:ext cx="8231482" cy="1988568"/>
          </a:xfrm>
          <a:prstGeom prst="rect">
            <a:avLst/>
          </a:prstGeom>
        </p:spPr>
        <p:txBody>
          <a:bodyPr wrap="square" numCol="2">
            <a:noAutofit/>
          </a:bodyPr>
          <a:lstStyle/>
          <a:p>
            <a:pPr marL="285750" lvl="2" indent="-285750" defTabSz="366629">
              <a:lnSpc>
                <a:spcPct val="200000"/>
              </a:lnSpc>
              <a:spcAft>
                <a:spcPts val="481"/>
              </a:spcAft>
              <a:buFont typeface="Montserrat Light" panose="00000400000000000000" pitchFamily="2" charset="0"/>
              <a:buChar char="▶"/>
              <a:defRPr sz="1600">
                <a:latin typeface="Nexa Light"/>
                <a:ea typeface="Nexa Light"/>
                <a:cs typeface="Nexa Light"/>
                <a:sym typeface="Nexa Light"/>
              </a:defRPr>
            </a:pPr>
            <a:r>
              <a:rPr lang="ca-ES" sz="1500" dirty="0">
                <a:solidFill>
                  <a:srgbClr val="514F4E"/>
                </a:solidFill>
                <a:latin typeface="Roboto Light" panose="02000000000000000000" pitchFamily="2" charset="0"/>
                <a:ea typeface="Roboto Light" panose="02000000000000000000" pitchFamily="2" charset="0"/>
                <a:cs typeface="Roboto" panose="02000000000000000000" pitchFamily="2" charset="0"/>
              </a:rPr>
              <a:t>Estratègia clara. Recerca de Valor. Metodologia, Gestió expectatives</a:t>
            </a:r>
          </a:p>
          <a:p>
            <a:pPr marL="285750" lvl="2" indent="-285750" defTabSz="366629">
              <a:lnSpc>
                <a:spcPct val="200000"/>
              </a:lnSpc>
              <a:spcAft>
                <a:spcPts val="481"/>
              </a:spcAft>
              <a:buFont typeface="Montserrat Light" panose="00000400000000000000" pitchFamily="2" charset="0"/>
              <a:buChar char="▶"/>
              <a:defRPr sz="1600">
                <a:latin typeface="Nexa Light"/>
                <a:ea typeface="Nexa Light"/>
                <a:cs typeface="Nexa Light"/>
                <a:sym typeface="Nexa Light"/>
              </a:defRPr>
            </a:pPr>
            <a:r>
              <a:rPr lang="ca-ES" sz="1500" dirty="0">
                <a:solidFill>
                  <a:srgbClr val="514F4E"/>
                </a:solidFill>
                <a:latin typeface="Roboto Light" panose="02000000000000000000" pitchFamily="2" charset="0"/>
                <a:ea typeface="Roboto Light" panose="02000000000000000000" pitchFamily="2" charset="0"/>
                <a:cs typeface="Roboto" panose="02000000000000000000" pitchFamily="2" charset="0"/>
              </a:rPr>
              <a:t>No perdre el focus del negoci.</a:t>
            </a:r>
          </a:p>
          <a:p>
            <a:pPr marL="285750" lvl="2" indent="-285750" defTabSz="366629">
              <a:lnSpc>
                <a:spcPct val="200000"/>
              </a:lnSpc>
              <a:spcAft>
                <a:spcPts val="481"/>
              </a:spcAft>
              <a:buFont typeface="Montserrat Light" panose="00000400000000000000" pitchFamily="2" charset="0"/>
              <a:buChar char="▶"/>
              <a:defRPr sz="1600">
                <a:latin typeface="Nexa Light"/>
                <a:ea typeface="Nexa Light"/>
                <a:cs typeface="Nexa Light"/>
                <a:sym typeface="Nexa Light"/>
              </a:defRPr>
            </a:pPr>
            <a:r>
              <a:rPr lang="ca-ES" sz="1500" dirty="0">
                <a:solidFill>
                  <a:srgbClr val="514F4E"/>
                </a:solidFill>
                <a:latin typeface="Roboto Light" panose="02000000000000000000" pitchFamily="2" charset="0"/>
                <a:ea typeface="Roboto Light" panose="02000000000000000000" pitchFamily="2" charset="0"/>
                <a:cs typeface="Roboto" panose="02000000000000000000" pitchFamily="2" charset="0"/>
              </a:rPr>
              <a:t>Qui lidera? Discreció.</a:t>
            </a:r>
          </a:p>
          <a:p>
            <a:pPr marL="285750" lvl="2" indent="-285750" defTabSz="366629">
              <a:lnSpc>
                <a:spcPct val="200000"/>
              </a:lnSpc>
              <a:spcAft>
                <a:spcPts val="481"/>
              </a:spcAft>
              <a:buFont typeface="Montserrat Light" panose="00000400000000000000" pitchFamily="2" charset="0"/>
              <a:buChar char="▶"/>
              <a:defRPr sz="1600">
                <a:latin typeface="Nexa Light"/>
                <a:ea typeface="Nexa Light"/>
                <a:cs typeface="Nexa Light"/>
                <a:sym typeface="Nexa Light"/>
              </a:defRPr>
            </a:pPr>
            <a:r>
              <a:rPr lang="ca-ES" sz="1500" dirty="0">
                <a:solidFill>
                  <a:srgbClr val="514F4E"/>
                </a:solidFill>
                <a:latin typeface="Roboto Light" panose="02000000000000000000" pitchFamily="2" charset="0"/>
                <a:ea typeface="Roboto Light" panose="02000000000000000000" pitchFamily="2" charset="0"/>
                <a:cs typeface="Roboto" panose="02000000000000000000" pitchFamily="2" charset="0"/>
              </a:rPr>
              <a:t>Venda a una empresa o Fons d’inversió.</a:t>
            </a:r>
          </a:p>
          <a:p>
            <a:pPr marL="285750" lvl="2" indent="-285750" defTabSz="366629">
              <a:lnSpc>
                <a:spcPct val="200000"/>
              </a:lnSpc>
              <a:spcAft>
                <a:spcPts val="481"/>
              </a:spcAft>
              <a:buFont typeface="Montserrat Light" panose="00000400000000000000" pitchFamily="2" charset="0"/>
              <a:buChar char="▶"/>
              <a:defRPr sz="1600">
                <a:latin typeface="Nexa Light"/>
                <a:ea typeface="Nexa Light"/>
                <a:cs typeface="Nexa Light"/>
                <a:sym typeface="Nexa Light"/>
              </a:defRPr>
            </a:pPr>
            <a:r>
              <a:rPr lang="ca-ES" sz="1500" dirty="0">
                <a:solidFill>
                  <a:srgbClr val="514F4E"/>
                </a:solidFill>
                <a:latin typeface="Roboto Light" panose="02000000000000000000" pitchFamily="2" charset="0"/>
                <a:ea typeface="Roboto Light" panose="02000000000000000000" pitchFamily="2" charset="0"/>
                <a:cs typeface="Roboto" panose="02000000000000000000" pitchFamily="2" charset="0"/>
              </a:rPr>
              <a:t>Preu vs. Valor Empresa.</a:t>
            </a:r>
          </a:p>
          <a:p>
            <a:pPr marL="285750" lvl="2" indent="-285750" defTabSz="366629">
              <a:lnSpc>
                <a:spcPct val="200000"/>
              </a:lnSpc>
              <a:spcAft>
                <a:spcPts val="481"/>
              </a:spcAft>
              <a:buFont typeface="Montserrat Light" panose="00000400000000000000" pitchFamily="2" charset="0"/>
              <a:buChar char="▶"/>
              <a:defRPr sz="1600">
                <a:latin typeface="Nexa Light"/>
                <a:ea typeface="Nexa Light"/>
                <a:cs typeface="Nexa Light"/>
                <a:sym typeface="Nexa Light"/>
              </a:defRPr>
            </a:pPr>
            <a:r>
              <a:rPr lang="ca-ES" sz="1500" dirty="0">
                <a:solidFill>
                  <a:srgbClr val="514F4E"/>
                </a:solidFill>
                <a:latin typeface="Roboto Light" panose="02000000000000000000" pitchFamily="2" charset="0"/>
                <a:ea typeface="Roboto Light" panose="02000000000000000000" pitchFamily="2" charset="0"/>
                <a:cs typeface="Roboto" panose="02000000000000000000" pitchFamily="2" charset="0"/>
              </a:rPr>
              <a:t>Planificar la post-adquisició.</a:t>
            </a:r>
            <a:r>
              <a:rPr lang="ca-ES" sz="1500" dirty="0">
                <a:latin typeface="Roboto" panose="02000000000000000000" pitchFamily="2" charset="0"/>
                <a:ea typeface="Roboto" panose="02000000000000000000" pitchFamily="2" charset="0"/>
                <a:cs typeface="Roboto" panose="02000000000000000000" pitchFamily="2" charset="0"/>
              </a:rPr>
              <a:t>	</a:t>
            </a:r>
          </a:p>
        </p:txBody>
      </p:sp>
      <p:cxnSp>
        <p:nvCxnSpPr>
          <p:cNvPr id="62" name="Conector recto 61">
            <a:extLst>
              <a:ext uri="{FF2B5EF4-FFF2-40B4-BE49-F238E27FC236}">
                <a16:creationId xmlns:a16="http://schemas.microsoft.com/office/drawing/2014/main" id="{2960856E-0761-1770-BE84-AACE7F15940E}"/>
              </a:ext>
            </a:extLst>
          </p:cNvPr>
          <p:cNvCxnSpPr/>
          <p:nvPr/>
        </p:nvCxnSpPr>
        <p:spPr>
          <a:xfrm flipV="1">
            <a:off x="12192000" y="4480816"/>
            <a:ext cx="0" cy="249148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24566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089045-6A31-5B96-2F18-BA49D5AD4D8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53BEDEB-A817-B387-3AA5-CFBCDF101599}"/>
              </a:ext>
            </a:extLst>
          </p:cNvPr>
          <p:cNvSpPr>
            <a:spLocks noGrp="1"/>
          </p:cNvSpPr>
          <p:nvPr>
            <p:ph type="ctrTitle"/>
          </p:nvPr>
        </p:nvSpPr>
        <p:spPr>
          <a:xfrm>
            <a:off x="814472" y="2279079"/>
            <a:ext cx="6808520" cy="2638396"/>
          </a:xfrm>
        </p:spPr>
        <p:txBody>
          <a:bodyPr/>
          <a:lstStyle/>
          <a:p>
            <a:r>
              <a:rPr lang="ca-ES" sz="5400" b="1" dirty="0">
                <a:latin typeface="Arial Nova Light" panose="020B0304020202020204" pitchFamily="34" charset="0"/>
              </a:rPr>
              <a:t>Tendències</a:t>
            </a:r>
            <a:br>
              <a:rPr lang="ca-ES" sz="5400" b="1" dirty="0">
                <a:latin typeface="Arial Nova Light" panose="020B0304020202020204" pitchFamily="34" charset="0"/>
              </a:rPr>
            </a:br>
            <a:br>
              <a:rPr lang="es-ES" sz="5400" b="1" dirty="0">
                <a:latin typeface="Arial Nova Light" panose="020B0304020202020204" pitchFamily="34" charset="0"/>
              </a:rPr>
            </a:br>
            <a:endParaRPr lang="en-US" sz="5400" b="1" dirty="0">
              <a:latin typeface="Arial Nova Light" panose="020B0304020202020204" pitchFamily="34" charset="0"/>
            </a:endParaRPr>
          </a:p>
        </p:txBody>
      </p:sp>
      <p:pic>
        <p:nvPicPr>
          <p:cNvPr id="6" name="Marcador de posición de imagen 5" descr="Imagen digital de una ciudad&#10;&#10;Descripción generada automáticamente">
            <a:extLst>
              <a:ext uri="{FF2B5EF4-FFF2-40B4-BE49-F238E27FC236}">
                <a16:creationId xmlns:a16="http://schemas.microsoft.com/office/drawing/2014/main" id="{740A93CC-8F22-E194-C37E-BB265E80E1EF}"/>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33505" r="33505"/>
          <a:stretch>
            <a:fillRect/>
          </a:stretch>
        </p:blipFill>
        <p:spPr/>
      </p:pic>
    </p:spTree>
    <p:extLst>
      <p:ext uri="{BB962C8B-B14F-4D97-AF65-F5344CB8AC3E}">
        <p14:creationId xmlns:p14="http://schemas.microsoft.com/office/powerpoint/2010/main" val="4434974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5508A6-A272-79C9-92D7-E8E6CAAE90D9}"/>
            </a:ext>
          </a:extLst>
        </p:cNvPr>
        <p:cNvGrpSpPr/>
        <p:nvPr/>
      </p:nvGrpSpPr>
      <p:grpSpPr>
        <a:xfrm>
          <a:off x="0" y="0"/>
          <a:ext cx="0" cy="0"/>
          <a:chOff x="0" y="0"/>
          <a:chExt cx="0" cy="0"/>
        </a:xfrm>
      </p:grpSpPr>
      <p:sp>
        <p:nvSpPr>
          <p:cNvPr id="8" name="Google Shape;1604;p39">
            <a:extLst>
              <a:ext uri="{FF2B5EF4-FFF2-40B4-BE49-F238E27FC236}">
                <a16:creationId xmlns:a16="http://schemas.microsoft.com/office/drawing/2014/main" id="{4B53F67A-8AE8-75FB-2877-538EA51B6DCF}"/>
              </a:ext>
            </a:extLst>
          </p:cNvPr>
          <p:cNvSpPr/>
          <p:nvPr/>
        </p:nvSpPr>
        <p:spPr>
          <a:xfrm>
            <a:off x="460177" y="2780640"/>
            <a:ext cx="11395701" cy="648360"/>
          </a:xfrm>
          <a:prstGeom prst="roundRect">
            <a:avLst>
              <a:gd name="adj" fmla="val 50000"/>
            </a:avLst>
          </a:prstGeom>
          <a:solidFill>
            <a:schemeClr val="accent1">
              <a:lumMod val="60000"/>
              <a:lumOff val="40000"/>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1604;p39">
            <a:extLst>
              <a:ext uri="{FF2B5EF4-FFF2-40B4-BE49-F238E27FC236}">
                <a16:creationId xmlns:a16="http://schemas.microsoft.com/office/drawing/2014/main" id="{50A83A10-DC06-1A81-212D-6DCC7CB1F9B8}"/>
              </a:ext>
            </a:extLst>
          </p:cNvPr>
          <p:cNvSpPr/>
          <p:nvPr/>
        </p:nvSpPr>
        <p:spPr>
          <a:xfrm>
            <a:off x="460177" y="1886436"/>
            <a:ext cx="11395701" cy="816567"/>
          </a:xfrm>
          <a:prstGeom prst="roundRect">
            <a:avLst>
              <a:gd name="adj" fmla="val 50000"/>
            </a:avLst>
          </a:prstGeom>
          <a:solidFill>
            <a:schemeClr val="tx2">
              <a:lumMod val="10000"/>
              <a:lumOff val="90000"/>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604;p39">
            <a:extLst>
              <a:ext uri="{FF2B5EF4-FFF2-40B4-BE49-F238E27FC236}">
                <a16:creationId xmlns:a16="http://schemas.microsoft.com/office/drawing/2014/main" id="{BAEF1C44-C86E-2D5E-2BCF-47AB121FC3AF}"/>
              </a:ext>
            </a:extLst>
          </p:cNvPr>
          <p:cNvSpPr/>
          <p:nvPr/>
        </p:nvSpPr>
        <p:spPr>
          <a:xfrm>
            <a:off x="460177" y="1208216"/>
            <a:ext cx="11395701" cy="617477"/>
          </a:xfrm>
          <a:prstGeom prst="roundRect">
            <a:avLst>
              <a:gd name="adj" fmla="val 50000"/>
            </a:avLst>
          </a:prstGeom>
          <a:solidFill>
            <a:schemeClr val="accent1">
              <a:lumMod val="60000"/>
              <a:lumOff val="40000"/>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77" name="Google Shape;1674;p39">
            <a:extLst>
              <a:ext uri="{FF2B5EF4-FFF2-40B4-BE49-F238E27FC236}">
                <a16:creationId xmlns:a16="http://schemas.microsoft.com/office/drawing/2014/main" id="{AD78D188-A411-2559-80FF-72EA9CC44DCF}"/>
              </a:ext>
            </a:extLst>
          </p:cNvPr>
          <p:cNvGrpSpPr/>
          <p:nvPr/>
        </p:nvGrpSpPr>
        <p:grpSpPr>
          <a:xfrm>
            <a:off x="554989" y="1251505"/>
            <a:ext cx="542273" cy="543488"/>
            <a:chOff x="3840150" y="3054538"/>
            <a:chExt cx="1564200" cy="1564200"/>
          </a:xfrm>
        </p:grpSpPr>
        <p:sp>
          <p:nvSpPr>
            <p:cNvPr id="980" name="Google Shape;1676;p39">
              <a:extLst>
                <a:ext uri="{FF2B5EF4-FFF2-40B4-BE49-F238E27FC236}">
                  <a16:creationId xmlns:a16="http://schemas.microsoft.com/office/drawing/2014/main" id="{335464E1-41D1-AEDC-0CE5-0ABACCF2DA7C}"/>
                </a:ext>
              </a:extLst>
            </p:cNvPr>
            <p:cNvSpPr/>
            <p:nvPr/>
          </p:nvSpPr>
          <p:spPr>
            <a:xfrm>
              <a:off x="3939453" y="3153603"/>
              <a:ext cx="1365595" cy="1366069"/>
            </a:xfrm>
            <a:custGeom>
              <a:avLst/>
              <a:gdLst/>
              <a:ahLst/>
              <a:cxnLst/>
              <a:rect l="l" t="t" r="r" b="b"/>
              <a:pathLst>
                <a:path w="46074" h="46090" extrusionOk="0">
                  <a:moveTo>
                    <a:pt x="23045" y="1"/>
                  </a:moveTo>
                  <a:cubicBezTo>
                    <a:pt x="10315" y="1"/>
                    <a:pt x="1" y="10315"/>
                    <a:pt x="1" y="23045"/>
                  </a:cubicBezTo>
                  <a:cubicBezTo>
                    <a:pt x="1" y="35776"/>
                    <a:pt x="10315" y="46090"/>
                    <a:pt x="23045" y="46090"/>
                  </a:cubicBezTo>
                  <a:cubicBezTo>
                    <a:pt x="35759" y="46090"/>
                    <a:pt x="46073" y="35776"/>
                    <a:pt x="46073" y="23045"/>
                  </a:cubicBezTo>
                  <a:cubicBezTo>
                    <a:pt x="46073" y="10315"/>
                    <a:pt x="35759" y="1"/>
                    <a:pt x="23045"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1605;p39">
              <a:extLst>
                <a:ext uri="{FF2B5EF4-FFF2-40B4-BE49-F238E27FC236}">
                  <a16:creationId xmlns:a16="http://schemas.microsoft.com/office/drawing/2014/main" id="{BAA2FE7C-D562-DB1D-6E6E-CDA82BBF140E}"/>
                </a:ext>
              </a:extLst>
            </p:cNvPr>
            <p:cNvSpPr/>
            <p:nvPr/>
          </p:nvSpPr>
          <p:spPr>
            <a:xfrm>
              <a:off x="3840150" y="3054538"/>
              <a:ext cx="1564200" cy="1564200"/>
            </a:xfrm>
            <a:prstGeom prst="ellipse">
              <a:avLst/>
            </a:prstGeom>
            <a:noFill/>
            <a:ln w="19050"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 name="Grupo 6">
            <a:extLst>
              <a:ext uri="{FF2B5EF4-FFF2-40B4-BE49-F238E27FC236}">
                <a16:creationId xmlns:a16="http://schemas.microsoft.com/office/drawing/2014/main" id="{E1DCA331-DD90-E744-F62C-D1BC22BE5432}"/>
              </a:ext>
            </a:extLst>
          </p:cNvPr>
          <p:cNvGrpSpPr/>
          <p:nvPr/>
        </p:nvGrpSpPr>
        <p:grpSpPr>
          <a:xfrm>
            <a:off x="460177" y="166455"/>
            <a:ext cx="7731073" cy="236581"/>
            <a:chOff x="2351889" y="318468"/>
            <a:chExt cx="7731073" cy="236581"/>
          </a:xfrm>
        </p:grpSpPr>
        <p:grpSp>
          <p:nvGrpSpPr>
            <p:cNvPr id="6" name="Grupo 5">
              <a:extLst>
                <a:ext uri="{FF2B5EF4-FFF2-40B4-BE49-F238E27FC236}">
                  <a16:creationId xmlns:a16="http://schemas.microsoft.com/office/drawing/2014/main" id="{B3A7C279-2D6B-D01B-6893-638D3FADC3E5}"/>
                </a:ext>
              </a:extLst>
            </p:cNvPr>
            <p:cNvGrpSpPr/>
            <p:nvPr/>
          </p:nvGrpSpPr>
          <p:grpSpPr>
            <a:xfrm>
              <a:off x="2351889" y="318468"/>
              <a:ext cx="7631108" cy="236581"/>
              <a:chOff x="2890205" y="396133"/>
              <a:chExt cx="7631108" cy="236581"/>
            </a:xfrm>
          </p:grpSpPr>
          <p:grpSp>
            <p:nvGrpSpPr>
              <p:cNvPr id="22" name="Grupo 21">
                <a:extLst>
                  <a:ext uri="{FF2B5EF4-FFF2-40B4-BE49-F238E27FC236}">
                    <a16:creationId xmlns:a16="http://schemas.microsoft.com/office/drawing/2014/main" id="{3A6B9738-9BC8-52C6-C311-66E754592184}"/>
                  </a:ext>
                </a:extLst>
              </p:cNvPr>
              <p:cNvGrpSpPr/>
              <p:nvPr/>
            </p:nvGrpSpPr>
            <p:grpSpPr>
              <a:xfrm>
                <a:off x="2890205" y="396133"/>
                <a:ext cx="3667876" cy="236581"/>
                <a:chOff x="7460519" y="1102823"/>
                <a:chExt cx="3667876" cy="236581"/>
              </a:xfrm>
            </p:grpSpPr>
            <p:cxnSp>
              <p:nvCxnSpPr>
                <p:cNvPr id="24" name="Conector recto 23">
                  <a:extLst>
                    <a:ext uri="{FF2B5EF4-FFF2-40B4-BE49-F238E27FC236}">
                      <a16:creationId xmlns:a16="http://schemas.microsoft.com/office/drawing/2014/main" id="{F3DD225F-BD42-5D1A-222A-583FE44F9A29}"/>
                    </a:ext>
                  </a:extLst>
                </p:cNvPr>
                <p:cNvCxnSpPr/>
                <p:nvPr/>
              </p:nvCxnSpPr>
              <p:spPr>
                <a:xfrm>
                  <a:off x="8250416" y="1102823"/>
                  <a:ext cx="0" cy="170432"/>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5" name="Conector recto 24">
                  <a:extLst>
                    <a:ext uri="{FF2B5EF4-FFF2-40B4-BE49-F238E27FC236}">
                      <a16:creationId xmlns:a16="http://schemas.microsoft.com/office/drawing/2014/main" id="{4A936DE7-D36A-3F42-2F6D-6DE73FAE3AFA}"/>
                    </a:ext>
                  </a:extLst>
                </p:cNvPr>
                <p:cNvCxnSpPr/>
                <p:nvPr/>
              </p:nvCxnSpPr>
              <p:spPr>
                <a:xfrm>
                  <a:off x="8811175" y="1102823"/>
                  <a:ext cx="0" cy="170432"/>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8" name="Conector recto 27">
                  <a:extLst>
                    <a:ext uri="{FF2B5EF4-FFF2-40B4-BE49-F238E27FC236}">
                      <a16:creationId xmlns:a16="http://schemas.microsoft.com/office/drawing/2014/main" id="{B9792C54-5C2D-B2A8-CEF5-0C6CBC893958}"/>
                    </a:ext>
                  </a:extLst>
                </p:cNvPr>
                <p:cNvCxnSpPr/>
                <p:nvPr/>
              </p:nvCxnSpPr>
              <p:spPr>
                <a:xfrm>
                  <a:off x="9424833" y="1102823"/>
                  <a:ext cx="0" cy="170432"/>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9" name="Conector recto 28">
                  <a:extLst>
                    <a:ext uri="{FF2B5EF4-FFF2-40B4-BE49-F238E27FC236}">
                      <a16:creationId xmlns:a16="http://schemas.microsoft.com/office/drawing/2014/main" id="{2565EFC6-209D-8BAD-B30C-C9E9AB6B87ED}"/>
                    </a:ext>
                  </a:extLst>
                </p:cNvPr>
                <p:cNvCxnSpPr/>
                <p:nvPr/>
              </p:nvCxnSpPr>
              <p:spPr>
                <a:xfrm>
                  <a:off x="9982386" y="1102823"/>
                  <a:ext cx="0" cy="170432"/>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0" name="Conector recto 29">
                  <a:extLst>
                    <a:ext uri="{FF2B5EF4-FFF2-40B4-BE49-F238E27FC236}">
                      <a16:creationId xmlns:a16="http://schemas.microsoft.com/office/drawing/2014/main" id="{302B5878-FFD2-C0DF-307C-3F11BC8F58F0}"/>
                    </a:ext>
                  </a:extLst>
                </p:cNvPr>
                <p:cNvCxnSpPr/>
                <p:nvPr/>
              </p:nvCxnSpPr>
              <p:spPr>
                <a:xfrm>
                  <a:off x="10865349" y="1102823"/>
                  <a:ext cx="0" cy="170432"/>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35" name="Rectángulo 34">
                  <a:extLst>
                    <a:ext uri="{FF2B5EF4-FFF2-40B4-BE49-F238E27FC236}">
                      <a16:creationId xmlns:a16="http://schemas.microsoft.com/office/drawing/2014/main" id="{43E26E56-FCBF-E13A-B3AA-C80192BC676F}"/>
                    </a:ext>
                  </a:extLst>
                </p:cNvPr>
                <p:cNvSpPr>
                  <a:spLocks/>
                </p:cNvSpPr>
                <p:nvPr/>
              </p:nvSpPr>
              <p:spPr>
                <a:xfrm>
                  <a:off x="7503438" y="1190916"/>
                  <a:ext cx="676426" cy="13849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sz="900" b="1" i="0" u="none" strike="noStrike" kern="1200" cap="none" spc="0" normalizeH="0" baseline="0">
                      <a:ln>
                        <a:noFill/>
                      </a:ln>
                      <a:solidFill>
                        <a:srgbClr val="00BAB3"/>
                      </a:solidFill>
                      <a:effectLst/>
                      <a:uLnTx/>
                      <a:uFillTx/>
                      <a:latin typeface="Roboto"/>
                      <a:ea typeface="Roboto" panose="02000000000000000000" pitchFamily="2" charset="0"/>
                      <a:cs typeface="Roboto" panose="02000000000000000000" pitchFamily="2" charset="0"/>
                    </a:rPr>
                    <a:t>Tendències</a:t>
                  </a:r>
                </a:p>
              </p:txBody>
            </p:sp>
            <p:sp>
              <p:nvSpPr>
                <p:cNvPr id="39" name="Rectángulo 38">
                  <a:extLst>
                    <a:ext uri="{FF2B5EF4-FFF2-40B4-BE49-F238E27FC236}">
                      <a16:creationId xmlns:a16="http://schemas.microsoft.com/office/drawing/2014/main" id="{09820AB6-6E58-7F9C-458F-6B518CA6D99C}"/>
                    </a:ext>
                  </a:extLst>
                </p:cNvPr>
                <p:cNvSpPr>
                  <a:spLocks/>
                </p:cNvSpPr>
                <p:nvPr/>
              </p:nvSpPr>
              <p:spPr>
                <a:xfrm>
                  <a:off x="8266247" y="1190916"/>
                  <a:ext cx="1460329" cy="13849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sz="900" b="0" i="0" u="none" strike="noStrike" kern="1200" cap="none" spc="0" normalizeH="0" baseline="0" dirty="0">
                      <a:ln>
                        <a:noFill/>
                      </a:ln>
                      <a:solidFill>
                        <a:prstClr val="white"/>
                      </a:solidFill>
                      <a:effectLst/>
                      <a:uLnTx/>
                      <a:uFillTx/>
                      <a:latin typeface="Roboto"/>
                      <a:ea typeface="Roboto" panose="02000000000000000000" pitchFamily="2" charset="0"/>
                      <a:cs typeface="Roboto" panose="02000000000000000000" pitchFamily="2" charset="0"/>
                    </a:rPr>
                    <a:t>Motivacions Estratègiques</a:t>
                  </a:r>
                </a:p>
              </p:txBody>
            </p:sp>
            <p:sp>
              <p:nvSpPr>
                <p:cNvPr id="46" name="Rectángulo 45">
                  <a:extLst>
                    <a:ext uri="{FF2B5EF4-FFF2-40B4-BE49-F238E27FC236}">
                      <a16:creationId xmlns:a16="http://schemas.microsoft.com/office/drawing/2014/main" id="{DA11907B-7C12-9D55-125B-C73C84B63E1F}"/>
                    </a:ext>
                  </a:extLst>
                </p:cNvPr>
                <p:cNvSpPr>
                  <a:spLocks/>
                </p:cNvSpPr>
                <p:nvPr/>
              </p:nvSpPr>
              <p:spPr>
                <a:xfrm>
                  <a:off x="9824199" y="1190916"/>
                  <a:ext cx="1258389" cy="13849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sz="900" b="0" i="0" u="none" strike="noStrike" kern="1200" cap="none" spc="0" normalizeH="0" baseline="0">
                      <a:ln>
                        <a:noFill/>
                      </a:ln>
                      <a:solidFill>
                        <a:prstClr val="white"/>
                      </a:solidFill>
                      <a:effectLst/>
                      <a:uLnTx/>
                      <a:uFillTx/>
                      <a:latin typeface="Roboto"/>
                      <a:ea typeface="Roboto" panose="02000000000000000000" pitchFamily="2" charset="0"/>
                      <a:cs typeface="Roboto" panose="02000000000000000000" pitchFamily="2" charset="0"/>
                    </a:rPr>
                    <a:t>Consideracions Prèvies</a:t>
                  </a:r>
                </a:p>
              </p:txBody>
            </p:sp>
            <p:cxnSp>
              <p:nvCxnSpPr>
                <p:cNvPr id="898" name="Conector recto 897">
                  <a:extLst>
                    <a:ext uri="{FF2B5EF4-FFF2-40B4-BE49-F238E27FC236}">
                      <a16:creationId xmlns:a16="http://schemas.microsoft.com/office/drawing/2014/main" id="{AEBDA883-8F4C-0B32-4107-73257B1490AE}"/>
                    </a:ext>
                  </a:extLst>
                </p:cNvPr>
                <p:cNvCxnSpPr/>
                <p:nvPr/>
              </p:nvCxnSpPr>
              <p:spPr>
                <a:xfrm>
                  <a:off x="7460519" y="1168972"/>
                  <a:ext cx="0" cy="17043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05" name="Conector recto 904">
                  <a:extLst>
                    <a:ext uri="{FF2B5EF4-FFF2-40B4-BE49-F238E27FC236}">
                      <a16:creationId xmlns:a16="http://schemas.microsoft.com/office/drawing/2014/main" id="{562DD698-93A0-4846-9731-62E9A4CF7FE3}"/>
                    </a:ext>
                  </a:extLst>
                </p:cNvPr>
                <p:cNvCxnSpPr/>
                <p:nvPr/>
              </p:nvCxnSpPr>
              <p:spPr>
                <a:xfrm>
                  <a:off x="8223667" y="1164638"/>
                  <a:ext cx="0" cy="17043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08" name="Conector recto 907">
                  <a:extLst>
                    <a:ext uri="{FF2B5EF4-FFF2-40B4-BE49-F238E27FC236}">
                      <a16:creationId xmlns:a16="http://schemas.microsoft.com/office/drawing/2014/main" id="{61676095-2378-38EC-8385-F368A48C9E84}"/>
                    </a:ext>
                  </a:extLst>
                </p:cNvPr>
                <p:cNvCxnSpPr/>
                <p:nvPr/>
              </p:nvCxnSpPr>
              <p:spPr>
                <a:xfrm>
                  <a:off x="9768834" y="1168972"/>
                  <a:ext cx="0" cy="17043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18" name="Conector recto 917">
                  <a:extLst>
                    <a:ext uri="{FF2B5EF4-FFF2-40B4-BE49-F238E27FC236}">
                      <a16:creationId xmlns:a16="http://schemas.microsoft.com/office/drawing/2014/main" id="{35BA0A0B-5766-152B-8649-A7752A8376AF}"/>
                    </a:ext>
                  </a:extLst>
                </p:cNvPr>
                <p:cNvCxnSpPr/>
                <p:nvPr/>
              </p:nvCxnSpPr>
              <p:spPr>
                <a:xfrm>
                  <a:off x="11128395" y="1168972"/>
                  <a:ext cx="0" cy="17043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901" name="Rectángulo 900">
                <a:extLst>
                  <a:ext uri="{FF2B5EF4-FFF2-40B4-BE49-F238E27FC236}">
                    <a16:creationId xmlns:a16="http://schemas.microsoft.com/office/drawing/2014/main" id="{DFD6C1BE-F8F3-5A61-C960-AB767A18A5B9}"/>
                  </a:ext>
                </a:extLst>
              </p:cNvPr>
              <p:cNvSpPr>
                <a:spLocks/>
              </p:cNvSpPr>
              <p:nvPr/>
            </p:nvSpPr>
            <p:spPr>
              <a:xfrm>
                <a:off x="6597759" y="484226"/>
                <a:ext cx="1669876" cy="13849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sz="900" b="0" i="0" u="none" strike="noStrike" kern="1200" cap="none" spc="0" normalizeH="0" baseline="0">
                    <a:ln>
                      <a:noFill/>
                    </a:ln>
                    <a:solidFill>
                      <a:prstClr val="white"/>
                    </a:solidFill>
                    <a:effectLst/>
                    <a:uLnTx/>
                    <a:uFillTx/>
                    <a:latin typeface="Roboto"/>
                    <a:ea typeface="Roboto" panose="02000000000000000000" pitchFamily="2" charset="0"/>
                    <a:cs typeface="Roboto" panose="02000000000000000000" pitchFamily="2" charset="0"/>
                  </a:rPr>
                  <a:t>Valor de l’empresa i estructures</a:t>
                </a:r>
              </a:p>
            </p:txBody>
          </p:sp>
          <p:cxnSp>
            <p:nvCxnSpPr>
              <p:cNvPr id="902" name="Conector recto 901">
                <a:extLst>
                  <a:ext uri="{FF2B5EF4-FFF2-40B4-BE49-F238E27FC236}">
                    <a16:creationId xmlns:a16="http://schemas.microsoft.com/office/drawing/2014/main" id="{0760F257-C6F4-1BC2-A557-DDEA9A0ECC21}"/>
                  </a:ext>
                </a:extLst>
              </p:cNvPr>
              <p:cNvCxnSpPr/>
              <p:nvPr/>
            </p:nvCxnSpPr>
            <p:spPr>
              <a:xfrm>
                <a:off x="8315660" y="461263"/>
                <a:ext cx="0" cy="17043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906" name="Rectángulo 905">
                <a:extLst>
                  <a:ext uri="{FF2B5EF4-FFF2-40B4-BE49-F238E27FC236}">
                    <a16:creationId xmlns:a16="http://schemas.microsoft.com/office/drawing/2014/main" id="{3A02B2BF-4B91-750B-2645-121A243395FE}"/>
                  </a:ext>
                </a:extLst>
              </p:cNvPr>
              <p:cNvSpPr>
                <a:spLocks/>
              </p:cNvSpPr>
              <p:nvPr/>
            </p:nvSpPr>
            <p:spPr>
              <a:xfrm>
                <a:off x="8274142" y="484226"/>
                <a:ext cx="1115476" cy="13849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sz="900" b="0" i="0" u="none" strike="noStrike" kern="1200" cap="none" spc="0" normalizeH="0" baseline="0">
                    <a:ln>
                      <a:noFill/>
                    </a:ln>
                    <a:solidFill>
                      <a:prstClr val="white"/>
                    </a:solidFill>
                    <a:effectLst/>
                    <a:uLnTx/>
                    <a:uFillTx/>
                    <a:latin typeface="Roboto"/>
                    <a:ea typeface="Roboto" panose="02000000000000000000" pitchFamily="2" charset="0"/>
                    <a:cs typeface="Roboto" panose="02000000000000000000" pitchFamily="2" charset="0"/>
                  </a:rPr>
                  <a:t>Fases del procés </a:t>
                </a:r>
              </a:p>
            </p:txBody>
          </p:sp>
          <p:cxnSp>
            <p:nvCxnSpPr>
              <p:cNvPr id="909" name="Conector recto 908">
                <a:extLst>
                  <a:ext uri="{FF2B5EF4-FFF2-40B4-BE49-F238E27FC236}">
                    <a16:creationId xmlns:a16="http://schemas.microsoft.com/office/drawing/2014/main" id="{37AA77CF-D3CF-8DA7-78D7-A19F543129FF}"/>
                  </a:ext>
                </a:extLst>
              </p:cNvPr>
              <p:cNvCxnSpPr/>
              <p:nvPr/>
            </p:nvCxnSpPr>
            <p:spPr>
              <a:xfrm>
                <a:off x="9345547" y="457485"/>
                <a:ext cx="0" cy="17043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910" name="Rectángulo 909">
                <a:extLst>
                  <a:ext uri="{FF2B5EF4-FFF2-40B4-BE49-F238E27FC236}">
                    <a16:creationId xmlns:a16="http://schemas.microsoft.com/office/drawing/2014/main" id="{26E34F8E-9459-3FDB-2049-1AC472CED836}"/>
                  </a:ext>
                </a:extLst>
              </p:cNvPr>
              <p:cNvSpPr>
                <a:spLocks/>
              </p:cNvSpPr>
              <p:nvPr/>
            </p:nvSpPr>
            <p:spPr>
              <a:xfrm>
                <a:off x="9405839" y="484226"/>
                <a:ext cx="1115474" cy="13849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sz="900" b="0" i="0" u="none" strike="noStrike" kern="1200" cap="none" spc="0" normalizeH="0" baseline="0">
                    <a:ln>
                      <a:noFill/>
                    </a:ln>
                    <a:solidFill>
                      <a:prstClr val="white"/>
                    </a:solidFill>
                    <a:effectLst/>
                    <a:uLnTx/>
                    <a:uFillTx/>
                    <a:latin typeface="Roboto"/>
                    <a:ea typeface="Roboto" panose="02000000000000000000" pitchFamily="2" charset="0"/>
                    <a:cs typeface="Roboto" panose="02000000000000000000" pitchFamily="2" charset="0"/>
                  </a:rPr>
                  <a:t>Consideracions finals</a:t>
                </a:r>
              </a:p>
            </p:txBody>
          </p:sp>
        </p:grpSp>
        <p:cxnSp>
          <p:nvCxnSpPr>
            <p:cNvPr id="2" name="Conector recto 1">
              <a:extLst>
                <a:ext uri="{FF2B5EF4-FFF2-40B4-BE49-F238E27FC236}">
                  <a16:creationId xmlns:a16="http://schemas.microsoft.com/office/drawing/2014/main" id="{47F576A9-C0DF-EB7B-391C-E0CD2711DE44}"/>
                </a:ext>
              </a:extLst>
            </p:cNvPr>
            <p:cNvCxnSpPr/>
            <p:nvPr/>
          </p:nvCxnSpPr>
          <p:spPr>
            <a:xfrm>
              <a:off x="10082962" y="372855"/>
              <a:ext cx="0" cy="17043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0" name="Título 1">
            <a:extLst>
              <a:ext uri="{FF2B5EF4-FFF2-40B4-BE49-F238E27FC236}">
                <a16:creationId xmlns:a16="http://schemas.microsoft.com/office/drawing/2014/main" id="{8E9A42F9-8D33-D320-6B07-991F955D05D7}"/>
              </a:ext>
            </a:extLst>
          </p:cNvPr>
          <p:cNvSpPr txBox="1">
            <a:spLocks/>
          </p:cNvSpPr>
          <p:nvPr/>
        </p:nvSpPr>
        <p:spPr>
          <a:xfrm>
            <a:off x="358870" y="544636"/>
            <a:ext cx="7456059" cy="41489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s-ES" sz="1600" b="1" dirty="0" err="1">
                <a:solidFill>
                  <a:schemeClr val="bg1"/>
                </a:solidFill>
                <a:latin typeface="+mn-lt"/>
                <a:ea typeface="Roboto" panose="02000000000000000000" pitchFamily="2" charset="0"/>
              </a:rPr>
              <a:t>Recuperació</a:t>
            </a:r>
            <a:r>
              <a:rPr lang="es-ES" sz="1600" b="1" dirty="0">
                <a:solidFill>
                  <a:schemeClr val="bg1"/>
                </a:solidFill>
                <a:latin typeface="+mn-lt"/>
                <a:ea typeface="Roboto" panose="02000000000000000000" pitchFamily="2" charset="0"/>
              </a:rPr>
              <a:t> moderada </a:t>
            </a:r>
            <a:r>
              <a:rPr lang="es-ES" sz="1600" b="1" dirty="0" err="1">
                <a:solidFill>
                  <a:schemeClr val="bg1"/>
                </a:solidFill>
                <a:latin typeface="+mn-lt"/>
                <a:ea typeface="Roboto" panose="02000000000000000000" pitchFamily="2" charset="0"/>
              </a:rPr>
              <a:t>però</a:t>
            </a:r>
            <a:r>
              <a:rPr lang="es-ES" sz="1600" b="1" dirty="0">
                <a:solidFill>
                  <a:schemeClr val="bg1"/>
                </a:solidFill>
                <a:latin typeface="+mn-lt"/>
                <a:ea typeface="Roboto" panose="02000000000000000000" pitchFamily="2" charset="0"/>
              </a:rPr>
              <a:t> </a:t>
            </a:r>
            <a:r>
              <a:rPr lang="es-ES" sz="1600" b="1" dirty="0" err="1">
                <a:solidFill>
                  <a:schemeClr val="bg1"/>
                </a:solidFill>
                <a:latin typeface="+mn-lt"/>
                <a:ea typeface="Roboto" panose="02000000000000000000" pitchFamily="2" charset="0"/>
              </a:rPr>
              <a:t>sostinguda</a:t>
            </a:r>
            <a:r>
              <a:rPr lang="es-ES" sz="1600" b="1" dirty="0">
                <a:solidFill>
                  <a:schemeClr val="bg1"/>
                </a:solidFill>
                <a:latin typeface="+mn-lt"/>
                <a:ea typeface="Roboto" panose="02000000000000000000" pitchFamily="2" charset="0"/>
              </a:rPr>
              <a:t> del </a:t>
            </a:r>
            <a:r>
              <a:rPr lang="es-ES" sz="1600" b="1" dirty="0" err="1">
                <a:solidFill>
                  <a:schemeClr val="bg1"/>
                </a:solidFill>
                <a:latin typeface="+mn-lt"/>
                <a:ea typeface="Roboto" panose="02000000000000000000" pitchFamily="2" charset="0"/>
              </a:rPr>
              <a:t>mercat</a:t>
            </a:r>
            <a:r>
              <a:rPr lang="es-ES" sz="1600" b="1" dirty="0">
                <a:solidFill>
                  <a:schemeClr val="bg1"/>
                </a:solidFill>
                <a:latin typeface="+mn-lt"/>
                <a:ea typeface="Roboto" panose="02000000000000000000" pitchFamily="2" charset="0"/>
              </a:rPr>
              <a:t> M&amp;A a </a:t>
            </a:r>
            <a:r>
              <a:rPr lang="es-ES" sz="1600" b="1" dirty="0" err="1">
                <a:solidFill>
                  <a:schemeClr val="bg1"/>
                </a:solidFill>
                <a:latin typeface="+mn-lt"/>
                <a:ea typeface="Roboto" panose="02000000000000000000" pitchFamily="2" charset="0"/>
              </a:rPr>
              <a:t>nivell</a:t>
            </a:r>
            <a:r>
              <a:rPr lang="es-ES" sz="1600" b="1" dirty="0">
                <a:solidFill>
                  <a:schemeClr val="bg1"/>
                </a:solidFill>
                <a:latin typeface="+mn-lt"/>
                <a:ea typeface="Roboto" panose="02000000000000000000" pitchFamily="2" charset="0"/>
              </a:rPr>
              <a:t> global (1/3)</a:t>
            </a:r>
            <a:endParaRPr kumimoji="0" lang="es-ES" sz="1600" b="1" i="0" u="none" strike="noStrike" kern="1200" cap="none" spc="0" normalizeH="0" baseline="0" noProof="0" dirty="0">
              <a:ln>
                <a:noFill/>
              </a:ln>
              <a:solidFill>
                <a:schemeClr val="bg1"/>
              </a:solidFill>
              <a:effectLst/>
              <a:uLnTx/>
              <a:uFillTx/>
              <a:latin typeface="+mn-lt"/>
              <a:ea typeface="Roboto" panose="02000000000000000000" pitchFamily="2" charset="0"/>
            </a:endParaRPr>
          </a:p>
        </p:txBody>
      </p:sp>
      <p:pic>
        <p:nvPicPr>
          <p:cNvPr id="976" name="Gráfico 975" descr="Gráfico de barras con tendencia alcista con relleno sólido">
            <a:extLst>
              <a:ext uri="{FF2B5EF4-FFF2-40B4-BE49-F238E27FC236}">
                <a16:creationId xmlns:a16="http://schemas.microsoft.com/office/drawing/2014/main" id="{CD6D00A2-D09A-92B6-C270-E02889650D0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9986" y="1329104"/>
            <a:ext cx="388289" cy="388289"/>
          </a:xfrm>
          <a:prstGeom prst="rect">
            <a:avLst/>
          </a:prstGeom>
        </p:spPr>
      </p:pic>
      <p:sp>
        <p:nvSpPr>
          <p:cNvPr id="987" name="CuadroTexto 986">
            <a:extLst>
              <a:ext uri="{FF2B5EF4-FFF2-40B4-BE49-F238E27FC236}">
                <a16:creationId xmlns:a16="http://schemas.microsoft.com/office/drawing/2014/main" id="{0281A463-8FF8-4C50-13E1-27103C760584}"/>
              </a:ext>
            </a:extLst>
          </p:cNvPr>
          <p:cNvSpPr txBox="1"/>
          <p:nvPr/>
        </p:nvSpPr>
        <p:spPr>
          <a:xfrm>
            <a:off x="1197425" y="1239062"/>
            <a:ext cx="10250905" cy="528350"/>
          </a:xfrm>
          <a:prstGeom prst="rect">
            <a:avLst/>
          </a:prstGeom>
          <a:noFill/>
        </p:spPr>
        <p:txBody>
          <a:bodyPr wrap="square">
            <a:spAutoFit/>
          </a:bodyPr>
          <a:lstStyle/>
          <a:p>
            <a:pPr algn="just">
              <a:lnSpc>
                <a:spcPct val="150000"/>
              </a:lnSpc>
            </a:pPr>
            <a:r>
              <a:rPr lang="es-ES" sz="1000" dirty="0"/>
              <a:t>Tot i que el 2024 no va </a:t>
            </a:r>
            <a:r>
              <a:rPr lang="es-ES" sz="1000" dirty="0" err="1"/>
              <a:t>complir</a:t>
            </a:r>
            <a:r>
              <a:rPr lang="es-ES" sz="1000" dirty="0"/>
              <a:t> del </a:t>
            </a:r>
            <a:r>
              <a:rPr lang="es-ES" sz="1000" dirty="0" err="1"/>
              <a:t>tot</a:t>
            </a:r>
            <a:r>
              <a:rPr lang="es-ES" sz="1000" dirty="0"/>
              <a:t> les expectatives de </a:t>
            </a:r>
            <a:r>
              <a:rPr lang="es-ES" sz="1000" dirty="0" err="1"/>
              <a:t>recuperació</a:t>
            </a:r>
            <a:r>
              <a:rPr lang="es-ES" sz="1000" dirty="0"/>
              <a:t>, el valor global de les </a:t>
            </a:r>
            <a:r>
              <a:rPr lang="es-ES" sz="1000" b="1" dirty="0"/>
              <a:t>operacions va </a:t>
            </a:r>
            <a:r>
              <a:rPr lang="es-ES" sz="1000" b="1" dirty="0" err="1"/>
              <a:t>créixer</a:t>
            </a:r>
            <a:r>
              <a:rPr lang="es-ES" sz="1000" b="1" dirty="0"/>
              <a:t> un 12% </a:t>
            </a:r>
            <a:r>
              <a:rPr lang="es-ES" sz="1000" dirty="0" err="1"/>
              <a:t>fins</a:t>
            </a:r>
            <a:r>
              <a:rPr lang="es-ES" sz="1000" dirty="0"/>
              <a:t> </a:t>
            </a:r>
            <a:r>
              <a:rPr lang="es-ES" sz="1000" dirty="0" err="1"/>
              <a:t>als</a:t>
            </a:r>
            <a:r>
              <a:rPr lang="es-ES" sz="1000" dirty="0"/>
              <a:t> 3,4 </a:t>
            </a:r>
            <a:r>
              <a:rPr lang="es-ES" sz="1000" dirty="0" err="1"/>
              <a:t>bilions</a:t>
            </a:r>
            <a:r>
              <a:rPr lang="es-ES" sz="1000" dirty="0"/>
              <a:t> de </a:t>
            </a:r>
            <a:r>
              <a:rPr lang="es-ES" sz="1000" dirty="0" err="1"/>
              <a:t>dòlars</a:t>
            </a:r>
            <a:r>
              <a:rPr lang="es-ES" sz="1000" dirty="0"/>
              <a:t>. </a:t>
            </a:r>
            <a:r>
              <a:rPr lang="es-ES" sz="1000" dirty="0" err="1"/>
              <a:t>S’anticipa</a:t>
            </a:r>
            <a:r>
              <a:rPr lang="es-ES" sz="1000" dirty="0"/>
              <a:t> una </a:t>
            </a:r>
            <a:r>
              <a:rPr lang="es-ES" sz="1000" b="1" dirty="0" err="1"/>
              <a:t>millora</a:t>
            </a:r>
            <a:r>
              <a:rPr lang="es-ES" sz="1000" b="1" dirty="0"/>
              <a:t> significativa el 2025</a:t>
            </a:r>
            <a:r>
              <a:rPr lang="es-ES" sz="1000" dirty="0"/>
              <a:t>, si les </a:t>
            </a:r>
            <a:r>
              <a:rPr lang="es-ES" sz="1000" dirty="0" err="1"/>
              <a:t>condicions</a:t>
            </a:r>
            <a:r>
              <a:rPr lang="es-ES" sz="1000" dirty="0"/>
              <a:t> positives es </a:t>
            </a:r>
            <a:r>
              <a:rPr lang="es-ES" sz="1000" dirty="0" err="1"/>
              <a:t>mantenen</a:t>
            </a:r>
            <a:r>
              <a:rPr lang="es-ES" sz="1000" dirty="0"/>
              <a:t>.</a:t>
            </a:r>
          </a:p>
        </p:txBody>
      </p:sp>
      <p:grpSp>
        <p:nvGrpSpPr>
          <p:cNvPr id="9" name="Google Shape;1674;p39">
            <a:extLst>
              <a:ext uri="{FF2B5EF4-FFF2-40B4-BE49-F238E27FC236}">
                <a16:creationId xmlns:a16="http://schemas.microsoft.com/office/drawing/2014/main" id="{AE0A39E3-AEB3-69F1-FC4B-22FE28C53E28}"/>
              </a:ext>
            </a:extLst>
          </p:cNvPr>
          <p:cNvGrpSpPr/>
          <p:nvPr/>
        </p:nvGrpSpPr>
        <p:grpSpPr>
          <a:xfrm>
            <a:off x="554989" y="1997412"/>
            <a:ext cx="542273" cy="543488"/>
            <a:chOff x="3840150" y="3054538"/>
            <a:chExt cx="1564200" cy="1564201"/>
          </a:xfrm>
        </p:grpSpPr>
        <p:sp>
          <p:nvSpPr>
            <p:cNvPr id="11" name="Google Shape;1676;p39">
              <a:extLst>
                <a:ext uri="{FF2B5EF4-FFF2-40B4-BE49-F238E27FC236}">
                  <a16:creationId xmlns:a16="http://schemas.microsoft.com/office/drawing/2014/main" id="{E81C1FB8-08CD-3DDB-7E06-F8675A6B99F9}"/>
                </a:ext>
              </a:extLst>
            </p:cNvPr>
            <p:cNvSpPr/>
            <p:nvPr/>
          </p:nvSpPr>
          <p:spPr>
            <a:xfrm>
              <a:off x="3939453" y="3153603"/>
              <a:ext cx="1365595" cy="1366069"/>
            </a:xfrm>
            <a:custGeom>
              <a:avLst/>
              <a:gdLst/>
              <a:ahLst/>
              <a:cxnLst/>
              <a:rect l="l" t="t" r="r" b="b"/>
              <a:pathLst>
                <a:path w="46074" h="46090" extrusionOk="0">
                  <a:moveTo>
                    <a:pt x="23045" y="1"/>
                  </a:moveTo>
                  <a:cubicBezTo>
                    <a:pt x="10315" y="1"/>
                    <a:pt x="1" y="10315"/>
                    <a:pt x="1" y="23045"/>
                  </a:cubicBezTo>
                  <a:cubicBezTo>
                    <a:pt x="1" y="35776"/>
                    <a:pt x="10315" y="46090"/>
                    <a:pt x="23045" y="46090"/>
                  </a:cubicBezTo>
                  <a:cubicBezTo>
                    <a:pt x="35759" y="46090"/>
                    <a:pt x="46073" y="35776"/>
                    <a:pt x="46073" y="23045"/>
                  </a:cubicBezTo>
                  <a:cubicBezTo>
                    <a:pt x="46073" y="10315"/>
                    <a:pt x="35759" y="1"/>
                    <a:pt x="23045"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605;p39">
              <a:extLst>
                <a:ext uri="{FF2B5EF4-FFF2-40B4-BE49-F238E27FC236}">
                  <a16:creationId xmlns:a16="http://schemas.microsoft.com/office/drawing/2014/main" id="{E430B170-7142-BB27-8744-7401619469C6}"/>
                </a:ext>
              </a:extLst>
            </p:cNvPr>
            <p:cNvSpPr/>
            <p:nvPr/>
          </p:nvSpPr>
          <p:spPr>
            <a:xfrm>
              <a:off x="3840150" y="3054538"/>
              <a:ext cx="1564200" cy="1564201"/>
            </a:xfrm>
            <a:prstGeom prst="ellipse">
              <a:avLst/>
            </a:prstGeom>
            <a:noFill/>
            <a:ln w="19050" cap="flat" cmpd="sng">
              <a:solidFill>
                <a:schemeClr val="tx2">
                  <a:lumMod val="75000"/>
                  <a:lumOff val="2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674;p39">
            <a:extLst>
              <a:ext uri="{FF2B5EF4-FFF2-40B4-BE49-F238E27FC236}">
                <a16:creationId xmlns:a16="http://schemas.microsoft.com/office/drawing/2014/main" id="{EF8FA4C6-AB0E-5B09-E6C2-A65A344D9E80}"/>
              </a:ext>
            </a:extLst>
          </p:cNvPr>
          <p:cNvGrpSpPr/>
          <p:nvPr/>
        </p:nvGrpSpPr>
        <p:grpSpPr>
          <a:xfrm>
            <a:off x="554651" y="2813979"/>
            <a:ext cx="542273" cy="543488"/>
            <a:chOff x="3840150" y="3054538"/>
            <a:chExt cx="1564200" cy="1564200"/>
          </a:xfrm>
        </p:grpSpPr>
        <p:sp>
          <p:nvSpPr>
            <p:cNvPr id="15" name="Google Shape;1676;p39">
              <a:extLst>
                <a:ext uri="{FF2B5EF4-FFF2-40B4-BE49-F238E27FC236}">
                  <a16:creationId xmlns:a16="http://schemas.microsoft.com/office/drawing/2014/main" id="{78E663F8-89BD-C959-CC23-3C422BA24948}"/>
                </a:ext>
              </a:extLst>
            </p:cNvPr>
            <p:cNvSpPr/>
            <p:nvPr/>
          </p:nvSpPr>
          <p:spPr>
            <a:xfrm>
              <a:off x="3939453" y="3153603"/>
              <a:ext cx="1365595" cy="1366069"/>
            </a:xfrm>
            <a:custGeom>
              <a:avLst/>
              <a:gdLst/>
              <a:ahLst/>
              <a:cxnLst/>
              <a:rect l="l" t="t" r="r" b="b"/>
              <a:pathLst>
                <a:path w="46074" h="46090" extrusionOk="0">
                  <a:moveTo>
                    <a:pt x="23045" y="1"/>
                  </a:moveTo>
                  <a:cubicBezTo>
                    <a:pt x="10315" y="1"/>
                    <a:pt x="1" y="10315"/>
                    <a:pt x="1" y="23045"/>
                  </a:cubicBezTo>
                  <a:cubicBezTo>
                    <a:pt x="1" y="35776"/>
                    <a:pt x="10315" y="46090"/>
                    <a:pt x="23045" y="46090"/>
                  </a:cubicBezTo>
                  <a:cubicBezTo>
                    <a:pt x="35759" y="46090"/>
                    <a:pt x="46073" y="35776"/>
                    <a:pt x="46073" y="23045"/>
                  </a:cubicBezTo>
                  <a:cubicBezTo>
                    <a:pt x="46073" y="10315"/>
                    <a:pt x="35759" y="1"/>
                    <a:pt x="23045"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05;p39">
              <a:extLst>
                <a:ext uri="{FF2B5EF4-FFF2-40B4-BE49-F238E27FC236}">
                  <a16:creationId xmlns:a16="http://schemas.microsoft.com/office/drawing/2014/main" id="{1B04AF65-0A43-820A-DF1A-17D400E506B1}"/>
                </a:ext>
              </a:extLst>
            </p:cNvPr>
            <p:cNvSpPr/>
            <p:nvPr/>
          </p:nvSpPr>
          <p:spPr>
            <a:xfrm>
              <a:off x="3840150" y="3054538"/>
              <a:ext cx="1564200" cy="1564200"/>
            </a:xfrm>
            <a:prstGeom prst="ellipse">
              <a:avLst/>
            </a:prstGeom>
            <a:noFill/>
            <a:ln w="19050"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3" name="Gráfico 22" descr="Crecimiento empresarial con relleno sólido">
            <a:extLst>
              <a:ext uri="{FF2B5EF4-FFF2-40B4-BE49-F238E27FC236}">
                <a16:creationId xmlns:a16="http://schemas.microsoft.com/office/drawing/2014/main" id="{ACA816FB-003B-5CD6-54C3-EEFB9BCBA61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25977" y="2871925"/>
            <a:ext cx="442344" cy="442344"/>
          </a:xfrm>
          <a:prstGeom prst="rect">
            <a:avLst/>
          </a:prstGeom>
        </p:spPr>
      </p:pic>
      <p:pic>
        <p:nvPicPr>
          <p:cNvPr id="27" name="Gráfico 26" descr="Banco con relleno sólido">
            <a:extLst>
              <a:ext uri="{FF2B5EF4-FFF2-40B4-BE49-F238E27FC236}">
                <a16:creationId xmlns:a16="http://schemas.microsoft.com/office/drawing/2014/main" id="{307B48BD-AE28-D00D-27D2-2081D2040FE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31587" y="2031833"/>
            <a:ext cx="411586" cy="411586"/>
          </a:xfrm>
          <a:prstGeom prst="rect">
            <a:avLst/>
          </a:prstGeom>
        </p:spPr>
      </p:pic>
      <p:sp>
        <p:nvSpPr>
          <p:cNvPr id="34" name="CuadroTexto 33">
            <a:extLst>
              <a:ext uri="{FF2B5EF4-FFF2-40B4-BE49-F238E27FC236}">
                <a16:creationId xmlns:a16="http://schemas.microsoft.com/office/drawing/2014/main" id="{B8C8D40D-1FB0-FF7C-15C9-7DE6907F13D2}"/>
              </a:ext>
            </a:extLst>
          </p:cNvPr>
          <p:cNvSpPr txBox="1"/>
          <p:nvPr/>
        </p:nvSpPr>
        <p:spPr>
          <a:xfrm>
            <a:off x="1271336" y="2785038"/>
            <a:ext cx="10329056" cy="528350"/>
          </a:xfrm>
          <a:prstGeom prst="rect">
            <a:avLst/>
          </a:prstGeom>
          <a:noFill/>
        </p:spPr>
        <p:txBody>
          <a:bodyPr wrap="square">
            <a:spAutoFit/>
          </a:bodyPr>
          <a:lstStyle/>
          <a:p>
            <a:pPr algn="just">
              <a:lnSpc>
                <a:spcPct val="150000"/>
              </a:lnSpc>
            </a:pPr>
            <a:r>
              <a:rPr lang="es-ES" sz="1000"/>
              <a:t>Tot i que la </a:t>
            </a:r>
            <a:r>
              <a:rPr lang="es-ES" sz="1000" err="1"/>
              <a:t>participació</a:t>
            </a:r>
            <a:r>
              <a:rPr lang="es-ES" sz="1000"/>
              <a:t> del </a:t>
            </a:r>
            <a:r>
              <a:rPr lang="es-ES" sz="1000" b="1"/>
              <a:t>PE</a:t>
            </a:r>
            <a:r>
              <a:rPr lang="es-ES" sz="1000"/>
              <a:t> en el </a:t>
            </a:r>
            <a:r>
              <a:rPr lang="es-ES" sz="1000" err="1"/>
              <a:t>volum</a:t>
            </a:r>
            <a:r>
              <a:rPr lang="es-ES" sz="1000"/>
              <a:t> global de fusions i adquisicions (M&amp;A) </a:t>
            </a:r>
            <a:r>
              <a:rPr lang="es-ES" sz="1000" err="1"/>
              <a:t>comença</a:t>
            </a:r>
            <a:r>
              <a:rPr lang="es-ES" sz="1000"/>
              <a:t> a recuperar-se i </a:t>
            </a:r>
            <a:r>
              <a:rPr lang="es-ES" sz="1000" err="1"/>
              <a:t>s'apropa</a:t>
            </a:r>
            <a:r>
              <a:rPr lang="es-ES" sz="1000"/>
              <a:t> </a:t>
            </a:r>
            <a:r>
              <a:rPr lang="es-ES" sz="1000" err="1"/>
              <a:t>als</a:t>
            </a:r>
            <a:r>
              <a:rPr lang="es-ES" sz="1000"/>
              <a:t> </a:t>
            </a:r>
            <a:r>
              <a:rPr lang="es-ES" sz="1000" err="1"/>
              <a:t>nivells</a:t>
            </a:r>
            <a:r>
              <a:rPr lang="es-ES" sz="1000"/>
              <a:t> </a:t>
            </a:r>
            <a:r>
              <a:rPr lang="es-ES" sz="1000" err="1"/>
              <a:t>històrics</a:t>
            </a:r>
            <a:r>
              <a:rPr lang="es-ES" sz="1000"/>
              <a:t>, encara </a:t>
            </a:r>
            <a:r>
              <a:rPr lang="es-ES" sz="1000" b="1"/>
              <a:t>es </a:t>
            </a:r>
            <a:r>
              <a:rPr lang="es-ES" sz="1000" b="1" err="1"/>
              <a:t>manté</a:t>
            </a:r>
            <a:r>
              <a:rPr lang="es-ES" sz="1000" b="1"/>
              <a:t> per sota </a:t>
            </a:r>
            <a:r>
              <a:rPr lang="es-ES" sz="1000" b="1" err="1"/>
              <a:t>dels</a:t>
            </a:r>
            <a:r>
              <a:rPr lang="es-ES" sz="1000" b="1"/>
              <a:t> </a:t>
            </a:r>
            <a:r>
              <a:rPr lang="es-ES" sz="1000" b="1" err="1"/>
              <a:t>màxims</a:t>
            </a:r>
            <a:r>
              <a:rPr lang="es-ES" sz="1000" b="1"/>
              <a:t> del 2021</a:t>
            </a:r>
            <a:r>
              <a:rPr lang="es-ES" sz="1000"/>
              <a:t>, cosa que indica que hi ha </a:t>
            </a:r>
            <a:r>
              <a:rPr lang="es-ES" sz="1000" b="1" err="1"/>
              <a:t>marge</a:t>
            </a:r>
            <a:r>
              <a:rPr lang="es-ES" sz="1000" b="1"/>
              <a:t> de </a:t>
            </a:r>
            <a:r>
              <a:rPr lang="es-ES" sz="1000" b="1" err="1"/>
              <a:t>creixement</a:t>
            </a:r>
            <a:r>
              <a:rPr lang="es-ES" sz="1000"/>
              <a:t>.</a:t>
            </a:r>
            <a:endParaRPr lang="ca-ES" sz="1000"/>
          </a:p>
        </p:txBody>
      </p:sp>
      <p:sp>
        <p:nvSpPr>
          <p:cNvPr id="37" name="CuadroTexto 36">
            <a:extLst>
              <a:ext uri="{FF2B5EF4-FFF2-40B4-BE49-F238E27FC236}">
                <a16:creationId xmlns:a16="http://schemas.microsoft.com/office/drawing/2014/main" id="{32FBB18B-6F3C-42CB-F966-2621D3A6536B}"/>
              </a:ext>
            </a:extLst>
          </p:cNvPr>
          <p:cNvSpPr txBox="1"/>
          <p:nvPr/>
        </p:nvSpPr>
        <p:spPr>
          <a:xfrm>
            <a:off x="1205601" y="1896077"/>
            <a:ext cx="10315278" cy="759182"/>
          </a:xfrm>
          <a:prstGeom prst="rect">
            <a:avLst/>
          </a:prstGeom>
          <a:noFill/>
        </p:spPr>
        <p:txBody>
          <a:bodyPr wrap="square">
            <a:spAutoFit/>
          </a:bodyPr>
          <a:lstStyle/>
          <a:p>
            <a:pPr algn="just">
              <a:lnSpc>
                <a:spcPct val="150000"/>
              </a:lnSpc>
            </a:pPr>
            <a:r>
              <a:rPr lang="es-ES" sz="1000" dirty="0"/>
              <a:t>Una de les </a:t>
            </a:r>
            <a:r>
              <a:rPr lang="es-ES" sz="1000" dirty="0" err="1"/>
              <a:t>forces</a:t>
            </a:r>
            <a:r>
              <a:rPr lang="es-ES" sz="1000" dirty="0"/>
              <a:t> </a:t>
            </a:r>
            <a:r>
              <a:rPr lang="es-ES" sz="1000" dirty="0" err="1"/>
              <a:t>més</a:t>
            </a:r>
            <a:r>
              <a:rPr lang="es-ES" sz="1000" dirty="0"/>
              <a:t> </a:t>
            </a:r>
            <a:r>
              <a:rPr lang="es-ES" sz="1000" dirty="0" err="1"/>
              <a:t>convincents</a:t>
            </a:r>
            <a:r>
              <a:rPr lang="es-ES" sz="1000" dirty="0"/>
              <a:t> que </a:t>
            </a:r>
            <a:r>
              <a:rPr lang="es-ES" sz="1000" dirty="0" err="1"/>
              <a:t>podria</a:t>
            </a:r>
            <a:r>
              <a:rPr lang="es-ES" sz="1000" dirty="0"/>
              <a:t> impulsar les </a:t>
            </a:r>
            <a:r>
              <a:rPr lang="es-ES" sz="1000" dirty="0" err="1"/>
              <a:t>fusions</a:t>
            </a:r>
            <a:r>
              <a:rPr lang="es-ES" sz="1000" dirty="0"/>
              <a:t> i </a:t>
            </a:r>
            <a:r>
              <a:rPr lang="es-ES" sz="1000" dirty="0" err="1"/>
              <a:t>adquisicions</a:t>
            </a:r>
            <a:r>
              <a:rPr lang="es-ES" sz="1000" dirty="0"/>
              <a:t> el 2025 </a:t>
            </a:r>
            <a:r>
              <a:rPr lang="es-ES" sz="1000" dirty="0" err="1"/>
              <a:t>és</a:t>
            </a:r>
            <a:r>
              <a:rPr lang="es-ES" sz="1000" dirty="0"/>
              <a:t> el </a:t>
            </a:r>
            <a:r>
              <a:rPr lang="es-ES" sz="1000" b="1" dirty="0"/>
              <a:t>capital </a:t>
            </a:r>
            <a:r>
              <a:rPr lang="es-ES" sz="1000" b="1" dirty="0" err="1"/>
              <a:t>privat</a:t>
            </a:r>
            <a:r>
              <a:rPr lang="es-ES" sz="1000" b="1" dirty="0"/>
              <a:t> (PE)</a:t>
            </a:r>
            <a:r>
              <a:rPr lang="es-ES" sz="1000" dirty="0"/>
              <a:t>. Les </a:t>
            </a:r>
            <a:r>
              <a:rPr lang="es-ES" sz="1000" b="1" dirty="0" err="1"/>
              <a:t>sortides</a:t>
            </a:r>
            <a:r>
              <a:rPr lang="es-ES" sz="1000" b="1" dirty="0"/>
              <a:t> </a:t>
            </a:r>
            <a:r>
              <a:rPr lang="es-ES" sz="1000" b="1" dirty="0" err="1"/>
              <a:t>comencen</a:t>
            </a:r>
            <a:r>
              <a:rPr lang="es-ES" sz="1000" b="1" dirty="0"/>
              <a:t> a </a:t>
            </a:r>
            <a:r>
              <a:rPr lang="es-ES" sz="1000" b="1" dirty="0" err="1"/>
              <a:t>pressar</a:t>
            </a:r>
            <a:r>
              <a:rPr lang="es-ES" sz="1000" b="1" dirty="0"/>
              <a:t>-se</a:t>
            </a:r>
            <a:r>
              <a:rPr lang="es-ES" sz="1000" dirty="0"/>
              <a:t>, ja que </a:t>
            </a:r>
            <a:r>
              <a:rPr lang="es-ES" sz="1000" dirty="0" err="1"/>
              <a:t>els</a:t>
            </a:r>
            <a:r>
              <a:rPr lang="es-ES" sz="1000" dirty="0"/>
              <a:t> </a:t>
            </a:r>
            <a:r>
              <a:rPr lang="es-ES" sz="1000" dirty="0" err="1"/>
              <a:t>inversors</a:t>
            </a:r>
            <a:r>
              <a:rPr lang="es-ES" sz="1000" dirty="0"/>
              <a:t> busquen </a:t>
            </a:r>
            <a:r>
              <a:rPr lang="es-ES" sz="1000" dirty="0" err="1"/>
              <a:t>obtenir</a:t>
            </a:r>
            <a:r>
              <a:rPr lang="es-ES" sz="1000" dirty="0"/>
              <a:t> </a:t>
            </a:r>
            <a:r>
              <a:rPr lang="es-ES" sz="1000" dirty="0" err="1"/>
              <a:t>rendibilitats</a:t>
            </a:r>
            <a:r>
              <a:rPr lang="es-ES" sz="1000" dirty="0"/>
              <a:t> (ROI) que han </a:t>
            </a:r>
            <a:r>
              <a:rPr lang="es-ES" sz="1000" dirty="0" err="1"/>
              <a:t>estat</a:t>
            </a:r>
            <a:r>
              <a:rPr lang="es-ES" sz="1000" dirty="0"/>
              <a:t> embotellades </a:t>
            </a:r>
            <a:r>
              <a:rPr lang="es-ES" sz="1000" dirty="0" err="1"/>
              <a:t>molt</a:t>
            </a:r>
            <a:r>
              <a:rPr lang="es-ES" sz="1000" dirty="0"/>
              <a:t> </a:t>
            </a:r>
            <a:r>
              <a:rPr lang="es-ES" sz="1000" dirty="0" err="1"/>
              <a:t>més</a:t>
            </a:r>
            <a:r>
              <a:rPr lang="es-ES" sz="1000" dirty="0"/>
              <a:t> </a:t>
            </a:r>
            <a:r>
              <a:rPr lang="es-ES" sz="1000" dirty="0" err="1"/>
              <a:t>temps</a:t>
            </a:r>
            <a:r>
              <a:rPr lang="es-ES" sz="1000" dirty="0"/>
              <a:t> del que </a:t>
            </a:r>
            <a:r>
              <a:rPr lang="es-ES" sz="1000" dirty="0" err="1"/>
              <a:t>ningú</a:t>
            </a:r>
            <a:r>
              <a:rPr lang="es-ES" sz="1000" dirty="0"/>
              <a:t> </a:t>
            </a:r>
            <a:r>
              <a:rPr lang="es-ES" sz="1000" dirty="0" err="1"/>
              <a:t>havia</a:t>
            </a:r>
            <a:r>
              <a:rPr lang="es-ES" sz="1000" dirty="0"/>
              <a:t> </a:t>
            </a:r>
            <a:r>
              <a:rPr lang="es-ES" sz="1000" dirty="0" err="1"/>
              <a:t>previst</a:t>
            </a:r>
            <a:r>
              <a:rPr lang="es-ES" sz="1000" dirty="0"/>
              <a:t>. Per </a:t>
            </a:r>
            <a:r>
              <a:rPr lang="es-ES" sz="1000" dirty="0" err="1"/>
              <a:t>exemple</a:t>
            </a:r>
            <a:r>
              <a:rPr lang="es-ES" sz="1000" dirty="0"/>
              <a:t>, </a:t>
            </a:r>
            <a:r>
              <a:rPr lang="es-ES" sz="1000" dirty="0" err="1"/>
              <a:t>els</a:t>
            </a:r>
            <a:r>
              <a:rPr lang="es-ES" sz="1000" dirty="0"/>
              <a:t> </a:t>
            </a:r>
            <a:r>
              <a:rPr lang="es-ES" sz="1000" b="1" dirty="0" err="1"/>
              <a:t>terminis</a:t>
            </a:r>
            <a:r>
              <a:rPr lang="es-ES" sz="1000" b="1" dirty="0"/>
              <a:t> </a:t>
            </a:r>
            <a:r>
              <a:rPr lang="es-ES" sz="1000" b="1" dirty="0" err="1"/>
              <a:t>mitjans</a:t>
            </a:r>
            <a:r>
              <a:rPr lang="es-ES" sz="1000" b="1" dirty="0"/>
              <a:t> de </a:t>
            </a:r>
            <a:r>
              <a:rPr lang="es-ES" sz="1000" b="1" dirty="0" err="1"/>
              <a:t>desinversió</a:t>
            </a:r>
            <a:r>
              <a:rPr lang="es-ES" sz="1000" dirty="0"/>
              <a:t> van </a:t>
            </a:r>
            <a:r>
              <a:rPr lang="es-ES" sz="1000" dirty="0" err="1"/>
              <a:t>assolir</a:t>
            </a:r>
            <a:r>
              <a:rPr lang="es-ES" sz="1000" dirty="0"/>
              <a:t> un </a:t>
            </a:r>
            <a:r>
              <a:rPr lang="es-ES" sz="1000" dirty="0" err="1"/>
              <a:t>màxim</a:t>
            </a:r>
            <a:r>
              <a:rPr lang="es-ES" sz="1000" dirty="0"/>
              <a:t> </a:t>
            </a:r>
            <a:r>
              <a:rPr lang="es-ES" sz="1000" dirty="0" err="1"/>
              <a:t>històric</a:t>
            </a:r>
            <a:r>
              <a:rPr lang="es-ES" sz="1000" dirty="0"/>
              <a:t> de </a:t>
            </a:r>
            <a:r>
              <a:rPr lang="es-ES" sz="1000" b="1" dirty="0"/>
              <a:t>8,5 </a:t>
            </a:r>
            <a:r>
              <a:rPr lang="es-ES" sz="1000" b="1" dirty="0" err="1"/>
              <a:t>anys</a:t>
            </a:r>
            <a:r>
              <a:rPr lang="es-ES" sz="1000" b="1" dirty="0"/>
              <a:t> el 2024</a:t>
            </a:r>
            <a:r>
              <a:rPr lang="es-ES" sz="1000" dirty="0"/>
              <a:t>, </a:t>
            </a:r>
            <a:r>
              <a:rPr lang="es-ES" sz="1000" dirty="0" err="1"/>
              <a:t>més</a:t>
            </a:r>
            <a:r>
              <a:rPr lang="es-ES" sz="1000" dirty="0"/>
              <a:t> del doble </a:t>
            </a:r>
            <a:r>
              <a:rPr lang="es-ES" sz="1000" dirty="0" err="1"/>
              <a:t>dels</a:t>
            </a:r>
            <a:r>
              <a:rPr lang="es-ES" sz="1000" dirty="0"/>
              <a:t> </a:t>
            </a:r>
            <a:r>
              <a:rPr lang="es-ES" sz="1000" b="1" dirty="0"/>
              <a:t>4,1 </a:t>
            </a:r>
            <a:r>
              <a:rPr lang="es-ES" sz="1000" b="1" dirty="0" err="1"/>
              <a:t>anys</a:t>
            </a:r>
            <a:r>
              <a:rPr lang="es-ES" sz="1000" b="1" dirty="0"/>
              <a:t> </a:t>
            </a:r>
            <a:r>
              <a:rPr lang="es-ES" sz="1000" b="1" dirty="0" err="1"/>
              <a:t>observats</a:t>
            </a:r>
            <a:r>
              <a:rPr lang="es-ES" sz="1000" b="1" dirty="0"/>
              <a:t> el 2007</a:t>
            </a:r>
            <a:r>
              <a:rPr lang="es-ES" sz="1000" dirty="0"/>
              <a:t>. </a:t>
            </a:r>
          </a:p>
        </p:txBody>
      </p:sp>
      <p:cxnSp>
        <p:nvCxnSpPr>
          <p:cNvPr id="42" name="Conector recto de flecha 41">
            <a:extLst>
              <a:ext uri="{FF2B5EF4-FFF2-40B4-BE49-F238E27FC236}">
                <a16:creationId xmlns:a16="http://schemas.microsoft.com/office/drawing/2014/main" id="{C3DBEC77-B42C-CED4-E0E0-891F07A8F729}"/>
              </a:ext>
            </a:extLst>
          </p:cNvPr>
          <p:cNvCxnSpPr/>
          <p:nvPr/>
        </p:nvCxnSpPr>
        <p:spPr>
          <a:xfrm>
            <a:off x="5741582" y="3561907"/>
            <a:ext cx="0" cy="595423"/>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44" name="CuadroTexto 43">
            <a:extLst>
              <a:ext uri="{FF2B5EF4-FFF2-40B4-BE49-F238E27FC236}">
                <a16:creationId xmlns:a16="http://schemas.microsoft.com/office/drawing/2014/main" id="{CB674B26-2028-06D0-EE31-90D177288FC6}"/>
              </a:ext>
            </a:extLst>
          </p:cNvPr>
          <p:cNvSpPr txBox="1"/>
          <p:nvPr/>
        </p:nvSpPr>
        <p:spPr>
          <a:xfrm>
            <a:off x="2636613" y="4476310"/>
            <a:ext cx="6401985" cy="1220847"/>
          </a:xfrm>
          <a:prstGeom prst="rect">
            <a:avLst/>
          </a:prstGeom>
          <a:noFill/>
        </p:spPr>
        <p:txBody>
          <a:bodyPr wrap="square">
            <a:spAutoFit/>
          </a:bodyPr>
          <a:lstStyle/>
          <a:p>
            <a:pPr algn="just">
              <a:lnSpc>
                <a:spcPct val="150000"/>
              </a:lnSpc>
            </a:pPr>
            <a:r>
              <a:rPr lang="es-ES" sz="1000"/>
              <a:t>De manera significativa, </a:t>
            </a:r>
            <a:r>
              <a:rPr lang="es-ES" sz="1000" b="1" err="1"/>
              <a:t>els</a:t>
            </a:r>
            <a:r>
              <a:rPr lang="es-ES" sz="1000" b="1"/>
              <a:t> </a:t>
            </a:r>
            <a:r>
              <a:rPr lang="es-ES" sz="1000" b="1" err="1"/>
              <a:t>frens</a:t>
            </a:r>
            <a:r>
              <a:rPr lang="es-ES" sz="1000" b="1"/>
              <a:t> </a:t>
            </a:r>
            <a:r>
              <a:rPr lang="es-ES" sz="1000" b="1" err="1"/>
              <a:t>més</a:t>
            </a:r>
            <a:r>
              <a:rPr lang="es-ES" sz="1000" b="1"/>
              <a:t> </a:t>
            </a:r>
            <a:r>
              <a:rPr lang="es-ES" sz="1000" b="1" err="1"/>
              <a:t>importants</a:t>
            </a:r>
            <a:r>
              <a:rPr lang="es-ES" sz="1000" b="1"/>
              <a:t> a </a:t>
            </a:r>
            <a:r>
              <a:rPr lang="es-ES" sz="1000" b="1" err="1"/>
              <a:t>l’activitat</a:t>
            </a:r>
            <a:r>
              <a:rPr lang="es-ES" sz="1000" b="1"/>
              <a:t> de M&amp;A no </a:t>
            </a:r>
            <a:r>
              <a:rPr lang="es-ES" sz="1000" b="1" err="1"/>
              <a:t>són</a:t>
            </a:r>
            <a:r>
              <a:rPr lang="es-ES" sz="1000" b="1"/>
              <a:t> </a:t>
            </a:r>
            <a:r>
              <a:rPr lang="es-ES" sz="1000" b="1" err="1"/>
              <a:t>tant</a:t>
            </a:r>
            <a:r>
              <a:rPr lang="es-ES" sz="1000" b="1"/>
              <a:t> </a:t>
            </a:r>
            <a:r>
              <a:rPr lang="es-ES" sz="1000" b="1" err="1"/>
              <a:t>macroeconòmics</a:t>
            </a:r>
            <a:r>
              <a:rPr lang="es-ES" sz="1000" b="1"/>
              <a:t> o </a:t>
            </a:r>
            <a:r>
              <a:rPr lang="es-ES" sz="1000" b="1" err="1"/>
              <a:t>estratègics</a:t>
            </a:r>
            <a:r>
              <a:rPr lang="es-ES" sz="1000" b="1"/>
              <a:t>, </a:t>
            </a:r>
            <a:r>
              <a:rPr lang="es-ES" sz="1000" b="1" err="1"/>
              <a:t>sinó</a:t>
            </a:r>
            <a:r>
              <a:rPr lang="es-ES" sz="1000" b="1"/>
              <a:t> </a:t>
            </a:r>
            <a:r>
              <a:rPr lang="es-ES" sz="1000" b="1" err="1"/>
              <a:t>humans</a:t>
            </a:r>
            <a:r>
              <a:rPr lang="es-ES" sz="1000"/>
              <a:t>:</a:t>
            </a:r>
          </a:p>
          <a:p>
            <a:pPr algn="ctr">
              <a:lnSpc>
                <a:spcPct val="150000"/>
              </a:lnSpc>
            </a:pPr>
            <a:r>
              <a:rPr lang="es-ES" sz="1000" b="1" err="1"/>
              <a:t>Inestabilitat</a:t>
            </a:r>
            <a:r>
              <a:rPr lang="es-ES" sz="1000" b="1"/>
              <a:t> geopolítica</a:t>
            </a:r>
            <a:endParaRPr lang="es-ES" sz="1000"/>
          </a:p>
          <a:p>
            <a:pPr algn="ctr">
              <a:lnSpc>
                <a:spcPct val="150000"/>
              </a:lnSpc>
            </a:pPr>
            <a:r>
              <a:rPr lang="es-ES" sz="1000" b="1" err="1"/>
              <a:t>Canvis</a:t>
            </a:r>
            <a:r>
              <a:rPr lang="es-ES" sz="1000" b="1"/>
              <a:t> en les polítiques </a:t>
            </a:r>
            <a:r>
              <a:rPr lang="es-ES" sz="1000" b="1" err="1"/>
              <a:t>comercials</a:t>
            </a:r>
            <a:endParaRPr lang="es-ES" sz="1000"/>
          </a:p>
          <a:p>
            <a:pPr algn="ctr">
              <a:lnSpc>
                <a:spcPct val="150000"/>
              </a:lnSpc>
            </a:pPr>
            <a:r>
              <a:rPr lang="es-ES" sz="1000" b="1" err="1"/>
              <a:t>Decisions</a:t>
            </a:r>
            <a:r>
              <a:rPr lang="es-ES" sz="1000" b="1"/>
              <a:t> </a:t>
            </a:r>
            <a:r>
              <a:rPr lang="es-ES" sz="1000" b="1" err="1"/>
              <a:t>dels</a:t>
            </a:r>
            <a:r>
              <a:rPr lang="es-ES" sz="1000" b="1"/>
              <a:t> </a:t>
            </a:r>
            <a:r>
              <a:rPr lang="es-ES" sz="1000" b="1" err="1"/>
              <a:t>bancs</a:t>
            </a:r>
            <a:r>
              <a:rPr lang="es-ES" sz="1000" b="1"/>
              <a:t> </a:t>
            </a:r>
            <a:r>
              <a:rPr lang="es-ES" sz="1000" b="1" err="1"/>
              <a:t>centrals</a:t>
            </a:r>
            <a:r>
              <a:rPr lang="es-ES" sz="1000" b="1"/>
              <a:t> i </a:t>
            </a:r>
            <a:r>
              <a:rPr lang="es-ES" sz="1000" b="1" err="1"/>
              <a:t>reguladors</a:t>
            </a:r>
            <a:endParaRPr lang="es-ES" sz="1000"/>
          </a:p>
        </p:txBody>
      </p:sp>
      <p:sp>
        <p:nvSpPr>
          <p:cNvPr id="45" name="Rectángulo 44">
            <a:extLst>
              <a:ext uri="{FF2B5EF4-FFF2-40B4-BE49-F238E27FC236}">
                <a16:creationId xmlns:a16="http://schemas.microsoft.com/office/drawing/2014/main" id="{82500519-B84D-0937-155B-BB439BD0DD45}"/>
              </a:ext>
            </a:extLst>
          </p:cNvPr>
          <p:cNvSpPr/>
          <p:nvPr/>
        </p:nvSpPr>
        <p:spPr>
          <a:xfrm>
            <a:off x="2328530" y="4316822"/>
            <a:ext cx="7028118" cy="1626778"/>
          </a:xfrm>
          <a:prstGeom prst="rect">
            <a:avLst/>
          </a:prstGeom>
          <a:no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a-ES"/>
          </a:p>
        </p:txBody>
      </p:sp>
      <p:pic>
        <p:nvPicPr>
          <p:cNvPr id="48" name="Gráfico 47" descr="Advertencia con relleno sólido">
            <a:extLst>
              <a:ext uri="{FF2B5EF4-FFF2-40B4-BE49-F238E27FC236}">
                <a16:creationId xmlns:a16="http://schemas.microsoft.com/office/drawing/2014/main" id="{D2D45E25-04E1-7C99-BA27-640CB6235C9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179413" y="4048182"/>
            <a:ext cx="457200" cy="457200"/>
          </a:xfrm>
          <a:prstGeom prst="rect">
            <a:avLst/>
          </a:prstGeom>
        </p:spPr>
      </p:pic>
    </p:spTree>
    <p:extLst>
      <p:ext uri="{BB962C8B-B14F-4D97-AF65-F5344CB8AC3E}">
        <p14:creationId xmlns:p14="http://schemas.microsoft.com/office/powerpoint/2010/main" val="24961249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AB2DD2-25BC-7C8A-1276-2C3FF366B7FF}"/>
            </a:ext>
          </a:extLst>
        </p:cNvPr>
        <p:cNvGrpSpPr/>
        <p:nvPr/>
      </p:nvGrpSpPr>
      <p:grpSpPr>
        <a:xfrm>
          <a:off x="0" y="0"/>
          <a:ext cx="0" cy="0"/>
          <a:chOff x="0" y="0"/>
          <a:chExt cx="0" cy="0"/>
        </a:xfrm>
      </p:grpSpPr>
      <p:sp>
        <p:nvSpPr>
          <p:cNvPr id="13" name="Rectángulo 12">
            <a:extLst>
              <a:ext uri="{FF2B5EF4-FFF2-40B4-BE49-F238E27FC236}">
                <a16:creationId xmlns:a16="http://schemas.microsoft.com/office/drawing/2014/main" id="{68116751-0EBC-72C0-6368-A727A9097133}"/>
              </a:ext>
            </a:extLst>
          </p:cNvPr>
          <p:cNvSpPr/>
          <p:nvPr/>
        </p:nvSpPr>
        <p:spPr>
          <a:xfrm>
            <a:off x="460178" y="1180214"/>
            <a:ext cx="3399987" cy="4965405"/>
          </a:xfrm>
          <a:prstGeom prst="rect">
            <a:avLst/>
          </a:prstGeom>
          <a:solidFill>
            <a:srgbClr val="F4F5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a-ES"/>
          </a:p>
        </p:txBody>
      </p:sp>
      <p:grpSp>
        <p:nvGrpSpPr>
          <p:cNvPr id="7" name="Grupo 6">
            <a:extLst>
              <a:ext uri="{FF2B5EF4-FFF2-40B4-BE49-F238E27FC236}">
                <a16:creationId xmlns:a16="http://schemas.microsoft.com/office/drawing/2014/main" id="{4F140A7D-C3B1-F497-7DFF-ECAF6ED9901E}"/>
              </a:ext>
            </a:extLst>
          </p:cNvPr>
          <p:cNvGrpSpPr/>
          <p:nvPr/>
        </p:nvGrpSpPr>
        <p:grpSpPr>
          <a:xfrm>
            <a:off x="460177" y="166455"/>
            <a:ext cx="7731073" cy="236581"/>
            <a:chOff x="2351889" y="318468"/>
            <a:chExt cx="7731073" cy="236581"/>
          </a:xfrm>
        </p:grpSpPr>
        <p:grpSp>
          <p:nvGrpSpPr>
            <p:cNvPr id="6" name="Grupo 5">
              <a:extLst>
                <a:ext uri="{FF2B5EF4-FFF2-40B4-BE49-F238E27FC236}">
                  <a16:creationId xmlns:a16="http://schemas.microsoft.com/office/drawing/2014/main" id="{98B43883-17FF-25A6-A0F3-100B925BA969}"/>
                </a:ext>
              </a:extLst>
            </p:cNvPr>
            <p:cNvGrpSpPr/>
            <p:nvPr/>
          </p:nvGrpSpPr>
          <p:grpSpPr>
            <a:xfrm>
              <a:off x="2351889" y="318468"/>
              <a:ext cx="7631108" cy="236581"/>
              <a:chOff x="2890205" y="396133"/>
              <a:chExt cx="7631108" cy="236581"/>
            </a:xfrm>
          </p:grpSpPr>
          <p:grpSp>
            <p:nvGrpSpPr>
              <p:cNvPr id="22" name="Grupo 21">
                <a:extLst>
                  <a:ext uri="{FF2B5EF4-FFF2-40B4-BE49-F238E27FC236}">
                    <a16:creationId xmlns:a16="http://schemas.microsoft.com/office/drawing/2014/main" id="{DA8D6DE1-2298-C5E3-0B17-2FB8D9DB8FAD}"/>
                  </a:ext>
                </a:extLst>
              </p:cNvPr>
              <p:cNvGrpSpPr/>
              <p:nvPr/>
            </p:nvGrpSpPr>
            <p:grpSpPr>
              <a:xfrm>
                <a:off x="2890205" y="396133"/>
                <a:ext cx="3667876" cy="236581"/>
                <a:chOff x="7460519" y="1102823"/>
                <a:chExt cx="3667876" cy="236581"/>
              </a:xfrm>
            </p:grpSpPr>
            <p:cxnSp>
              <p:nvCxnSpPr>
                <p:cNvPr id="24" name="Conector recto 23">
                  <a:extLst>
                    <a:ext uri="{FF2B5EF4-FFF2-40B4-BE49-F238E27FC236}">
                      <a16:creationId xmlns:a16="http://schemas.microsoft.com/office/drawing/2014/main" id="{B96A5AE3-149E-501F-FA61-FF1C4C53F261}"/>
                    </a:ext>
                  </a:extLst>
                </p:cNvPr>
                <p:cNvCxnSpPr/>
                <p:nvPr/>
              </p:nvCxnSpPr>
              <p:spPr>
                <a:xfrm>
                  <a:off x="8250416" y="1102823"/>
                  <a:ext cx="0" cy="170432"/>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5" name="Conector recto 24">
                  <a:extLst>
                    <a:ext uri="{FF2B5EF4-FFF2-40B4-BE49-F238E27FC236}">
                      <a16:creationId xmlns:a16="http://schemas.microsoft.com/office/drawing/2014/main" id="{8196FA13-971C-E1B6-4A91-A41504374E15}"/>
                    </a:ext>
                  </a:extLst>
                </p:cNvPr>
                <p:cNvCxnSpPr/>
                <p:nvPr/>
              </p:nvCxnSpPr>
              <p:spPr>
                <a:xfrm>
                  <a:off x="8811175" y="1102823"/>
                  <a:ext cx="0" cy="170432"/>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8" name="Conector recto 27">
                  <a:extLst>
                    <a:ext uri="{FF2B5EF4-FFF2-40B4-BE49-F238E27FC236}">
                      <a16:creationId xmlns:a16="http://schemas.microsoft.com/office/drawing/2014/main" id="{748A1106-796A-719D-E27F-31183ACDA107}"/>
                    </a:ext>
                  </a:extLst>
                </p:cNvPr>
                <p:cNvCxnSpPr/>
                <p:nvPr/>
              </p:nvCxnSpPr>
              <p:spPr>
                <a:xfrm>
                  <a:off x="9424833" y="1102823"/>
                  <a:ext cx="0" cy="170432"/>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9" name="Conector recto 28">
                  <a:extLst>
                    <a:ext uri="{FF2B5EF4-FFF2-40B4-BE49-F238E27FC236}">
                      <a16:creationId xmlns:a16="http://schemas.microsoft.com/office/drawing/2014/main" id="{B9EFAB24-6B78-10F6-86D4-B053C793DD21}"/>
                    </a:ext>
                  </a:extLst>
                </p:cNvPr>
                <p:cNvCxnSpPr/>
                <p:nvPr/>
              </p:nvCxnSpPr>
              <p:spPr>
                <a:xfrm>
                  <a:off x="9982386" y="1102823"/>
                  <a:ext cx="0" cy="170432"/>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0" name="Conector recto 29">
                  <a:extLst>
                    <a:ext uri="{FF2B5EF4-FFF2-40B4-BE49-F238E27FC236}">
                      <a16:creationId xmlns:a16="http://schemas.microsoft.com/office/drawing/2014/main" id="{D2938A39-8341-B0F9-8682-085ADB171117}"/>
                    </a:ext>
                  </a:extLst>
                </p:cNvPr>
                <p:cNvCxnSpPr/>
                <p:nvPr/>
              </p:nvCxnSpPr>
              <p:spPr>
                <a:xfrm>
                  <a:off x="10865349" y="1102823"/>
                  <a:ext cx="0" cy="170432"/>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35" name="Rectángulo 34">
                  <a:extLst>
                    <a:ext uri="{FF2B5EF4-FFF2-40B4-BE49-F238E27FC236}">
                      <a16:creationId xmlns:a16="http://schemas.microsoft.com/office/drawing/2014/main" id="{1E752F5F-5DE0-2252-2ED0-F708B9DD53FF}"/>
                    </a:ext>
                  </a:extLst>
                </p:cNvPr>
                <p:cNvSpPr>
                  <a:spLocks/>
                </p:cNvSpPr>
                <p:nvPr/>
              </p:nvSpPr>
              <p:spPr>
                <a:xfrm>
                  <a:off x="7503438" y="1190916"/>
                  <a:ext cx="676426" cy="13849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sz="900" b="1" i="0" u="none" strike="noStrike" kern="1200" cap="none" spc="0" normalizeH="0" baseline="0">
                      <a:ln>
                        <a:noFill/>
                      </a:ln>
                      <a:solidFill>
                        <a:srgbClr val="00BAB3"/>
                      </a:solidFill>
                      <a:effectLst/>
                      <a:uLnTx/>
                      <a:uFillTx/>
                      <a:latin typeface="Roboto"/>
                      <a:ea typeface="Roboto" panose="02000000000000000000" pitchFamily="2" charset="0"/>
                      <a:cs typeface="Roboto" panose="02000000000000000000" pitchFamily="2" charset="0"/>
                    </a:rPr>
                    <a:t>Tendències</a:t>
                  </a:r>
                </a:p>
              </p:txBody>
            </p:sp>
            <p:sp>
              <p:nvSpPr>
                <p:cNvPr id="39" name="Rectángulo 38">
                  <a:extLst>
                    <a:ext uri="{FF2B5EF4-FFF2-40B4-BE49-F238E27FC236}">
                      <a16:creationId xmlns:a16="http://schemas.microsoft.com/office/drawing/2014/main" id="{D9B3BF1A-6370-67D0-EB7E-00432598E2EC}"/>
                    </a:ext>
                  </a:extLst>
                </p:cNvPr>
                <p:cNvSpPr>
                  <a:spLocks/>
                </p:cNvSpPr>
                <p:nvPr/>
              </p:nvSpPr>
              <p:spPr>
                <a:xfrm>
                  <a:off x="8266247" y="1190916"/>
                  <a:ext cx="1460329" cy="13849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sz="900" b="0" i="0" u="none" strike="noStrike" kern="1200" cap="none" spc="0" normalizeH="0" baseline="0">
                      <a:ln>
                        <a:noFill/>
                      </a:ln>
                      <a:solidFill>
                        <a:prstClr val="white"/>
                      </a:solidFill>
                      <a:effectLst/>
                      <a:uLnTx/>
                      <a:uFillTx/>
                      <a:latin typeface="Roboto"/>
                      <a:ea typeface="Roboto" panose="02000000000000000000" pitchFamily="2" charset="0"/>
                      <a:cs typeface="Roboto" panose="02000000000000000000" pitchFamily="2" charset="0"/>
                    </a:rPr>
                    <a:t>Motivacions Estratègiques</a:t>
                  </a:r>
                </a:p>
              </p:txBody>
            </p:sp>
            <p:sp>
              <p:nvSpPr>
                <p:cNvPr id="46" name="Rectángulo 45">
                  <a:extLst>
                    <a:ext uri="{FF2B5EF4-FFF2-40B4-BE49-F238E27FC236}">
                      <a16:creationId xmlns:a16="http://schemas.microsoft.com/office/drawing/2014/main" id="{966B30B8-4CE5-53A9-C6B4-F8F62DF14006}"/>
                    </a:ext>
                  </a:extLst>
                </p:cNvPr>
                <p:cNvSpPr>
                  <a:spLocks/>
                </p:cNvSpPr>
                <p:nvPr/>
              </p:nvSpPr>
              <p:spPr>
                <a:xfrm>
                  <a:off x="9824199" y="1190916"/>
                  <a:ext cx="1258389" cy="13849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sz="900" b="0" i="0" u="none" strike="noStrike" kern="1200" cap="none" spc="0" normalizeH="0" baseline="0">
                      <a:ln>
                        <a:noFill/>
                      </a:ln>
                      <a:solidFill>
                        <a:prstClr val="white"/>
                      </a:solidFill>
                      <a:effectLst/>
                      <a:uLnTx/>
                      <a:uFillTx/>
                      <a:latin typeface="Roboto"/>
                      <a:ea typeface="Roboto" panose="02000000000000000000" pitchFamily="2" charset="0"/>
                      <a:cs typeface="Roboto" panose="02000000000000000000" pitchFamily="2" charset="0"/>
                    </a:rPr>
                    <a:t>Consideracions Prèvies</a:t>
                  </a:r>
                </a:p>
              </p:txBody>
            </p:sp>
            <p:cxnSp>
              <p:nvCxnSpPr>
                <p:cNvPr id="898" name="Conector recto 897">
                  <a:extLst>
                    <a:ext uri="{FF2B5EF4-FFF2-40B4-BE49-F238E27FC236}">
                      <a16:creationId xmlns:a16="http://schemas.microsoft.com/office/drawing/2014/main" id="{FF0B2247-42EB-B6F1-2E18-41F171303C99}"/>
                    </a:ext>
                  </a:extLst>
                </p:cNvPr>
                <p:cNvCxnSpPr/>
                <p:nvPr/>
              </p:nvCxnSpPr>
              <p:spPr>
                <a:xfrm>
                  <a:off x="7460519" y="1168972"/>
                  <a:ext cx="0" cy="17043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05" name="Conector recto 904">
                  <a:extLst>
                    <a:ext uri="{FF2B5EF4-FFF2-40B4-BE49-F238E27FC236}">
                      <a16:creationId xmlns:a16="http://schemas.microsoft.com/office/drawing/2014/main" id="{39E32F66-A144-2BA0-3467-CE6C45989AD3}"/>
                    </a:ext>
                  </a:extLst>
                </p:cNvPr>
                <p:cNvCxnSpPr/>
                <p:nvPr/>
              </p:nvCxnSpPr>
              <p:spPr>
                <a:xfrm>
                  <a:off x="8223667" y="1164638"/>
                  <a:ext cx="0" cy="17043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08" name="Conector recto 907">
                  <a:extLst>
                    <a:ext uri="{FF2B5EF4-FFF2-40B4-BE49-F238E27FC236}">
                      <a16:creationId xmlns:a16="http://schemas.microsoft.com/office/drawing/2014/main" id="{A0C1BD59-E0AD-39E6-E953-9CC92C3E0A5D}"/>
                    </a:ext>
                  </a:extLst>
                </p:cNvPr>
                <p:cNvCxnSpPr/>
                <p:nvPr/>
              </p:nvCxnSpPr>
              <p:spPr>
                <a:xfrm>
                  <a:off x="9768834" y="1168972"/>
                  <a:ext cx="0" cy="17043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18" name="Conector recto 917">
                  <a:extLst>
                    <a:ext uri="{FF2B5EF4-FFF2-40B4-BE49-F238E27FC236}">
                      <a16:creationId xmlns:a16="http://schemas.microsoft.com/office/drawing/2014/main" id="{D9EB53C2-4A46-2F09-0EAA-13BD29281619}"/>
                    </a:ext>
                  </a:extLst>
                </p:cNvPr>
                <p:cNvCxnSpPr/>
                <p:nvPr/>
              </p:nvCxnSpPr>
              <p:spPr>
                <a:xfrm>
                  <a:off x="11128395" y="1168972"/>
                  <a:ext cx="0" cy="17043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901" name="Rectángulo 900">
                <a:extLst>
                  <a:ext uri="{FF2B5EF4-FFF2-40B4-BE49-F238E27FC236}">
                    <a16:creationId xmlns:a16="http://schemas.microsoft.com/office/drawing/2014/main" id="{1616DFCF-3E19-32A5-B9F0-5A9676087FF5}"/>
                  </a:ext>
                </a:extLst>
              </p:cNvPr>
              <p:cNvSpPr>
                <a:spLocks/>
              </p:cNvSpPr>
              <p:nvPr/>
            </p:nvSpPr>
            <p:spPr>
              <a:xfrm>
                <a:off x="6597759" y="484226"/>
                <a:ext cx="1669876" cy="13849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sz="900" b="0" i="0" u="none" strike="noStrike" kern="1200" cap="none" spc="0" normalizeH="0" baseline="0">
                    <a:ln>
                      <a:noFill/>
                    </a:ln>
                    <a:solidFill>
                      <a:prstClr val="white"/>
                    </a:solidFill>
                    <a:effectLst/>
                    <a:uLnTx/>
                    <a:uFillTx/>
                    <a:latin typeface="Roboto"/>
                    <a:ea typeface="Roboto" panose="02000000000000000000" pitchFamily="2" charset="0"/>
                    <a:cs typeface="Roboto" panose="02000000000000000000" pitchFamily="2" charset="0"/>
                  </a:rPr>
                  <a:t>Valor de l’empresa i estructures</a:t>
                </a:r>
              </a:p>
            </p:txBody>
          </p:sp>
          <p:cxnSp>
            <p:nvCxnSpPr>
              <p:cNvPr id="902" name="Conector recto 901">
                <a:extLst>
                  <a:ext uri="{FF2B5EF4-FFF2-40B4-BE49-F238E27FC236}">
                    <a16:creationId xmlns:a16="http://schemas.microsoft.com/office/drawing/2014/main" id="{DB590D18-CFB7-6CF3-A3C1-9C88CC371FAB}"/>
                  </a:ext>
                </a:extLst>
              </p:cNvPr>
              <p:cNvCxnSpPr/>
              <p:nvPr/>
            </p:nvCxnSpPr>
            <p:spPr>
              <a:xfrm>
                <a:off x="8315660" y="461263"/>
                <a:ext cx="0" cy="17043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906" name="Rectángulo 905">
                <a:extLst>
                  <a:ext uri="{FF2B5EF4-FFF2-40B4-BE49-F238E27FC236}">
                    <a16:creationId xmlns:a16="http://schemas.microsoft.com/office/drawing/2014/main" id="{5B622C0F-C5BF-362B-254E-8237E4845A01}"/>
                  </a:ext>
                </a:extLst>
              </p:cNvPr>
              <p:cNvSpPr>
                <a:spLocks/>
              </p:cNvSpPr>
              <p:nvPr/>
            </p:nvSpPr>
            <p:spPr>
              <a:xfrm>
                <a:off x="8274142" y="484226"/>
                <a:ext cx="1115476" cy="13849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sz="900" b="0" i="0" u="none" strike="noStrike" kern="1200" cap="none" spc="0" normalizeH="0" baseline="0">
                    <a:ln>
                      <a:noFill/>
                    </a:ln>
                    <a:solidFill>
                      <a:prstClr val="white"/>
                    </a:solidFill>
                    <a:effectLst/>
                    <a:uLnTx/>
                    <a:uFillTx/>
                    <a:latin typeface="Roboto"/>
                    <a:ea typeface="Roboto" panose="02000000000000000000" pitchFamily="2" charset="0"/>
                    <a:cs typeface="Roboto" panose="02000000000000000000" pitchFamily="2" charset="0"/>
                  </a:rPr>
                  <a:t>Fases del procés </a:t>
                </a:r>
              </a:p>
            </p:txBody>
          </p:sp>
          <p:cxnSp>
            <p:nvCxnSpPr>
              <p:cNvPr id="909" name="Conector recto 908">
                <a:extLst>
                  <a:ext uri="{FF2B5EF4-FFF2-40B4-BE49-F238E27FC236}">
                    <a16:creationId xmlns:a16="http://schemas.microsoft.com/office/drawing/2014/main" id="{26C5A7CA-19F0-03D1-401C-AF9C31C5B7D7}"/>
                  </a:ext>
                </a:extLst>
              </p:cNvPr>
              <p:cNvCxnSpPr/>
              <p:nvPr/>
            </p:nvCxnSpPr>
            <p:spPr>
              <a:xfrm>
                <a:off x="9345547" y="457485"/>
                <a:ext cx="0" cy="17043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910" name="Rectángulo 909">
                <a:extLst>
                  <a:ext uri="{FF2B5EF4-FFF2-40B4-BE49-F238E27FC236}">
                    <a16:creationId xmlns:a16="http://schemas.microsoft.com/office/drawing/2014/main" id="{E297F83D-B682-3F6F-811F-63231D53C813}"/>
                  </a:ext>
                </a:extLst>
              </p:cNvPr>
              <p:cNvSpPr>
                <a:spLocks/>
              </p:cNvSpPr>
              <p:nvPr/>
            </p:nvSpPr>
            <p:spPr>
              <a:xfrm>
                <a:off x="9405839" y="484226"/>
                <a:ext cx="1115474" cy="13849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sz="900" b="0" i="0" u="none" strike="noStrike" kern="1200" cap="none" spc="0" normalizeH="0" baseline="0">
                    <a:ln>
                      <a:noFill/>
                    </a:ln>
                    <a:solidFill>
                      <a:prstClr val="white"/>
                    </a:solidFill>
                    <a:effectLst/>
                    <a:uLnTx/>
                    <a:uFillTx/>
                    <a:latin typeface="Roboto"/>
                    <a:ea typeface="Roboto" panose="02000000000000000000" pitchFamily="2" charset="0"/>
                    <a:cs typeface="Roboto" panose="02000000000000000000" pitchFamily="2" charset="0"/>
                  </a:rPr>
                  <a:t>Consideracions finals</a:t>
                </a:r>
              </a:p>
            </p:txBody>
          </p:sp>
        </p:grpSp>
        <p:cxnSp>
          <p:nvCxnSpPr>
            <p:cNvPr id="2" name="Conector recto 1">
              <a:extLst>
                <a:ext uri="{FF2B5EF4-FFF2-40B4-BE49-F238E27FC236}">
                  <a16:creationId xmlns:a16="http://schemas.microsoft.com/office/drawing/2014/main" id="{7FFFB86D-8091-6D9F-2A7E-672DDB48D197}"/>
                </a:ext>
              </a:extLst>
            </p:cNvPr>
            <p:cNvCxnSpPr/>
            <p:nvPr/>
          </p:nvCxnSpPr>
          <p:spPr>
            <a:xfrm>
              <a:off x="10082962" y="372855"/>
              <a:ext cx="0" cy="17043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0" name="Título 1">
            <a:extLst>
              <a:ext uri="{FF2B5EF4-FFF2-40B4-BE49-F238E27FC236}">
                <a16:creationId xmlns:a16="http://schemas.microsoft.com/office/drawing/2014/main" id="{AC5E46CA-4479-B287-17AF-642D0DD0A9AF}"/>
              </a:ext>
            </a:extLst>
          </p:cNvPr>
          <p:cNvSpPr txBox="1">
            <a:spLocks/>
          </p:cNvSpPr>
          <p:nvPr/>
        </p:nvSpPr>
        <p:spPr>
          <a:xfrm>
            <a:off x="358870" y="544636"/>
            <a:ext cx="7456059" cy="41489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s-ES" sz="1600" b="1" dirty="0" err="1">
                <a:solidFill>
                  <a:schemeClr val="bg1"/>
                </a:solidFill>
                <a:latin typeface="+mn-lt"/>
                <a:ea typeface="Roboto" panose="02000000000000000000" pitchFamily="2" charset="0"/>
              </a:rPr>
              <a:t>Recuperació</a:t>
            </a:r>
            <a:r>
              <a:rPr lang="es-ES" sz="1600" b="1" dirty="0">
                <a:solidFill>
                  <a:schemeClr val="bg1"/>
                </a:solidFill>
                <a:latin typeface="+mn-lt"/>
                <a:ea typeface="Roboto" panose="02000000000000000000" pitchFamily="2" charset="0"/>
              </a:rPr>
              <a:t> moderada </a:t>
            </a:r>
            <a:r>
              <a:rPr lang="es-ES" sz="1600" b="1" dirty="0" err="1">
                <a:solidFill>
                  <a:schemeClr val="bg1"/>
                </a:solidFill>
                <a:latin typeface="+mn-lt"/>
                <a:ea typeface="Roboto" panose="02000000000000000000" pitchFamily="2" charset="0"/>
              </a:rPr>
              <a:t>però</a:t>
            </a:r>
            <a:r>
              <a:rPr lang="es-ES" sz="1600" b="1" dirty="0">
                <a:solidFill>
                  <a:schemeClr val="bg1"/>
                </a:solidFill>
                <a:latin typeface="+mn-lt"/>
                <a:ea typeface="Roboto" panose="02000000000000000000" pitchFamily="2" charset="0"/>
              </a:rPr>
              <a:t> </a:t>
            </a:r>
            <a:r>
              <a:rPr lang="es-ES" sz="1600" b="1" dirty="0" err="1">
                <a:solidFill>
                  <a:schemeClr val="bg1"/>
                </a:solidFill>
                <a:latin typeface="+mn-lt"/>
                <a:ea typeface="Roboto" panose="02000000000000000000" pitchFamily="2" charset="0"/>
              </a:rPr>
              <a:t>sostinguda</a:t>
            </a:r>
            <a:r>
              <a:rPr lang="es-ES" sz="1600" b="1" dirty="0">
                <a:solidFill>
                  <a:schemeClr val="bg1"/>
                </a:solidFill>
                <a:latin typeface="+mn-lt"/>
                <a:ea typeface="Roboto" panose="02000000000000000000" pitchFamily="2" charset="0"/>
              </a:rPr>
              <a:t> del </a:t>
            </a:r>
            <a:r>
              <a:rPr lang="es-ES" sz="1600" b="1" dirty="0" err="1">
                <a:solidFill>
                  <a:schemeClr val="bg1"/>
                </a:solidFill>
                <a:latin typeface="+mn-lt"/>
                <a:ea typeface="Roboto" panose="02000000000000000000" pitchFamily="2" charset="0"/>
              </a:rPr>
              <a:t>mercat</a:t>
            </a:r>
            <a:r>
              <a:rPr lang="es-ES" sz="1600" b="1" dirty="0">
                <a:solidFill>
                  <a:schemeClr val="bg1"/>
                </a:solidFill>
                <a:latin typeface="+mn-lt"/>
                <a:ea typeface="Roboto" panose="02000000000000000000" pitchFamily="2" charset="0"/>
              </a:rPr>
              <a:t> M&amp;A a </a:t>
            </a:r>
            <a:r>
              <a:rPr lang="es-ES" sz="1600" b="1" dirty="0" err="1">
                <a:solidFill>
                  <a:schemeClr val="bg1"/>
                </a:solidFill>
                <a:latin typeface="+mn-lt"/>
                <a:ea typeface="Roboto" panose="02000000000000000000" pitchFamily="2" charset="0"/>
              </a:rPr>
              <a:t>nivell</a:t>
            </a:r>
            <a:r>
              <a:rPr lang="es-ES" sz="1600" b="1" dirty="0">
                <a:solidFill>
                  <a:schemeClr val="bg1"/>
                </a:solidFill>
                <a:latin typeface="+mn-lt"/>
                <a:ea typeface="Roboto" panose="02000000000000000000" pitchFamily="2" charset="0"/>
              </a:rPr>
              <a:t> global (2/3)</a:t>
            </a:r>
            <a:endParaRPr kumimoji="0" lang="es-ES" sz="1600" b="1" i="0" u="none" strike="noStrike" kern="1200" cap="none" spc="0" normalizeH="0" baseline="0" noProof="0" dirty="0">
              <a:ln>
                <a:noFill/>
              </a:ln>
              <a:solidFill>
                <a:schemeClr val="bg1"/>
              </a:solidFill>
              <a:effectLst/>
              <a:uLnTx/>
              <a:uFillTx/>
              <a:latin typeface="+mn-lt"/>
              <a:ea typeface="Roboto" panose="02000000000000000000" pitchFamily="2" charset="0"/>
            </a:endParaRPr>
          </a:p>
        </p:txBody>
      </p:sp>
      <p:sp>
        <p:nvSpPr>
          <p:cNvPr id="4" name="CuadroTexto 3">
            <a:extLst>
              <a:ext uri="{FF2B5EF4-FFF2-40B4-BE49-F238E27FC236}">
                <a16:creationId xmlns:a16="http://schemas.microsoft.com/office/drawing/2014/main" id="{4111AB5C-D6A7-BFC1-76E0-9A2CA95F484A}"/>
              </a:ext>
            </a:extLst>
          </p:cNvPr>
          <p:cNvSpPr txBox="1"/>
          <p:nvPr/>
        </p:nvSpPr>
        <p:spPr>
          <a:xfrm>
            <a:off x="539353" y="1561997"/>
            <a:ext cx="3241636" cy="4452501"/>
          </a:xfrm>
          <a:prstGeom prst="rect">
            <a:avLst/>
          </a:prstGeom>
          <a:noFill/>
        </p:spPr>
        <p:txBody>
          <a:bodyPr wrap="square">
            <a:spAutoFit/>
          </a:bodyPr>
          <a:lstStyle/>
          <a:p>
            <a:pPr algn="just">
              <a:lnSpc>
                <a:spcPct val="150000"/>
              </a:lnSpc>
            </a:pPr>
            <a:r>
              <a:rPr lang="es-ES" sz="1000" dirty="0"/>
              <a:t>A </a:t>
            </a:r>
            <a:r>
              <a:rPr lang="es-ES" sz="1000" dirty="0" err="1"/>
              <a:t>l’hora</a:t>
            </a:r>
            <a:r>
              <a:rPr lang="es-ES" sz="1000" dirty="0"/>
              <a:t> </a:t>
            </a:r>
            <a:r>
              <a:rPr lang="es-ES" sz="1000" dirty="0" err="1"/>
              <a:t>d’anticipar</a:t>
            </a:r>
            <a:r>
              <a:rPr lang="es-ES" sz="1000" dirty="0"/>
              <a:t> </a:t>
            </a:r>
            <a:r>
              <a:rPr lang="es-ES" sz="1000" dirty="0" err="1"/>
              <a:t>com</a:t>
            </a:r>
            <a:r>
              <a:rPr lang="es-ES" sz="1000" dirty="0"/>
              <a:t> </a:t>
            </a:r>
            <a:r>
              <a:rPr lang="es-ES" sz="1000" dirty="0" err="1"/>
              <a:t>aquests</a:t>
            </a:r>
            <a:r>
              <a:rPr lang="es-ES" sz="1000" dirty="0"/>
              <a:t> i </a:t>
            </a:r>
            <a:r>
              <a:rPr lang="es-ES" sz="1000" dirty="0" err="1"/>
              <a:t>altres</a:t>
            </a:r>
            <a:r>
              <a:rPr lang="es-ES" sz="1000" dirty="0"/>
              <a:t> </a:t>
            </a:r>
            <a:r>
              <a:rPr lang="es-ES" sz="1000" dirty="0" err="1"/>
              <a:t>esdeveniments</a:t>
            </a:r>
            <a:r>
              <a:rPr lang="es-ES" sz="1000" dirty="0"/>
              <a:t> </a:t>
            </a:r>
            <a:r>
              <a:rPr lang="es-ES" sz="1000" dirty="0" err="1"/>
              <a:t>influiran</a:t>
            </a:r>
            <a:r>
              <a:rPr lang="es-ES" sz="1000" dirty="0"/>
              <a:t> en les </a:t>
            </a:r>
            <a:r>
              <a:rPr lang="es-ES" sz="1000" dirty="0" err="1"/>
              <a:t>tendències</a:t>
            </a:r>
            <a:r>
              <a:rPr lang="es-ES" sz="1000" dirty="0"/>
              <a:t> de M&amp;A </a:t>
            </a:r>
            <a:r>
              <a:rPr lang="es-ES" sz="1000" dirty="0" err="1"/>
              <a:t>durant</a:t>
            </a:r>
            <a:r>
              <a:rPr lang="es-ES" sz="1000" dirty="0"/>
              <a:t> el </a:t>
            </a:r>
            <a:r>
              <a:rPr lang="es-ES" sz="1000" dirty="0" err="1"/>
              <a:t>proper</a:t>
            </a:r>
            <a:r>
              <a:rPr lang="es-ES" sz="1000" dirty="0"/>
              <a:t> </a:t>
            </a:r>
            <a:r>
              <a:rPr lang="es-ES" sz="1000" dirty="0" err="1"/>
              <a:t>any</a:t>
            </a:r>
            <a:r>
              <a:rPr lang="es-ES" sz="1000" dirty="0"/>
              <a:t>, encara hi ha </a:t>
            </a:r>
            <a:r>
              <a:rPr lang="es-ES" sz="1000" dirty="0" err="1"/>
              <a:t>molt</a:t>
            </a:r>
            <a:r>
              <a:rPr lang="es-ES" sz="1000" dirty="0"/>
              <a:t> a </a:t>
            </a:r>
            <a:r>
              <a:rPr lang="es-ES" sz="1000" dirty="0" err="1"/>
              <a:t>aprendre</a:t>
            </a:r>
            <a:r>
              <a:rPr lang="es-ES" sz="1000" dirty="0"/>
              <a:t> del </a:t>
            </a:r>
            <a:r>
              <a:rPr lang="es-ES" sz="1000" dirty="0" err="1"/>
              <a:t>comportament</a:t>
            </a:r>
            <a:r>
              <a:rPr lang="es-ES" sz="1000" dirty="0"/>
              <a:t> </a:t>
            </a:r>
            <a:r>
              <a:rPr lang="es-ES" sz="1000" dirty="0" err="1"/>
              <a:t>recent</a:t>
            </a:r>
            <a:r>
              <a:rPr lang="es-ES" sz="1000" dirty="0"/>
              <a:t> del </a:t>
            </a:r>
            <a:r>
              <a:rPr lang="es-ES" sz="1000" dirty="0" err="1"/>
              <a:t>mercat</a:t>
            </a:r>
            <a:r>
              <a:rPr lang="es-ES" sz="1000" dirty="0"/>
              <a:t> global.</a:t>
            </a:r>
          </a:p>
          <a:p>
            <a:pPr algn="just">
              <a:lnSpc>
                <a:spcPct val="150000"/>
              </a:lnSpc>
            </a:pPr>
            <a:endParaRPr lang="es-ES" sz="1000" dirty="0"/>
          </a:p>
          <a:p>
            <a:pPr algn="just">
              <a:lnSpc>
                <a:spcPct val="150000"/>
              </a:lnSpc>
            </a:pPr>
            <a:r>
              <a:rPr lang="es-ES" sz="1000" dirty="0"/>
              <a:t>Al </a:t>
            </a:r>
            <a:r>
              <a:rPr lang="es-ES" sz="1000" dirty="0" err="1"/>
              <a:t>llarg</a:t>
            </a:r>
            <a:r>
              <a:rPr lang="es-ES" sz="1000" dirty="0"/>
              <a:t> del 2024, el </a:t>
            </a:r>
            <a:r>
              <a:rPr lang="es-ES" sz="1000" b="1" dirty="0"/>
              <a:t>valor global de les operacions </a:t>
            </a:r>
            <a:r>
              <a:rPr lang="es-ES" sz="1000" b="1" dirty="0" err="1"/>
              <a:t>superiors</a:t>
            </a:r>
            <a:r>
              <a:rPr lang="es-ES" sz="1000" b="1" dirty="0"/>
              <a:t> </a:t>
            </a:r>
            <a:r>
              <a:rPr lang="es-ES" sz="1000" b="1" dirty="0" err="1"/>
              <a:t>als</a:t>
            </a:r>
            <a:r>
              <a:rPr lang="es-ES" sz="1000" b="1" dirty="0"/>
              <a:t> 25 </a:t>
            </a:r>
            <a:r>
              <a:rPr lang="es-ES" sz="1000" b="1" dirty="0" err="1"/>
              <a:t>milions</a:t>
            </a:r>
            <a:r>
              <a:rPr lang="es-ES" sz="1000" b="1" dirty="0"/>
              <a:t> de </a:t>
            </a:r>
            <a:r>
              <a:rPr lang="es-ES" sz="1000" b="1" dirty="0" err="1"/>
              <a:t>dòlars</a:t>
            </a:r>
            <a:r>
              <a:rPr lang="es-ES" sz="1000" dirty="0"/>
              <a:t> va augmentar un </a:t>
            </a:r>
            <a:r>
              <a:rPr lang="es-ES" sz="1000" b="1" dirty="0"/>
              <a:t>12%</a:t>
            </a:r>
            <a:r>
              <a:rPr lang="es-ES" sz="1000" dirty="0"/>
              <a:t> (</a:t>
            </a:r>
            <a:r>
              <a:rPr lang="es-ES" sz="1000" dirty="0" err="1"/>
              <a:t>fins</a:t>
            </a:r>
            <a:r>
              <a:rPr lang="es-ES" sz="1000" dirty="0"/>
              <a:t> </a:t>
            </a:r>
            <a:r>
              <a:rPr lang="es-ES" sz="1000" dirty="0" err="1"/>
              <a:t>als</a:t>
            </a:r>
            <a:r>
              <a:rPr lang="es-ES" sz="1000" dirty="0"/>
              <a:t> </a:t>
            </a:r>
            <a:r>
              <a:rPr lang="es-ES" sz="1000" b="1" dirty="0"/>
              <a:t>3,4 </a:t>
            </a:r>
            <a:r>
              <a:rPr lang="es-ES" sz="1000" b="1" dirty="0" err="1"/>
              <a:t>bilions</a:t>
            </a:r>
            <a:r>
              <a:rPr lang="es-ES" sz="1000" b="1" dirty="0"/>
              <a:t> de </a:t>
            </a:r>
            <a:r>
              <a:rPr lang="es-ES" sz="1000" b="1" dirty="0" err="1"/>
              <a:t>dòlars</a:t>
            </a:r>
            <a:r>
              <a:rPr lang="es-ES" sz="1000" dirty="0"/>
              <a:t>, respecte </a:t>
            </a:r>
            <a:r>
              <a:rPr lang="es-ES" sz="1000" dirty="0" err="1"/>
              <a:t>als</a:t>
            </a:r>
            <a:r>
              <a:rPr lang="es-ES" sz="1000" dirty="0"/>
              <a:t> 3,1 </a:t>
            </a:r>
            <a:r>
              <a:rPr lang="es-ES" sz="1000" dirty="0" err="1"/>
              <a:t>bilions</a:t>
            </a:r>
            <a:r>
              <a:rPr lang="es-ES" sz="1000" dirty="0"/>
              <a:t> del 2023), </a:t>
            </a:r>
            <a:r>
              <a:rPr lang="es-ES" sz="1000" dirty="0" err="1"/>
              <a:t>mentre</a:t>
            </a:r>
            <a:r>
              <a:rPr lang="es-ES" sz="1000" dirty="0"/>
              <a:t> que </a:t>
            </a:r>
            <a:r>
              <a:rPr lang="es-ES" sz="1000" b="1" dirty="0"/>
              <a:t>el nombre </a:t>
            </a:r>
            <a:r>
              <a:rPr lang="es-ES" sz="1000" b="1" dirty="0" err="1"/>
              <a:t>d’empreses</a:t>
            </a:r>
            <a:r>
              <a:rPr lang="es-ES" sz="1000" b="1" dirty="0"/>
              <a:t> que van </a:t>
            </a:r>
            <a:r>
              <a:rPr lang="es-ES" sz="1000" b="1" dirty="0" err="1"/>
              <a:t>canviar</a:t>
            </a:r>
            <a:r>
              <a:rPr lang="es-ES" sz="1000" b="1" dirty="0"/>
              <a:t> de </a:t>
            </a:r>
            <a:r>
              <a:rPr lang="es-ES" sz="1000" b="1" dirty="0" err="1"/>
              <a:t>mans</a:t>
            </a:r>
            <a:r>
              <a:rPr lang="es-ES" sz="1000" dirty="0"/>
              <a:t> va </a:t>
            </a:r>
            <a:r>
              <a:rPr lang="es-ES" sz="1000" dirty="0" err="1"/>
              <a:t>créixer</a:t>
            </a:r>
            <a:r>
              <a:rPr lang="es-ES" sz="1000" dirty="0"/>
              <a:t> un </a:t>
            </a:r>
            <a:r>
              <a:rPr lang="es-ES" sz="1000" b="1" dirty="0"/>
              <a:t>8%</a:t>
            </a:r>
            <a:r>
              <a:rPr lang="es-ES" sz="1000" dirty="0"/>
              <a:t> (</a:t>
            </a:r>
            <a:r>
              <a:rPr lang="es-ES" sz="1000" dirty="0" err="1"/>
              <a:t>fins</a:t>
            </a:r>
            <a:r>
              <a:rPr lang="es-ES" sz="1000" dirty="0"/>
              <a:t> a </a:t>
            </a:r>
            <a:r>
              <a:rPr lang="es-ES" sz="1000" b="1" dirty="0"/>
              <a:t>7.784</a:t>
            </a:r>
            <a:r>
              <a:rPr lang="es-ES" sz="1000" dirty="0"/>
              <a:t>, des de 7.206 el 2023).</a:t>
            </a:r>
          </a:p>
          <a:p>
            <a:pPr algn="just">
              <a:lnSpc>
                <a:spcPct val="150000"/>
              </a:lnSpc>
            </a:pPr>
            <a:endParaRPr lang="es-ES" sz="1000" dirty="0"/>
          </a:p>
          <a:p>
            <a:pPr algn="just">
              <a:lnSpc>
                <a:spcPct val="150000"/>
              </a:lnSpc>
            </a:pPr>
            <a:r>
              <a:rPr lang="es-ES" sz="1000" dirty="0"/>
              <a:t>El </a:t>
            </a:r>
            <a:r>
              <a:rPr lang="es-ES" sz="1000" b="1" dirty="0"/>
              <a:t>valor </a:t>
            </a:r>
            <a:r>
              <a:rPr lang="es-ES" sz="1000" b="1" dirty="0" err="1"/>
              <a:t>mitjà</a:t>
            </a:r>
            <a:r>
              <a:rPr lang="es-ES" sz="1000" b="1" dirty="0"/>
              <a:t> global per </a:t>
            </a:r>
            <a:r>
              <a:rPr lang="es-ES" sz="1000" b="1" dirty="0" err="1"/>
              <a:t>operació</a:t>
            </a:r>
            <a:r>
              <a:rPr lang="es-ES" sz="1000" dirty="0"/>
              <a:t> també va </a:t>
            </a:r>
            <a:r>
              <a:rPr lang="es-ES" sz="1000" dirty="0" err="1"/>
              <a:t>créixer</a:t>
            </a:r>
            <a:r>
              <a:rPr lang="es-ES" sz="1000" dirty="0"/>
              <a:t> un </a:t>
            </a:r>
            <a:r>
              <a:rPr lang="es-ES" sz="1000" b="1" dirty="0"/>
              <a:t>4%</a:t>
            </a:r>
            <a:r>
              <a:rPr lang="es-ES" sz="1000" dirty="0"/>
              <a:t> (</a:t>
            </a:r>
            <a:r>
              <a:rPr lang="es-ES" sz="1000" dirty="0" err="1"/>
              <a:t>fins</a:t>
            </a:r>
            <a:r>
              <a:rPr lang="es-ES" sz="1000" dirty="0"/>
              <a:t> </a:t>
            </a:r>
            <a:r>
              <a:rPr lang="es-ES" sz="1000" dirty="0" err="1"/>
              <a:t>als</a:t>
            </a:r>
            <a:r>
              <a:rPr lang="es-ES" sz="1000" dirty="0"/>
              <a:t> </a:t>
            </a:r>
            <a:r>
              <a:rPr lang="es-ES" sz="1000" b="1" dirty="0"/>
              <a:t>443 </a:t>
            </a:r>
            <a:r>
              <a:rPr lang="es-ES" sz="1000" b="1" dirty="0" err="1"/>
              <a:t>milions</a:t>
            </a:r>
            <a:r>
              <a:rPr lang="es-ES" sz="1000" b="1" dirty="0"/>
              <a:t> de </a:t>
            </a:r>
            <a:r>
              <a:rPr lang="es-ES" sz="1000" b="1" dirty="0" err="1"/>
              <a:t>dòlars</a:t>
            </a:r>
            <a:r>
              <a:rPr lang="es-ES" sz="1000" dirty="0"/>
              <a:t>, des </a:t>
            </a:r>
            <a:r>
              <a:rPr lang="es-ES" sz="1000" dirty="0" err="1"/>
              <a:t>dels</a:t>
            </a:r>
            <a:r>
              <a:rPr lang="es-ES" sz="1000" dirty="0"/>
              <a:t> 424 </a:t>
            </a:r>
            <a:r>
              <a:rPr lang="es-ES" sz="1000" dirty="0" err="1"/>
              <a:t>milions</a:t>
            </a:r>
            <a:r>
              <a:rPr lang="es-ES" sz="1000" dirty="0"/>
              <a:t> del 2023), </a:t>
            </a:r>
            <a:r>
              <a:rPr lang="es-ES" sz="1000" dirty="0" err="1"/>
              <a:t>gràcies</a:t>
            </a:r>
            <a:r>
              <a:rPr lang="es-ES" sz="1000" dirty="0"/>
              <a:t> a la </a:t>
            </a:r>
            <a:r>
              <a:rPr lang="es-ES" sz="1000" dirty="0" err="1"/>
              <a:t>millora</a:t>
            </a:r>
            <a:r>
              <a:rPr lang="es-ES" sz="1000" dirty="0"/>
              <a:t> de les </a:t>
            </a:r>
            <a:r>
              <a:rPr lang="es-ES" sz="1000" dirty="0" err="1"/>
              <a:t>condicions</a:t>
            </a:r>
            <a:r>
              <a:rPr lang="es-ES" sz="1000" dirty="0"/>
              <a:t> </a:t>
            </a:r>
            <a:r>
              <a:rPr lang="es-ES" sz="1000" dirty="0" err="1"/>
              <a:t>macroeconòmiques</a:t>
            </a:r>
            <a:r>
              <a:rPr lang="es-ES" sz="1000" dirty="0"/>
              <a:t> i al </a:t>
            </a:r>
            <a:r>
              <a:rPr lang="es-ES" sz="1000" dirty="0" err="1"/>
              <a:t>fet</a:t>
            </a:r>
            <a:r>
              <a:rPr lang="es-ES" sz="1000" dirty="0"/>
              <a:t> que </a:t>
            </a:r>
            <a:r>
              <a:rPr lang="es-ES" sz="1000" dirty="0" err="1"/>
              <a:t>els</a:t>
            </a:r>
            <a:r>
              <a:rPr lang="es-ES" sz="1000" dirty="0"/>
              <a:t> </a:t>
            </a:r>
            <a:r>
              <a:rPr lang="es-ES" sz="1000" dirty="0" err="1"/>
              <a:t>dealmakers</a:t>
            </a:r>
            <a:r>
              <a:rPr lang="es-ES" sz="1000" dirty="0"/>
              <a:t>, </a:t>
            </a:r>
            <a:r>
              <a:rPr lang="es-ES" sz="1000" dirty="0" err="1"/>
              <a:t>més</a:t>
            </a:r>
            <a:r>
              <a:rPr lang="es-ES" sz="1000" dirty="0"/>
              <a:t> </a:t>
            </a:r>
            <a:r>
              <a:rPr lang="es-ES" sz="1000" dirty="0" err="1"/>
              <a:t>acostumats</a:t>
            </a:r>
            <a:r>
              <a:rPr lang="es-ES" sz="1000" dirty="0"/>
              <a:t> a la </a:t>
            </a:r>
            <a:r>
              <a:rPr lang="es-ES" sz="1000" dirty="0" err="1"/>
              <a:t>volatilitat</a:t>
            </a:r>
            <a:r>
              <a:rPr lang="es-ES" sz="1000" dirty="0"/>
              <a:t>, </a:t>
            </a:r>
            <a:r>
              <a:rPr lang="es-ES" sz="1000" dirty="0" err="1"/>
              <a:t>s’han</a:t>
            </a:r>
            <a:r>
              <a:rPr lang="es-ES" sz="1000" dirty="0"/>
              <a:t> </a:t>
            </a:r>
            <a:r>
              <a:rPr lang="es-ES" sz="1000" dirty="0" err="1"/>
              <a:t>tornat</a:t>
            </a:r>
            <a:r>
              <a:rPr lang="es-ES" sz="1000" dirty="0"/>
              <a:t> </a:t>
            </a:r>
            <a:r>
              <a:rPr lang="es-ES" sz="1000" b="1" dirty="0" err="1"/>
              <a:t>més</a:t>
            </a:r>
            <a:r>
              <a:rPr lang="es-ES" sz="1000" b="1" dirty="0"/>
              <a:t> </a:t>
            </a:r>
            <a:r>
              <a:rPr lang="es-ES" sz="1000" b="1" dirty="0" err="1"/>
              <a:t>resistents</a:t>
            </a:r>
            <a:r>
              <a:rPr lang="es-ES" sz="1000" b="1" dirty="0"/>
              <a:t> a les </a:t>
            </a:r>
            <a:r>
              <a:rPr lang="es-ES" sz="1000" b="1" dirty="0" err="1"/>
              <a:t>tensions</a:t>
            </a:r>
            <a:r>
              <a:rPr lang="es-ES" sz="1000" b="1" dirty="0"/>
              <a:t> geopolítiques i </a:t>
            </a:r>
            <a:r>
              <a:rPr lang="es-ES" sz="1000" b="1" dirty="0" err="1"/>
              <a:t>als</a:t>
            </a:r>
            <a:r>
              <a:rPr lang="es-ES" sz="1000" b="1" dirty="0"/>
              <a:t> </a:t>
            </a:r>
            <a:r>
              <a:rPr lang="es-ES" sz="1000" b="1" dirty="0" err="1"/>
              <a:t>canvis</a:t>
            </a:r>
            <a:r>
              <a:rPr lang="es-ES" sz="1000" b="1" dirty="0"/>
              <a:t> </a:t>
            </a:r>
            <a:r>
              <a:rPr lang="es-ES" sz="1000" b="1" dirty="0" err="1"/>
              <a:t>polítics</a:t>
            </a:r>
            <a:r>
              <a:rPr lang="es-ES" sz="1000" dirty="0"/>
              <a:t>.</a:t>
            </a:r>
          </a:p>
        </p:txBody>
      </p:sp>
      <p:pic>
        <p:nvPicPr>
          <p:cNvPr id="19" name="Imagen 18">
            <a:extLst>
              <a:ext uri="{FF2B5EF4-FFF2-40B4-BE49-F238E27FC236}">
                <a16:creationId xmlns:a16="http://schemas.microsoft.com/office/drawing/2014/main" id="{4D054E96-4116-480E-BFCE-9AE435988704}"/>
              </a:ext>
            </a:extLst>
          </p:cNvPr>
          <p:cNvPicPr>
            <a:picLocks noChangeAspect="1"/>
          </p:cNvPicPr>
          <p:nvPr/>
        </p:nvPicPr>
        <p:blipFill>
          <a:blip r:embed="rId3">
            <a:extLst>
              <a:ext uri="{BEBA8EAE-BF5A-486C-A8C5-ECC9F3942E4B}">
                <a14:imgProps xmlns:a14="http://schemas.microsoft.com/office/drawing/2010/main">
                  <a14:imgLayer r:embed="rId4">
                    <a14:imgEffect>
                      <a14:saturation sat="33000"/>
                    </a14:imgEffect>
                  </a14:imgLayer>
                </a14:imgProps>
              </a:ext>
            </a:extLst>
          </a:blip>
          <a:srcRect l="1512" r="-1"/>
          <a:stretch/>
        </p:blipFill>
        <p:spPr>
          <a:xfrm>
            <a:off x="4045570" y="1994516"/>
            <a:ext cx="4045714" cy="3832028"/>
          </a:xfrm>
          <a:prstGeom prst="rect">
            <a:avLst/>
          </a:prstGeom>
        </p:spPr>
      </p:pic>
      <p:pic>
        <p:nvPicPr>
          <p:cNvPr id="21" name="Imagen 20">
            <a:extLst>
              <a:ext uri="{FF2B5EF4-FFF2-40B4-BE49-F238E27FC236}">
                <a16:creationId xmlns:a16="http://schemas.microsoft.com/office/drawing/2014/main" id="{AE64829D-A7B2-171A-8F55-92AF9424A07F}"/>
              </a:ext>
            </a:extLst>
          </p:cNvPr>
          <p:cNvPicPr>
            <a:picLocks noChangeAspect="1"/>
          </p:cNvPicPr>
          <p:nvPr/>
        </p:nvPicPr>
        <p:blipFill>
          <a:blip r:embed="rId5">
            <a:extLst>
              <a:ext uri="{BEBA8EAE-BF5A-486C-A8C5-ECC9F3942E4B}">
                <a14:imgProps xmlns:a14="http://schemas.microsoft.com/office/drawing/2010/main">
                  <a14:imgLayer r:embed="rId6">
                    <a14:imgEffect>
                      <a14:saturation sat="33000"/>
                    </a14:imgEffect>
                  </a14:imgLayer>
                </a14:imgProps>
              </a:ext>
            </a:extLst>
          </a:blip>
          <a:stretch>
            <a:fillRect/>
          </a:stretch>
        </p:blipFill>
        <p:spPr>
          <a:xfrm>
            <a:off x="8091284" y="1994516"/>
            <a:ext cx="3764018" cy="3858847"/>
          </a:xfrm>
          <a:prstGeom prst="rect">
            <a:avLst/>
          </a:prstGeom>
        </p:spPr>
      </p:pic>
      <p:sp>
        <p:nvSpPr>
          <p:cNvPr id="26" name="CuadroTexto 25">
            <a:extLst>
              <a:ext uri="{FF2B5EF4-FFF2-40B4-BE49-F238E27FC236}">
                <a16:creationId xmlns:a16="http://schemas.microsoft.com/office/drawing/2014/main" id="{59925E01-BA7B-2737-D7AB-D9598D71DD22}"/>
              </a:ext>
            </a:extLst>
          </p:cNvPr>
          <p:cNvSpPr txBox="1"/>
          <p:nvPr/>
        </p:nvSpPr>
        <p:spPr>
          <a:xfrm>
            <a:off x="4045570" y="1347666"/>
            <a:ext cx="4898245" cy="297517"/>
          </a:xfrm>
          <a:prstGeom prst="rect">
            <a:avLst/>
          </a:prstGeom>
          <a:noFill/>
        </p:spPr>
        <p:txBody>
          <a:bodyPr wrap="square">
            <a:spAutoFit/>
          </a:bodyPr>
          <a:lstStyle/>
          <a:p>
            <a:pPr>
              <a:lnSpc>
                <a:spcPct val="150000"/>
              </a:lnSpc>
            </a:pPr>
            <a:r>
              <a:rPr lang="es-ES" sz="1000" b="1" u="sng" dirty="0"/>
              <a:t>Valor de les operacions, en </a:t>
            </a:r>
            <a:r>
              <a:rPr lang="es-ES" sz="1000" b="1" u="sng" dirty="0" err="1"/>
              <a:t>milers</a:t>
            </a:r>
            <a:r>
              <a:rPr lang="es-ES" sz="1000" b="1" u="sng" dirty="0"/>
              <a:t> de </a:t>
            </a:r>
            <a:r>
              <a:rPr lang="es-ES" sz="1000" b="1" u="sng" dirty="0" err="1"/>
              <a:t>milions</a:t>
            </a:r>
            <a:r>
              <a:rPr lang="es-ES" sz="1000" b="1" u="sng" dirty="0"/>
              <a:t> de $</a:t>
            </a:r>
          </a:p>
        </p:txBody>
      </p:sp>
      <p:sp>
        <p:nvSpPr>
          <p:cNvPr id="31" name="CuadroTexto 30">
            <a:extLst>
              <a:ext uri="{FF2B5EF4-FFF2-40B4-BE49-F238E27FC236}">
                <a16:creationId xmlns:a16="http://schemas.microsoft.com/office/drawing/2014/main" id="{817A711C-E675-4CE1-34F5-7E272E6A71FE}"/>
              </a:ext>
            </a:extLst>
          </p:cNvPr>
          <p:cNvSpPr txBox="1"/>
          <p:nvPr/>
        </p:nvSpPr>
        <p:spPr>
          <a:xfrm>
            <a:off x="8091284" y="1347666"/>
            <a:ext cx="4898245" cy="297517"/>
          </a:xfrm>
          <a:prstGeom prst="rect">
            <a:avLst/>
          </a:prstGeom>
          <a:noFill/>
        </p:spPr>
        <p:txBody>
          <a:bodyPr wrap="square">
            <a:spAutoFit/>
          </a:bodyPr>
          <a:lstStyle/>
          <a:p>
            <a:pPr>
              <a:lnSpc>
                <a:spcPct val="150000"/>
              </a:lnSpc>
            </a:pPr>
            <a:r>
              <a:rPr lang="es-ES" sz="1000" b="1" u="sng" dirty="0"/>
              <a:t>Operacions, en </a:t>
            </a:r>
            <a:r>
              <a:rPr lang="es-ES" sz="1000" b="1" u="sng" dirty="0" err="1"/>
              <a:t>milions</a:t>
            </a:r>
            <a:endParaRPr lang="es-ES" sz="1000" b="1" u="sng" dirty="0"/>
          </a:p>
        </p:txBody>
      </p:sp>
      <p:grpSp>
        <p:nvGrpSpPr>
          <p:cNvPr id="32" name="Grupo 31">
            <a:extLst>
              <a:ext uri="{FF2B5EF4-FFF2-40B4-BE49-F238E27FC236}">
                <a16:creationId xmlns:a16="http://schemas.microsoft.com/office/drawing/2014/main" id="{A5A8C919-2480-F805-B7CF-068D4341E949}"/>
              </a:ext>
            </a:extLst>
          </p:cNvPr>
          <p:cNvGrpSpPr/>
          <p:nvPr/>
        </p:nvGrpSpPr>
        <p:grpSpPr>
          <a:xfrm>
            <a:off x="460178" y="1084049"/>
            <a:ext cx="3399988" cy="477948"/>
            <a:chOff x="358893" y="2883100"/>
            <a:chExt cx="2160000" cy="736519"/>
          </a:xfrm>
          <a:solidFill>
            <a:schemeClr val="bg2"/>
          </a:solidFill>
        </p:grpSpPr>
        <p:sp>
          <p:nvSpPr>
            <p:cNvPr id="33" name="object 24">
              <a:extLst>
                <a:ext uri="{FF2B5EF4-FFF2-40B4-BE49-F238E27FC236}">
                  <a16:creationId xmlns:a16="http://schemas.microsoft.com/office/drawing/2014/main" id="{B16C299E-8526-0E7C-212F-C3894C63562D}"/>
                </a:ext>
              </a:extLst>
            </p:cNvPr>
            <p:cNvSpPr/>
            <p:nvPr/>
          </p:nvSpPr>
          <p:spPr>
            <a:xfrm>
              <a:off x="358893" y="2883100"/>
              <a:ext cx="2160000" cy="736519"/>
            </a:xfrm>
            <a:custGeom>
              <a:avLst/>
              <a:gdLst/>
              <a:ahLst/>
              <a:cxnLst/>
              <a:rect l="l" t="t" r="r" b="b"/>
              <a:pathLst>
                <a:path w="1938655" h="842645">
                  <a:moveTo>
                    <a:pt x="1938515" y="0"/>
                  </a:moveTo>
                  <a:lnTo>
                    <a:pt x="0" y="0"/>
                  </a:lnTo>
                  <a:lnTo>
                    <a:pt x="0" y="694944"/>
                  </a:lnTo>
                  <a:lnTo>
                    <a:pt x="912482" y="694944"/>
                  </a:lnTo>
                  <a:lnTo>
                    <a:pt x="1059688" y="842264"/>
                  </a:lnTo>
                  <a:lnTo>
                    <a:pt x="1207008" y="694944"/>
                  </a:lnTo>
                  <a:lnTo>
                    <a:pt x="1938515" y="694944"/>
                  </a:lnTo>
                  <a:lnTo>
                    <a:pt x="1938515" y="0"/>
                  </a:lnTo>
                  <a:close/>
                </a:path>
              </a:pathLst>
            </a:custGeom>
            <a:solidFill>
              <a:schemeClr val="tx2">
                <a:lumMod val="90000"/>
                <a:lumOff val="10000"/>
              </a:schemeClr>
            </a:solidFill>
          </p:spPr>
          <p:txBody>
            <a:bodyPr wrap="square" lIns="0" tIns="0" rIns="0" bIns="0" rtlCol="0" anchor="ctr"/>
            <a:lstStyle/>
            <a:p>
              <a:endParaRPr lang="es-ES" sz="900">
                <a:solidFill>
                  <a:schemeClr val="tx2">
                    <a:lumMod val="10000"/>
                    <a:lumOff val="90000"/>
                  </a:schemeClr>
                </a:solidFill>
                <a:latin typeface="+mj-lt"/>
              </a:endParaRPr>
            </a:p>
          </p:txBody>
        </p:sp>
        <p:sp>
          <p:nvSpPr>
            <p:cNvPr id="36" name="object 38">
              <a:extLst>
                <a:ext uri="{FF2B5EF4-FFF2-40B4-BE49-F238E27FC236}">
                  <a16:creationId xmlns:a16="http://schemas.microsoft.com/office/drawing/2014/main" id="{EFAD3C30-F714-D385-92D6-3B5C00F34F77}"/>
                </a:ext>
              </a:extLst>
            </p:cNvPr>
            <p:cNvSpPr txBox="1"/>
            <p:nvPr/>
          </p:nvSpPr>
          <p:spPr>
            <a:xfrm>
              <a:off x="386159" y="2908406"/>
              <a:ext cx="2129536" cy="540487"/>
            </a:xfrm>
            <a:prstGeom prst="rect">
              <a:avLst/>
            </a:prstGeom>
            <a:noFill/>
          </p:spPr>
          <p:txBody>
            <a:bodyPr vert="horz" wrap="square" lIns="0" tIns="12065" rIns="0" bIns="0" rtlCol="0" anchor="ctr">
              <a:spAutoFit/>
            </a:bodyPr>
            <a:lstStyle/>
            <a:p>
              <a:pPr marR="5080" indent="2540" algn="ctr">
                <a:spcBef>
                  <a:spcPts val="95"/>
                </a:spcBef>
              </a:pPr>
              <a:r>
                <a:rPr lang="en-US" sz="1100" b="1" dirty="0" err="1">
                  <a:solidFill>
                    <a:schemeClr val="tx2">
                      <a:lumMod val="10000"/>
                      <a:lumOff val="90000"/>
                    </a:schemeClr>
                  </a:solidFill>
                  <a:latin typeface="+mj-lt"/>
                  <a:cs typeface="Arial"/>
                </a:rPr>
                <a:t>Retrosprectiva</a:t>
              </a:r>
              <a:r>
                <a:rPr lang="en-US" sz="1100" b="1" dirty="0">
                  <a:solidFill>
                    <a:schemeClr val="tx2">
                      <a:lumMod val="10000"/>
                      <a:lumOff val="90000"/>
                    </a:schemeClr>
                  </a:solidFill>
                  <a:latin typeface="+mj-lt"/>
                  <a:cs typeface="Arial"/>
                </a:rPr>
                <a:t> a la </a:t>
              </a:r>
              <a:r>
                <a:rPr lang="en-US" sz="1100" b="1" dirty="0" err="1">
                  <a:solidFill>
                    <a:schemeClr val="tx2">
                      <a:lumMod val="10000"/>
                      <a:lumOff val="90000"/>
                    </a:schemeClr>
                  </a:solidFill>
                  <a:latin typeface="+mj-lt"/>
                  <a:cs typeface="Arial"/>
                </a:rPr>
                <a:t>rentabilitat</a:t>
              </a:r>
              <a:r>
                <a:rPr lang="en-US" sz="1100" b="1" dirty="0">
                  <a:solidFill>
                    <a:schemeClr val="tx2">
                      <a:lumMod val="10000"/>
                      <a:lumOff val="90000"/>
                    </a:schemeClr>
                  </a:solidFill>
                  <a:latin typeface="+mj-lt"/>
                  <a:cs typeface="Arial"/>
                </a:rPr>
                <a:t> </a:t>
              </a:r>
              <a:r>
                <a:rPr lang="en-US" sz="1100" b="1" dirty="0" err="1">
                  <a:solidFill>
                    <a:schemeClr val="tx2">
                      <a:lumMod val="10000"/>
                      <a:lumOff val="90000"/>
                    </a:schemeClr>
                  </a:solidFill>
                  <a:latin typeface="+mj-lt"/>
                  <a:cs typeface="Arial"/>
                </a:rPr>
                <a:t>mundial</a:t>
              </a:r>
              <a:r>
                <a:rPr lang="en-US" sz="1100" b="1" dirty="0">
                  <a:solidFill>
                    <a:schemeClr val="tx2">
                      <a:lumMod val="10000"/>
                      <a:lumOff val="90000"/>
                    </a:schemeClr>
                  </a:solidFill>
                  <a:latin typeface="+mj-lt"/>
                  <a:cs typeface="Arial"/>
                </a:rPr>
                <a:t> del M&amp;A al 2024</a:t>
              </a:r>
            </a:p>
          </p:txBody>
        </p:sp>
      </p:grpSp>
      <p:sp>
        <p:nvSpPr>
          <p:cNvPr id="38" name="CuadroTexto 37">
            <a:extLst>
              <a:ext uri="{FF2B5EF4-FFF2-40B4-BE49-F238E27FC236}">
                <a16:creationId xmlns:a16="http://schemas.microsoft.com/office/drawing/2014/main" id="{EBB47E3B-F565-FBD7-2184-E0BE421E8558}"/>
              </a:ext>
            </a:extLst>
          </p:cNvPr>
          <p:cNvSpPr txBox="1"/>
          <p:nvPr/>
        </p:nvSpPr>
        <p:spPr>
          <a:xfrm>
            <a:off x="4407559" y="5975459"/>
            <a:ext cx="2507960" cy="246221"/>
          </a:xfrm>
          <a:prstGeom prst="rect">
            <a:avLst/>
          </a:prstGeom>
          <a:noFill/>
        </p:spPr>
        <p:txBody>
          <a:bodyPr wrap="square">
            <a:spAutoFit/>
          </a:bodyPr>
          <a:lstStyle/>
          <a:p>
            <a:r>
              <a:rPr lang="es-ES" sz="1000" i="1" dirty="0"/>
              <a:t>Font: McKinsey &amp; Company</a:t>
            </a:r>
          </a:p>
        </p:txBody>
      </p:sp>
      <p:sp>
        <p:nvSpPr>
          <p:cNvPr id="40" name="CuadroTexto 39">
            <a:extLst>
              <a:ext uri="{FF2B5EF4-FFF2-40B4-BE49-F238E27FC236}">
                <a16:creationId xmlns:a16="http://schemas.microsoft.com/office/drawing/2014/main" id="{D402258F-FC52-0EFB-1139-A50852D6A71E}"/>
              </a:ext>
            </a:extLst>
          </p:cNvPr>
          <p:cNvSpPr txBox="1"/>
          <p:nvPr/>
        </p:nvSpPr>
        <p:spPr>
          <a:xfrm>
            <a:off x="8191250" y="5975458"/>
            <a:ext cx="2507960" cy="246221"/>
          </a:xfrm>
          <a:prstGeom prst="rect">
            <a:avLst/>
          </a:prstGeom>
          <a:noFill/>
        </p:spPr>
        <p:txBody>
          <a:bodyPr wrap="square">
            <a:spAutoFit/>
          </a:bodyPr>
          <a:lstStyle/>
          <a:p>
            <a:r>
              <a:rPr lang="es-ES" sz="1000" i="1"/>
              <a:t>Font: McKinsey &amp; Company</a:t>
            </a:r>
          </a:p>
        </p:txBody>
      </p:sp>
    </p:spTree>
    <p:extLst>
      <p:ext uri="{BB962C8B-B14F-4D97-AF65-F5344CB8AC3E}">
        <p14:creationId xmlns:p14="http://schemas.microsoft.com/office/powerpoint/2010/main" val="24327922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C659C9-7EE9-B1F0-0FC5-504922C550BC}"/>
            </a:ext>
          </a:extLst>
        </p:cNvPr>
        <p:cNvGrpSpPr/>
        <p:nvPr/>
      </p:nvGrpSpPr>
      <p:grpSpPr>
        <a:xfrm>
          <a:off x="0" y="0"/>
          <a:ext cx="0" cy="0"/>
          <a:chOff x="0" y="0"/>
          <a:chExt cx="0" cy="0"/>
        </a:xfrm>
      </p:grpSpPr>
      <p:grpSp>
        <p:nvGrpSpPr>
          <p:cNvPr id="7" name="Grupo 6">
            <a:extLst>
              <a:ext uri="{FF2B5EF4-FFF2-40B4-BE49-F238E27FC236}">
                <a16:creationId xmlns:a16="http://schemas.microsoft.com/office/drawing/2014/main" id="{ABF06EE3-EBD3-01D9-F875-551805716A51}"/>
              </a:ext>
            </a:extLst>
          </p:cNvPr>
          <p:cNvGrpSpPr/>
          <p:nvPr/>
        </p:nvGrpSpPr>
        <p:grpSpPr>
          <a:xfrm>
            <a:off x="460177" y="166455"/>
            <a:ext cx="7731073" cy="236581"/>
            <a:chOff x="2351889" y="318468"/>
            <a:chExt cx="7731073" cy="236581"/>
          </a:xfrm>
        </p:grpSpPr>
        <p:grpSp>
          <p:nvGrpSpPr>
            <p:cNvPr id="6" name="Grupo 5">
              <a:extLst>
                <a:ext uri="{FF2B5EF4-FFF2-40B4-BE49-F238E27FC236}">
                  <a16:creationId xmlns:a16="http://schemas.microsoft.com/office/drawing/2014/main" id="{2CD25E82-28AB-4DEC-3B74-3A51768A919C}"/>
                </a:ext>
              </a:extLst>
            </p:cNvPr>
            <p:cNvGrpSpPr/>
            <p:nvPr/>
          </p:nvGrpSpPr>
          <p:grpSpPr>
            <a:xfrm>
              <a:off x="2351889" y="318468"/>
              <a:ext cx="7631108" cy="236581"/>
              <a:chOff x="2890205" y="396133"/>
              <a:chExt cx="7631108" cy="236581"/>
            </a:xfrm>
          </p:grpSpPr>
          <p:grpSp>
            <p:nvGrpSpPr>
              <p:cNvPr id="22" name="Grupo 21">
                <a:extLst>
                  <a:ext uri="{FF2B5EF4-FFF2-40B4-BE49-F238E27FC236}">
                    <a16:creationId xmlns:a16="http://schemas.microsoft.com/office/drawing/2014/main" id="{5AE6086E-E338-AAB4-7D26-F66AAB51763C}"/>
                  </a:ext>
                </a:extLst>
              </p:cNvPr>
              <p:cNvGrpSpPr/>
              <p:nvPr/>
            </p:nvGrpSpPr>
            <p:grpSpPr>
              <a:xfrm>
                <a:off x="2890205" y="396133"/>
                <a:ext cx="3667876" cy="236581"/>
                <a:chOff x="7460519" y="1102823"/>
                <a:chExt cx="3667876" cy="236581"/>
              </a:xfrm>
            </p:grpSpPr>
            <p:cxnSp>
              <p:nvCxnSpPr>
                <p:cNvPr id="24" name="Conector recto 23">
                  <a:extLst>
                    <a:ext uri="{FF2B5EF4-FFF2-40B4-BE49-F238E27FC236}">
                      <a16:creationId xmlns:a16="http://schemas.microsoft.com/office/drawing/2014/main" id="{F89C41DD-24A8-DE22-59CC-C5D428203AEE}"/>
                    </a:ext>
                  </a:extLst>
                </p:cNvPr>
                <p:cNvCxnSpPr/>
                <p:nvPr/>
              </p:nvCxnSpPr>
              <p:spPr>
                <a:xfrm>
                  <a:off x="8250416" y="1102823"/>
                  <a:ext cx="0" cy="170432"/>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5" name="Conector recto 24">
                  <a:extLst>
                    <a:ext uri="{FF2B5EF4-FFF2-40B4-BE49-F238E27FC236}">
                      <a16:creationId xmlns:a16="http://schemas.microsoft.com/office/drawing/2014/main" id="{806751AB-13DE-AB43-F1BE-38285E1F8A2F}"/>
                    </a:ext>
                  </a:extLst>
                </p:cNvPr>
                <p:cNvCxnSpPr/>
                <p:nvPr/>
              </p:nvCxnSpPr>
              <p:spPr>
                <a:xfrm>
                  <a:off x="8811175" y="1102823"/>
                  <a:ext cx="0" cy="170432"/>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8" name="Conector recto 27">
                  <a:extLst>
                    <a:ext uri="{FF2B5EF4-FFF2-40B4-BE49-F238E27FC236}">
                      <a16:creationId xmlns:a16="http://schemas.microsoft.com/office/drawing/2014/main" id="{2ED84AF0-CEFE-2487-5610-CE0BD34FC514}"/>
                    </a:ext>
                  </a:extLst>
                </p:cNvPr>
                <p:cNvCxnSpPr/>
                <p:nvPr/>
              </p:nvCxnSpPr>
              <p:spPr>
                <a:xfrm>
                  <a:off x="9424833" y="1102823"/>
                  <a:ext cx="0" cy="170432"/>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9" name="Conector recto 28">
                  <a:extLst>
                    <a:ext uri="{FF2B5EF4-FFF2-40B4-BE49-F238E27FC236}">
                      <a16:creationId xmlns:a16="http://schemas.microsoft.com/office/drawing/2014/main" id="{743E6F40-2100-C720-13D2-C92013693E9D}"/>
                    </a:ext>
                  </a:extLst>
                </p:cNvPr>
                <p:cNvCxnSpPr/>
                <p:nvPr/>
              </p:nvCxnSpPr>
              <p:spPr>
                <a:xfrm>
                  <a:off x="9982386" y="1102823"/>
                  <a:ext cx="0" cy="170432"/>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0" name="Conector recto 29">
                  <a:extLst>
                    <a:ext uri="{FF2B5EF4-FFF2-40B4-BE49-F238E27FC236}">
                      <a16:creationId xmlns:a16="http://schemas.microsoft.com/office/drawing/2014/main" id="{930C6998-D115-D775-F75A-30465B2B2CA6}"/>
                    </a:ext>
                  </a:extLst>
                </p:cNvPr>
                <p:cNvCxnSpPr/>
                <p:nvPr/>
              </p:nvCxnSpPr>
              <p:spPr>
                <a:xfrm>
                  <a:off x="10865349" y="1102823"/>
                  <a:ext cx="0" cy="170432"/>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35" name="Rectángulo 34">
                  <a:extLst>
                    <a:ext uri="{FF2B5EF4-FFF2-40B4-BE49-F238E27FC236}">
                      <a16:creationId xmlns:a16="http://schemas.microsoft.com/office/drawing/2014/main" id="{A0AF5E10-4DD1-447E-4ED5-26F951D0F064}"/>
                    </a:ext>
                  </a:extLst>
                </p:cNvPr>
                <p:cNvSpPr>
                  <a:spLocks/>
                </p:cNvSpPr>
                <p:nvPr/>
              </p:nvSpPr>
              <p:spPr>
                <a:xfrm>
                  <a:off x="7503438" y="1190916"/>
                  <a:ext cx="676426" cy="13849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sz="900" b="1" i="0" u="none" strike="noStrike" kern="1200" cap="none" spc="0" normalizeH="0" baseline="0">
                      <a:ln>
                        <a:noFill/>
                      </a:ln>
                      <a:solidFill>
                        <a:srgbClr val="00BAB3"/>
                      </a:solidFill>
                      <a:effectLst/>
                      <a:uLnTx/>
                      <a:uFillTx/>
                      <a:latin typeface="Roboto"/>
                      <a:ea typeface="Roboto" panose="02000000000000000000" pitchFamily="2" charset="0"/>
                      <a:cs typeface="Roboto" panose="02000000000000000000" pitchFamily="2" charset="0"/>
                    </a:rPr>
                    <a:t>Tendències</a:t>
                  </a:r>
                </a:p>
              </p:txBody>
            </p:sp>
            <p:sp>
              <p:nvSpPr>
                <p:cNvPr id="39" name="Rectángulo 38">
                  <a:extLst>
                    <a:ext uri="{FF2B5EF4-FFF2-40B4-BE49-F238E27FC236}">
                      <a16:creationId xmlns:a16="http://schemas.microsoft.com/office/drawing/2014/main" id="{8A14A4B5-58E7-02D3-4EEC-943B2785FE2F}"/>
                    </a:ext>
                  </a:extLst>
                </p:cNvPr>
                <p:cNvSpPr>
                  <a:spLocks/>
                </p:cNvSpPr>
                <p:nvPr/>
              </p:nvSpPr>
              <p:spPr>
                <a:xfrm>
                  <a:off x="8266247" y="1190916"/>
                  <a:ext cx="1460329" cy="13849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sz="900" b="0" i="0" u="none" strike="noStrike" kern="1200" cap="none" spc="0" normalizeH="0" baseline="0">
                      <a:ln>
                        <a:noFill/>
                      </a:ln>
                      <a:solidFill>
                        <a:prstClr val="white"/>
                      </a:solidFill>
                      <a:effectLst/>
                      <a:uLnTx/>
                      <a:uFillTx/>
                      <a:latin typeface="Roboto"/>
                      <a:ea typeface="Roboto" panose="02000000000000000000" pitchFamily="2" charset="0"/>
                      <a:cs typeface="Roboto" panose="02000000000000000000" pitchFamily="2" charset="0"/>
                    </a:rPr>
                    <a:t>Motivacions Estratègiques</a:t>
                  </a:r>
                </a:p>
              </p:txBody>
            </p:sp>
            <p:sp>
              <p:nvSpPr>
                <p:cNvPr id="46" name="Rectángulo 45">
                  <a:extLst>
                    <a:ext uri="{FF2B5EF4-FFF2-40B4-BE49-F238E27FC236}">
                      <a16:creationId xmlns:a16="http://schemas.microsoft.com/office/drawing/2014/main" id="{B7709C06-AFEA-1C14-9A95-8E7C2B472B64}"/>
                    </a:ext>
                  </a:extLst>
                </p:cNvPr>
                <p:cNvSpPr>
                  <a:spLocks/>
                </p:cNvSpPr>
                <p:nvPr/>
              </p:nvSpPr>
              <p:spPr>
                <a:xfrm>
                  <a:off x="9824199" y="1190916"/>
                  <a:ext cx="1258389" cy="13849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sz="900" b="0" i="0" u="none" strike="noStrike" kern="1200" cap="none" spc="0" normalizeH="0" baseline="0">
                      <a:ln>
                        <a:noFill/>
                      </a:ln>
                      <a:solidFill>
                        <a:prstClr val="white"/>
                      </a:solidFill>
                      <a:effectLst/>
                      <a:uLnTx/>
                      <a:uFillTx/>
                      <a:latin typeface="Roboto"/>
                      <a:ea typeface="Roboto" panose="02000000000000000000" pitchFamily="2" charset="0"/>
                      <a:cs typeface="Roboto" panose="02000000000000000000" pitchFamily="2" charset="0"/>
                    </a:rPr>
                    <a:t>Consideracions Prèvies</a:t>
                  </a:r>
                </a:p>
              </p:txBody>
            </p:sp>
            <p:cxnSp>
              <p:nvCxnSpPr>
                <p:cNvPr id="898" name="Conector recto 897">
                  <a:extLst>
                    <a:ext uri="{FF2B5EF4-FFF2-40B4-BE49-F238E27FC236}">
                      <a16:creationId xmlns:a16="http://schemas.microsoft.com/office/drawing/2014/main" id="{A1597C13-E153-7E00-5C27-8A6AAA00DB46}"/>
                    </a:ext>
                  </a:extLst>
                </p:cNvPr>
                <p:cNvCxnSpPr/>
                <p:nvPr/>
              </p:nvCxnSpPr>
              <p:spPr>
                <a:xfrm>
                  <a:off x="7460519" y="1168972"/>
                  <a:ext cx="0" cy="17043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05" name="Conector recto 904">
                  <a:extLst>
                    <a:ext uri="{FF2B5EF4-FFF2-40B4-BE49-F238E27FC236}">
                      <a16:creationId xmlns:a16="http://schemas.microsoft.com/office/drawing/2014/main" id="{D62B4DE0-9C82-0F67-6202-62C509633417}"/>
                    </a:ext>
                  </a:extLst>
                </p:cNvPr>
                <p:cNvCxnSpPr/>
                <p:nvPr/>
              </p:nvCxnSpPr>
              <p:spPr>
                <a:xfrm>
                  <a:off x="8223667" y="1164638"/>
                  <a:ext cx="0" cy="17043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08" name="Conector recto 907">
                  <a:extLst>
                    <a:ext uri="{FF2B5EF4-FFF2-40B4-BE49-F238E27FC236}">
                      <a16:creationId xmlns:a16="http://schemas.microsoft.com/office/drawing/2014/main" id="{EE2605F8-3A17-EB72-6B93-0BE997EE7311}"/>
                    </a:ext>
                  </a:extLst>
                </p:cNvPr>
                <p:cNvCxnSpPr/>
                <p:nvPr/>
              </p:nvCxnSpPr>
              <p:spPr>
                <a:xfrm>
                  <a:off x="9768834" y="1168972"/>
                  <a:ext cx="0" cy="17043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18" name="Conector recto 917">
                  <a:extLst>
                    <a:ext uri="{FF2B5EF4-FFF2-40B4-BE49-F238E27FC236}">
                      <a16:creationId xmlns:a16="http://schemas.microsoft.com/office/drawing/2014/main" id="{AB280F35-200C-67C8-8AD2-FCEF0C27630B}"/>
                    </a:ext>
                  </a:extLst>
                </p:cNvPr>
                <p:cNvCxnSpPr/>
                <p:nvPr/>
              </p:nvCxnSpPr>
              <p:spPr>
                <a:xfrm>
                  <a:off x="11128395" y="1168972"/>
                  <a:ext cx="0" cy="17043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901" name="Rectángulo 900">
                <a:extLst>
                  <a:ext uri="{FF2B5EF4-FFF2-40B4-BE49-F238E27FC236}">
                    <a16:creationId xmlns:a16="http://schemas.microsoft.com/office/drawing/2014/main" id="{16373AA5-45CF-A0B4-F8B8-B61ABD53C445}"/>
                  </a:ext>
                </a:extLst>
              </p:cNvPr>
              <p:cNvSpPr>
                <a:spLocks/>
              </p:cNvSpPr>
              <p:nvPr/>
            </p:nvSpPr>
            <p:spPr>
              <a:xfrm>
                <a:off x="6597759" y="484226"/>
                <a:ext cx="1669876" cy="13849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sz="900" b="0" i="0" u="none" strike="noStrike" kern="1200" cap="none" spc="0" normalizeH="0" baseline="0">
                    <a:ln>
                      <a:noFill/>
                    </a:ln>
                    <a:solidFill>
                      <a:prstClr val="white"/>
                    </a:solidFill>
                    <a:effectLst/>
                    <a:uLnTx/>
                    <a:uFillTx/>
                    <a:latin typeface="Roboto"/>
                    <a:ea typeface="Roboto" panose="02000000000000000000" pitchFamily="2" charset="0"/>
                    <a:cs typeface="Roboto" panose="02000000000000000000" pitchFamily="2" charset="0"/>
                  </a:rPr>
                  <a:t>Valor de l’empresa i estructures</a:t>
                </a:r>
              </a:p>
            </p:txBody>
          </p:sp>
          <p:cxnSp>
            <p:nvCxnSpPr>
              <p:cNvPr id="902" name="Conector recto 901">
                <a:extLst>
                  <a:ext uri="{FF2B5EF4-FFF2-40B4-BE49-F238E27FC236}">
                    <a16:creationId xmlns:a16="http://schemas.microsoft.com/office/drawing/2014/main" id="{1A0C0BFF-7988-C76A-E5C0-15BF00E59909}"/>
                  </a:ext>
                </a:extLst>
              </p:cNvPr>
              <p:cNvCxnSpPr/>
              <p:nvPr/>
            </p:nvCxnSpPr>
            <p:spPr>
              <a:xfrm>
                <a:off x="8315660" y="461263"/>
                <a:ext cx="0" cy="17043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906" name="Rectángulo 905">
                <a:extLst>
                  <a:ext uri="{FF2B5EF4-FFF2-40B4-BE49-F238E27FC236}">
                    <a16:creationId xmlns:a16="http://schemas.microsoft.com/office/drawing/2014/main" id="{BA353DFF-85F0-3C7B-FA47-13802F5E6BA3}"/>
                  </a:ext>
                </a:extLst>
              </p:cNvPr>
              <p:cNvSpPr>
                <a:spLocks/>
              </p:cNvSpPr>
              <p:nvPr/>
            </p:nvSpPr>
            <p:spPr>
              <a:xfrm>
                <a:off x="8274142" y="484226"/>
                <a:ext cx="1115476" cy="13849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sz="900" b="0" i="0" u="none" strike="noStrike" kern="1200" cap="none" spc="0" normalizeH="0" baseline="0">
                    <a:ln>
                      <a:noFill/>
                    </a:ln>
                    <a:solidFill>
                      <a:prstClr val="white"/>
                    </a:solidFill>
                    <a:effectLst/>
                    <a:uLnTx/>
                    <a:uFillTx/>
                    <a:latin typeface="Roboto"/>
                    <a:ea typeface="Roboto" panose="02000000000000000000" pitchFamily="2" charset="0"/>
                    <a:cs typeface="Roboto" panose="02000000000000000000" pitchFamily="2" charset="0"/>
                  </a:rPr>
                  <a:t>Fases del procés </a:t>
                </a:r>
              </a:p>
            </p:txBody>
          </p:sp>
          <p:cxnSp>
            <p:nvCxnSpPr>
              <p:cNvPr id="909" name="Conector recto 908">
                <a:extLst>
                  <a:ext uri="{FF2B5EF4-FFF2-40B4-BE49-F238E27FC236}">
                    <a16:creationId xmlns:a16="http://schemas.microsoft.com/office/drawing/2014/main" id="{21366970-3399-C3D4-FB01-C46494810F01}"/>
                  </a:ext>
                </a:extLst>
              </p:cNvPr>
              <p:cNvCxnSpPr/>
              <p:nvPr/>
            </p:nvCxnSpPr>
            <p:spPr>
              <a:xfrm>
                <a:off x="9345547" y="457485"/>
                <a:ext cx="0" cy="17043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910" name="Rectángulo 909">
                <a:extLst>
                  <a:ext uri="{FF2B5EF4-FFF2-40B4-BE49-F238E27FC236}">
                    <a16:creationId xmlns:a16="http://schemas.microsoft.com/office/drawing/2014/main" id="{3AB55644-9B80-160D-4111-5D422882144F}"/>
                  </a:ext>
                </a:extLst>
              </p:cNvPr>
              <p:cNvSpPr>
                <a:spLocks/>
              </p:cNvSpPr>
              <p:nvPr/>
            </p:nvSpPr>
            <p:spPr>
              <a:xfrm>
                <a:off x="9405839" y="484226"/>
                <a:ext cx="1115474" cy="13849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sz="900" b="0" i="0" u="none" strike="noStrike" kern="1200" cap="none" spc="0" normalizeH="0" baseline="0">
                    <a:ln>
                      <a:noFill/>
                    </a:ln>
                    <a:solidFill>
                      <a:prstClr val="white"/>
                    </a:solidFill>
                    <a:effectLst/>
                    <a:uLnTx/>
                    <a:uFillTx/>
                    <a:latin typeface="Roboto"/>
                    <a:ea typeface="Roboto" panose="02000000000000000000" pitchFamily="2" charset="0"/>
                    <a:cs typeface="Roboto" panose="02000000000000000000" pitchFamily="2" charset="0"/>
                  </a:rPr>
                  <a:t>Consideracions finals</a:t>
                </a:r>
              </a:p>
            </p:txBody>
          </p:sp>
        </p:grpSp>
        <p:cxnSp>
          <p:nvCxnSpPr>
            <p:cNvPr id="2" name="Conector recto 1">
              <a:extLst>
                <a:ext uri="{FF2B5EF4-FFF2-40B4-BE49-F238E27FC236}">
                  <a16:creationId xmlns:a16="http://schemas.microsoft.com/office/drawing/2014/main" id="{4ADE2EEE-6489-5BF9-3C3E-0E0F6F79E5C2}"/>
                </a:ext>
              </a:extLst>
            </p:cNvPr>
            <p:cNvCxnSpPr/>
            <p:nvPr/>
          </p:nvCxnSpPr>
          <p:spPr>
            <a:xfrm>
              <a:off x="10082962" y="372855"/>
              <a:ext cx="0" cy="17043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0" name="Título 1">
            <a:extLst>
              <a:ext uri="{FF2B5EF4-FFF2-40B4-BE49-F238E27FC236}">
                <a16:creationId xmlns:a16="http://schemas.microsoft.com/office/drawing/2014/main" id="{C04CB501-E783-B4D0-AC64-45354F7C2499}"/>
              </a:ext>
            </a:extLst>
          </p:cNvPr>
          <p:cNvSpPr txBox="1">
            <a:spLocks/>
          </p:cNvSpPr>
          <p:nvPr/>
        </p:nvSpPr>
        <p:spPr>
          <a:xfrm>
            <a:off x="358870" y="544636"/>
            <a:ext cx="7456059" cy="41489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s-ES" sz="1600" b="1" dirty="0" err="1">
                <a:solidFill>
                  <a:schemeClr val="bg1"/>
                </a:solidFill>
                <a:latin typeface="+mn-lt"/>
                <a:ea typeface="Roboto" panose="02000000000000000000" pitchFamily="2" charset="0"/>
              </a:rPr>
              <a:t>Recuperació</a:t>
            </a:r>
            <a:r>
              <a:rPr lang="es-ES" sz="1600" b="1" dirty="0">
                <a:solidFill>
                  <a:schemeClr val="bg1"/>
                </a:solidFill>
                <a:latin typeface="+mn-lt"/>
                <a:ea typeface="Roboto" panose="02000000000000000000" pitchFamily="2" charset="0"/>
              </a:rPr>
              <a:t> moderada </a:t>
            </a:r>
            <a:r>
              <a:rPr lang="es-ES" sz="1600" b="1" dirty="0" err="1">
                <a:solidFill>
                  <a:schemeClr val="bg1"/>
                </a:solidFill>
                <a:latin typeface="+mn-lt"/>
                <a:ea typeface="Roboto" panose="02000000000000000000" pitchFamily="2" charset="0"/>
              </a:rPr>
              <a:t>però</a:t>
            </a:r>
            <a:r>
              <a:rPr lang="es-ES" sz="1600" b="1" dirty="0">
                <a:solidFill>
                  <a:schemeClr val="bg1"/>
                </a:solidFill>
                <a:latin typeface="+mn-lt"/>
                <a:ea typeface="Roboto" panose="02000000000000000000" pitchFamily="2" charset="0"/>
              </a:rPr>
              <a:t> </a:t>
            </a:r>
            <a:r>
              <a:rPr lang="es-ES" sz="1600" b="1" dirty="0" err="1">
                <a:solidFill>
                  <a:schemeClr val="bg1"/>
                </a:solidFill>
                <a:latin typeface="+mn-lt"/>
                <a:ea typeface="Roboto" panose="02000000000000000000" pitchFamily="2" charset="0"/>
              </a:rPr>
              <a:t>sostinguda</a:t>
            </a:r>
            <a:r>
              <a:rPr lang="es-ES" sz="1600" b="1" dirty="0">
                <a:solidFill>
                  <a:schemeClr val="bg1"/>
                </a:solidFill>
                <a:latin typeface="+mn-lt"/>
                <a:ea typeface="Roboto" panose="02000000000000000000" pitchFamily="2" charset="0"/>
              </a:rPr>
              <a:t> del </a:t>
            </a:r>
            <a:r>
              <a:rPr lang="es-ES" sz="1600" b="1" dirty="0" err="1">
                <a:solidFill>
                  <a:schemeClr val="bg1"/>
                </a:solidFill>
                <a:latin typeface="+mn-lt"/>
                <a:ea typeface="Roboto" panose="02000000000000000000" pitchFamily="2" charset="0"/>
              </a:rPr>
              <a:t>mercat</a:t>
            </a:r>
            <a:r>
              <a:rPr lang="es-ES" sz="1600" b="1" dirty="0">
                <a:solidFill>
                  <a:schemeClr val="bg1"/>
                </a:solidFill>
                <a:latin typeface="+mn-lt"/>
                <a:ea typeface="Roboto" panose="02000000000000000000" pitchFamily="2" charset="0"/>
              </a:rPr>
              <a:t> M&amp;A a </a:t>
            </a:r>
            <a:r>
              <a:rPr lang="es-ES" sz="1600" b="1" dirty="0" err="1">
                <a:solidFill>
                  <a:schemeClr val="bg1"/>
                </a:solidFill>
                <a:latin typeface="+mn-lt"/>
                <a:ea typeface="Roboto" panose="02000000000000000000" pitchFamily="2" charset="0"/>
              </a:rPr>
              <a:t>nivell</a:t>
            </a:r>
            <a:r>
              <a:rPr lang="es-ES" sz="1600" b="1" dirty="0">
                <a:solidFill>
                  <a:schemeClr val="bg1"/>
                </a:solidFill>
                <a:latin typeface="+mn-lt"/>
                <a:ea typeface="Roboto" panose="02000000000000000000" pitchFamily="2" charset="0"/>
              </a:rPr>
              <a:t> global (3/3)</a:t>
            </a:r>
            <a:endParaRPr kumimoji="0" lang="es-ES" sz="1600" b="1" i="0" u="none" strike="noStrike" kern="1200" cap="none" spc="0" normalizeH="0" baseline="0" noProof="0" dirty="0">
              <a:ln>
                <a:noFill/>
              </a:ln>
              <a:solidFill>
                <a:schemeClr val="bg1"/>
              </a:solidFill>
              <a:effectLst/>
              <a:uLnTx/>
              <a:uFillTx/>
              <a:latin typeface="+mn-lt"/>
              <a:ea typeface="Roboto" panose="02000000000000000000" pitchFamily="2" charset="0"/>
            </a:endParaRPr>
          </a:p>
        </p:txBody>
      </p:sp>
      <p:pic>
        <p:nvPicPr>
          <p:cNvPr id="5" name="Imagen 4" descr="Gráfico, Gráfico de barras&#10;&#10;El contenido generado por IA puede ser incorrecto.">
            <a:extLst>
              <a:ext uri="{FF2B5EF4-FFF2-40B4-BE49-F238E27FC236}">
                <a16:creationId xmlns:a16="http://schemas.microsoft.com/office/drawing/2014/main" id="{767CBD00-1B80-3A97-52C9-3AF1FCA4F5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601" y="1694627"/>
            <a:ext cx="6020358" cy="4013572"/>
          </a:xfrm>
          <a:prstGeom prst="rect">
            <a:avLst/>
          </a:prstGeom>
        </p:spPr>
      </p:pic>
      <p:sp>
        <p:nvSpPr>
          <p:cNvPr id="9" name="CuadroTexto 8">
            <a:extLst>
              <a:ext uri="{FF2B5EF4-FFF2-40B4-BE49-F238E27FC236}">
                <a16:creationId xmlns:a16="http://schemas.microsoft.com/office/drawing/2014/main" id="{DBEEF14D-8D8F-8166-A0B6-A96FFAD0CFD9}"/>
              </a:ext>
            </a:extLst>
          </p:cNvPr>
          <p:cNvSpPr txBox="1"/>
          <p:nvPr/>
        </p:nvSpPr>
        <p:spPr>
          <a:xfrm>
            <a:off x="389168" y="1287163"/>
            <a:ext cx="6105524" cy="246221"/>
          </a:xfrm>
          <a:prstGeom prst="rect">
            <a:avLst/>
          </a:prstGeom>
          <a:noFill/>
        </p:spPr>
        <p:txBody>
          <a:bodyPr wrap="square">
            <a:spAutoFit/>
          </a:bodyPr>
          <a:lstStyle/>
          <a:p>
            <a:r>
              <a:rPr lang="ca-ES" sz="1000" b="1" u="sng" dirty="0"/>
              <a:t>Número de societats en cartera del PE</a:t>
            </a:r>
          </a:p>
        </p:txBody>
      </p:sp>
      <p:sp>
        <p:nvSpPr>
          <p:cNvPr id="12" name="CuadroTexto 11">
            <a:extLst>
              <a:ext uri="{FF2B5EF4-FFF2-40B4-BE49-F238E27FC236}">
                <a16:creationId xmlns:a16="http://schemas.microsoft.com/office/drawing/2014/main" id="{79DE0E5F-40CE-ECA8-BB2B-5CAD4CC2A309}"/>
              </a:ext>
            </a:extLst>
          </p:cNvPr>
          <p:cNvSpPr txBox="1"/>
          <p:nvPr/>
        </p:nvSpPr>
        <p:spPr>
          <a:xfrm>
            <a:off x="474084" y="5801951"/>
            <a:ext cx="2507960" cy="246221"/>
          </a:xfrm>
          <a:prstGeom prst="rect">
            <a:avLst/>
          </a:prstGeom>
          <a:noFill/>
        </p:spPr>
        <p:txBody>
          <a:bodyPr wrap="square">
            <a:spAutoFit/>
          </a:bodyPr>
          <a:lstStyle/>
          <a:p>
            <a:r>
              <a:rPr lang="es-ES" sz="1000" i="1" dirty="0"/>
              <a:t>Font: Morgan Stanley</a:t>
            </a:r>
          </a:p>
        </p:txBody>
      </p:sp>
      <p:graphicFrame>
        <p:nvGraphicFramePr>
          <p:cNvPr id="4" name="Gráfico 3">
            <a:extLst>
              <a:ext uri="{FF2B5EF4-FFF2-40B4-BE49-F238E27FC236}">
                <a16:creationId xmlns:a16="http://schemas.microsoft.com/office/drawing/2014/main" id="{DD1F82DA-20F5-35EA-8336-609CDB76DABA}"/>
              </a:ext>
            </a:extLst>
          </p:cNvPr>
          <p:cNvGraphicFramePr>
            <a:graphicFrameLocks/>
          </p:cNvGraphicFramePr>
          <p:nvPr>
            <p:extLst>
              <p:ext uri="{D42A27DB-BD31-4B8C-83A1-F6EECF244321}">
                <p14:modId xmlns:p14="http://schemas.microsoft.com/office/powerpoint/2010/main" val="3527191934"/>
              </p:ext>
            </p:extLst>
          </p:nvPr>
        </p:nvGraphicFramePr>
        <p:xfrm>
          <a:off x="6432290" y="999066"/>
          <a:ext cx="4572000" cy="273685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Gráfico 7">
            <a:extLst>
              <a:ext uri="{FF2B5EF4-FFF2-40B4-BE49-F238E27FC236}">
                <a16:creationId xmlns:a16="http://schemas.microsoft.com/office/drawing/2014/main" id="{43AC67EA-F6FB-BEE8-2F56-E2FAD734E1AD}"/>
              </a:ext>
            </a:extLst>
          </p:cNvPr>
          <p:cNvGraphicFramePr>
            <a:graphicFrameLocks/>
          </p:cNvGraphicFramePr>
          <p:nvPr>
            <p:extLst>
              <p:ext uri="{D42A27DB-BD31-4B8C-83A1-F6EECF244321}">
                <p14:modId xmlns:p14="http://schemas.microsoft.com/office/powerpoint/2010/main" val="833822513"/>
              </p:ext>
            </p:extLst>
          </p:nvPr>
        </p:nvGraphicFramePr>
        <p:xfrm>
          <a:off x="6583680" y="3701413"/>
          <a:ext cx="4727486" cy="273367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5839764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9614F2-B92E-CAC6-4560-1A8ACC380AFE}"/>
            </a:ext>
          </a:extLst>
        </p:cNvPr>
        <p:cNvGrpSpPr/>
        <p:nvPr/>
      </p:nvGrpSpPr>
      <p:grpSpPr>
        <a:xfrm>
          <a:off x="0" y="0"/>
          <a:ext cx="0" cy="0"/>
          <a:chOff x="0" y="0"/>
          <a:chExt cx="0" cy="0"/>
        </a:xfrm>
      </p:grpSpPr>
      <p:sp>
        <p:nvSpPr>
          <p:cNvPr id="13" name="Rectángulo 12">
            <a:extLst>
              <a:ext uri="{FF2B5EF4-FFF2-40B4-BE49-F238E27FC236}">
                <a16:creationId xmlns:a16="http://schemas.microsoft.com/office/drawing/2014/main" id="{C3653324-03C0-74A4-0B65-AF8E91301C04}"/>
              </a:ext>
            </a:extLst>
          </p:cNvPr>
          <p:cNvSpPr/>
          <p:nvPr/>
        </p:nvSpPr>
        <p:spPr>
          <a:xfrm>
            <a:off x="460178" y="1180214"/>
            <a:ext cx="3399987" cy="4965405"/>
          </a:xfrm>
          <a:prstGeom prst="rect">
            <a:avLst/>
          </a:prstGeom>
          <a:solidFill>
            <a:srgbClr val="F4F5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a-ES"/>
          </a:p>
        </p:txBody>
      </p:sp>
      <p:grpSp>
        <p:nvGrpSpPr>
          <p:cNvPr id="7" name="Grupo 6">
            <a:extLst>
              <a:ext uri="{FF2B5EF4-FFF2-40B4-BE49-F238E27FC236}">
                <a16:creationId xmlns:a16="http://schemas.microsoft.com/office/drawing/2014/main" id="{B121F902-C6E2-3F98-FB44-4C92CBB63FCF}"/>
              </a:ext>
            </a:extLst>
          </p:cNvPr>
          <p:cNvGrpSpPr/>
          <p:nvPr/>
        </p:nvGrpSpPr>
        <p:grpSpPr>
          <a:xfrm>
            <a:off x="460177" y="166455"/>
            <a:ext cx="7731073" cy="236581"/>
            <a:chOff x="2351889" y="318468"/>
            <a:chExt cx="7731073" cy="236581"/>
          </a:xfrm>
        </p:grpSpPr>
        <p:grpSp>
          <p:nvGrpSpPr>
            <p:cNvPr id="6" name="Grupo 5">
              <a:extLst>
                <a:ext uri="{FF2B5EF4-FFF2-40B4-BE49-F238E27FC236}">
                  <a16:creationId xmlns:a16="http://schemas.microsoft.com/office/drawing/2014/main" id="{624114CE-C34E-C711-09C9-D69A7D74BDCC}"/>
                </a:ext>
              </a:extLst>
            </p:cNvPr>
            <p:cNvGrpSpPr/>
            <p:nvPr/>
          </p:nvGrpSpPr>
          <p:grpSpPr>
            <a:xfrm>
              <a:off x="2351889" y="318468"/>
              <a:ext cx="7631108" cy="236581"/>
              <a:chOff x="2890205" y="396133"/>
              <a:chExt cx="7631108" cy="236581"/>
            </a:xfrm>
          </p:grpSpPr>
          <p:grpSp>
            <p:nvGrpSpPr>
              <p:cNvPr id="22" name="Grupo 21">
                <a:extLst>
                  <a:ext uri="{FF2B5EF4-FFF2-40B4-BE49-F238E27FC236}">
                    <a16:creationId xmlns:a16="http://schemas.microsoft.com/office/drawing/2014/main" id="{0E079D6B-5758-B52E-CF84-14F1803DF5A4}"/>
                  </a:ext>
                </a:extLst>
              </p:cNvPr>
              <p:cNvGrpSpPr/>
              <p:nvPr/>
            </p:nvGrpSpPr>
            <p:grpSpPr>
              <a:xfrm>
                <a:off x="2890205" y="396133"/>
                <a:ext cx="3667876" cy="236581"/>
                <a:chOff x="7460519" y="1102823"/>
                <a:chExt cx="3667876" cy="236581"/>
              </a:xfrm>
            </p:grpSpPr>
            <p:cxnSp>
              <p:nvCxnSpPr>
                <p:cNvPr id="24" name="Conector recto 23">
                  <a:extLst>
                    <a:ext uri="{FF2B5EF4-FFF2-40B4-BE49-F238E27FC236}">
                      <a16:creationId xmlns:a16="http://schemas.microsoft.com/office/drawing/2014/main" id="{F91CF0FF-13C8-2E31-28EC-8A409F51C302}"/>
                    </a:ext>
                  </a:extLst>
                </p:cNvPr>
                <p:cNvCxnSpPr/>
                <p:nvPr/>
              </p:nvCxnSpPr>
              <p:spPr>
                <a:xfrm>
                  <a:off x="8250416" y="1102823"/>
                  <a:ext cx="0" cy="170432"/>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5" name="Conector recto 24">
                  <a:extLst>
                    <a:ext uri="{FF2B5EF4-FFF2-40B4-BE49-F238E27FC236}">
                      <a16:creationId xmlns:a16="http://schemas.microsoft.com/office/drawing/2014/main" id="{DFBA38FA-689C-97FF-9803-76689A3D80C7}"/>
                    </a:ext>
                  </a:extLst>
                </p:cNvPr>
                <p:cNvCxnSpPr/>
                <p:nvPr/>
              </p:nvCxnSpPr>
              <p:spPr>
                <a:xfrm>
                  <a:off x="8811175" y="1102823"/>
                  <a:ext cx="0" cy="170432"/>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8" name="Conector recto 27">
                  <a:extLst>
                    <a:ext uri="{FF2B5EF4-FFF2-40B4-BE49-F238E27FC236}">
                      <a16:creationId xmlns:a16="http://schemas.microsoft.com/office/drawing/2014/main" id="{E5D07E32-0070-9990-9B3B-02058CF9FCE1}"/>
                    </a:ext>
                  </a:extLst>
                </p:cNvPr>
                <p:cNvCxnSpPr/>
                <p:nvPr/>
              </p:nvCxnSpPr>
              <p:spPr>
                <a:xfrm>
                  <a:off x="9424833" y="1102823"/>
                  <a:ext cx="0" cy="170432"/>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9" name="Conector recto 28">
                  <a:extLst>
                    <a:ext uri="{FF2B5EF4-FFF2-40B4-BE49-F238E27FC236}">
                      <a16:creationId xmlns:a16="http://schemas.microsoft.com/office/drawing/2014/main" id="{09AE5332-1758-CB90-7F08-41C820509BA0}"/>
                    </a:ext>
                  </a:extLst>
                </p:cNvPr>
                <p:cNvCxnSpPr/>
                <p:nvPr/>
              </p:nvCxnSpPr>
              <p:spPr>
                <a:xfrm>
                  <a:off x="9982386" y="1102823"/>
                  <a:ext cx="0" cy="170432"/>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0" name="Conector recto 29">
                  <a:extLst>
                    <a:ext uri="{FF2B5EF4-FFF2-40B4-BE49-F238E27FC236}">
                      <a16:creationId xmlns:a16="http://schemas.microsoft.com/office/drawing/2014/main" id="{564AD967-768C-6246-11D0-67979897BD69}"/>
                    </a:ext>
                  </a:extLst>
                </p:cNvPr>
                <p:cNvCxnSpPr/>
                <p:nvPr/>
              </p:nvCxnSpPr>
              <p:spPr>
                <a:xfrm>
                  <a:off x="10865349" y="1102823"/>
                  <a:ext cx="0" cy="170432"/>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35" name="Rectángulo 34">
                  <a:extLst>
                    <a:ext uri="{FF2B5EF4-FFF2-40B4-BE49-F238E27FC236}">
                      <a16:creationId xmlns:a16="http://schemas.microsoft.com/office/drawing/2014/main" id="{FE87E1DB-655A-FADA-D7C8-CC2D76B2BDB9}"/>
                    </a:ext>
                  </a:extLst>
                </p:cNvPr>
                <p:cNvSpPr>
                  <a:spLocks/>
                </p:cNvSpPr>
                <p:nvPr/>
              </p:nvSpPr>
              <p:spPr>
                <a:xfrm>
                  <a:off x="7503438" y="1190916"/>
                  <a:ext cx="676426" cy="13849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sz="900" b="1" i="0" u="none" strike="noStrike" kern="1200" cap="none" spc="0" normalizeH="0" baseline="0">
                      <a:ln>
                        <a:noFill/>
                      </a:ln>
                      <a:solidFill>
                        <a:srgbClr val="00BAB3"/>
                      </a:solidFill>
                      <a:effectLst/>
                      <a:uLnTx/>
                      <a:uFillTx/>
                      <a:latin typeface="Roboto"/>
                      <a:ea typeface="Roboto" panose="02000000000000000000" pitchFamily="2" charset="0"/>
                      <a:cs typeface="Roboto" panose="02000000000000000000" pitchFamily="2" charset="0"/>
                    </a:rPr>
                    <a:t>Tendències</a:t>
                  </a:r>
                </a:p>
              </p:txBody>
            </p:sp>
            <p:sp>
              <p:nvSpPr>
                <p:cNvPr id="39" name="Rectángulo 38">
                  <a:extLst>
                    <a:ext uri="{FF2B5EF4-FFF2-40B4-BE49-F238E27FC236}">
                      <a16:creationId xmlns:a16="http://schemas.microsoft.com/office/drawing/2014/main" id="{3BBE2D97-6FF0-7A96-E3E4-652672444089}"/>
                    </a:ext>
                  </a:extLst>
                </p:cNvPr>
                <p:cNvSpPr>
                  <a:spLocks/>
                </p:cNvSpPr>
                <p:nvPr/>
              </p:nvSpPr>
              <p:spPr>
                <a:xfrm>
                  <a:off x="8266247" y="1190916"/>
                  <a:ext cx="1460329" cy="13849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sz="900" b="0" i="0" u="none" strike="noStrike" kern="1200" cap="none" spc="0" normalizeH="0" baseline="0">
                      <a:ln>
                        <a:noFill/>
                      </a:ln>
                      <a:solidFill>
                        <a:prstClr val="white"/>
                      </a:solidFill>
                      <a:effectLst/>
                      <a:uLnTx/>
                      <a:uFillTx/>
                      <a:latin typeface="Roboto"/>
                      <a:ea typeface="Roboto" panose="02000000000000000000" pitchFamily="2" charset="0"/>
                      <a:cs typeface="Roboto" panose="02000000000000000000" pitchFamily="2" charset="0"/>
                    </a:rPr>
                    <a:t>Motivacions Estratègiques</a:t>
                  </a:r>
                </a:p>
              </p:txBody>
            </p:sp>
            <p:sp>
              <p:nvSpPr>
                <p:cNvPr id="46" name="Rectángulo 45">
                  <a:extLst>
                    <a:ext uri="{FF2B5EF4-FFF2-40B4-BE49-F238E27FC236}">
                      <a16:creationId xmlns:a16="http://schemas.microsoft.com/office/drawing/2014/main" id="{97646CB5-559B-3E0A-9888-845BA7EBDC5A}"/>
                    </a:ext>
                  </a:extLst>
                </p:cNvPr>
                <p:cNvSpPr>
                  <a:spLocks/>
                </p:cNvSpPr>
                <p:nvPr/>
              </p:nvSpPr>
              <p:spPr>
                <a:xfrm>
                  <a:off x="9824199" y="1190916"/>
                  <a:ext cx="1258389" cy="13849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sz="900" b="0" i="0" u="none" strike="noStrike" kern="1200" cap="none" spc="0" normalizeH="0" baseline="0">
                      <a:ln>
                        <a:noFill/>
                      </a:ln>
                      <a:solidFill>
                        <a:prstClr val="white"/>
                      </a:solidFill>
                      <a:effectLst/>
                      <a:uLnTx/>
                      <a:uFillTx/>
                      <a:latin typeface="Roboto"/>
                      <a:ea typeface="Roboto" panose="02000000000000000000" pitchFamily="2" charset="0"/>
                      <a:cs typeface="Roboto" panose="02000000000000000000" pitchFamily="2" charset="0"/>
                    </a:rPr>
                    <a:t>Consideracions Prèvies</a:t>
                  </a:r>
                </a:p>
              </p:txBody>
            </p:sp>
            <p:cxnSp>
              <p:nvCxnSpPr>
                <p:cNvPr id="898" name="Conector recto 897">
                  <a:extLst>
                    <a:ext uri="{FF2B5EF4-FFF2-40B4-BE49-F238E27FC236}">
                      <a16:creationId xmlns:a16="http://schemas.microsoft.com/office/drawing/2014/main" id="{65CA229A-E4E2-4D27-5ED1-1212D6481930}"/>
                    </a:ext>
                  </a:extLst>
                </p:cNvPr>
                <p:cNvCxnSpPr/>
                <p:nvPr/>
              </p:nvCxnSpPr>
              <p:spPr>
                <a:xfrm>
                  <a:off x="7460519" y="1168972"/>
                  <a:ext cx="0" cy="17043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05" name="Conector recto 904">
                  <a:extLst>
                    <a:ext uri="{FF2B5EF4-FFF2-40B4-BE49-F238E27FC236}">
                      <a16:creationId xmlns:a16="http://schemas.microsoft.com/office/drawing/2014/main" id="{A8B0FCB1-CE37-6E02-42B9-E526A5A603A1}"/>
                    </a:ext>
                  </a:extLst>
                </p:cNvPr>
                <p:cNvCxnSpPr/>
                <p:nvPr/>
              </p:nvCxnSpPr>
              <p:spPr>
                <a:xfrm>
                  <a:off x="8223667" y="1164638"/>
                  <a:ext cx="0" cy="17043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08" name="Conector recto 907">
                  <a:extLst>
                    <a:ext uri="{FF2B5EF4-FFF2-40B4-BE49-F238E27FC236}">
                      <a16:creationId xmlns:a16="http://schemas.microsoft.com/office/drawing/2014/main" id="{E4FBD796-D0A0-E15F-DCD8-20C632191467}"/>
                    </a:ext>
                  </a:extLst>
                </p:cNvPr>
                <p:cNvCxnSpPr/>
                <p:nvPr/>
              </p:nvCxnSpPr>
              <p:spPr>
                <a:xfrm>
                  <a:off x="9768834" y="1168972"/>
                  <a:ext cx="0" cy="17043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18" name="Conector recto 917">
                  <a:extLst>
                    <a:ext uri="{FF2B5EF4-FFF2-40B4-BE49-F238E27FC236}">
                      <a16:creationId xmlns:a16="http://schemas.microsoft.com/office/drawing/2014/main" id="{7DB5DF06-1BEC-2775-5636-98BC18068F93}"/>
                    </a:ext>
                  </a:extLst>
                </p:cNvPr>
                <p:cNvCxnSpPr/>
                <p:nvPr/>
              </p:nvCxnSpPr>
              <p:spPr>
                <a:xfrm>
                  <a:off x="11128395" y="1168972"/>
                  <a:ext cx="0" cy="17043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901" name="Rectángulo 900">
                <a:extLst>
                  <a:ext uri="{FF2B5EF4-FFF2-40B4-BE49-F238E27FC236}">
                    <a16:creationId xmlns:a16="http://schemas.microsoft.com/office/drawing/2014/main" id="{34514636-DB24-A29A-4C8E-C6B50F3C6CEE}"/>
                  </a:ext>
                </a:extLst>
              </p:cNvPr>
              <p:cNvSpPr>
                <a:spLocks/>
              </p:cNvSpPr>
              <p:nvPr/>
            </p:nvSpPr>
            <p:spPr>
              <a:xfrm>
                <a:off x="6597759" y="484226"/>
                <a:ext cx="1669876" cy="13849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sz="900" b="0" i="0" u="none" strike="noStrike" kern="1200" cap="none" spc="0" normalizeH="0" baseline="0">
                    <a:ln>
                      <a:noFill/>
                    </a:ln>
                    <a:solidFill>
                      <a:prstClr val="white"/>
                    </a:solidFill>
                    <a:effectLst/>
                    <a:uLnTx/>
                    <a:uFillTx/>
                    <a:latin typeface="Roboto"/>
                    <a:ea typeface="Roboto" panose="02000000000000000000" pitchFamily="2" charset="0"/>
                    <a:cs typeface="Roboto" panose="02000000000000000000" pitchFamily="2" charset="0"/>
                  </a:rPr>
                  <a:t>Valor de l’empresa i estructures</a:t>
                </a:r>
              </a:p>
            </p:txBody>
          </p:sp>
          <p:cxnSp>
            <p:nvCxnSpPr>
              <p:cNvPr id="902" name="Conector recto 901">
                <a:extLst>
                  <a:ext uri="{FF2B5EF4-FFF2-40B4-BE49-F238E27FC236}">
                    <a16:creationId xmlns:a16="http://schemas.microsoft.com/office/drawing/2014/main" id="{5B195CB2-FE16-45CE-D1B1-AD4C99820B35}"/>
                  </a:ext>
                </a:extLst>
              </p:cNvPr>
              <p:cNvCxnSpPr/>
              <p:nvPr/>
            </p:nvCxnSpPr>
            <p:spPr>
              <a:xfrm>
                <a:off x="8315660" y="461263"/>
                <a:ext cx="0" cy="17043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906" name="Rectángulo 905">
                <a:extLst>
                  <a:ext uri="{FF2B5EF4-FFF2-40B4-BE49-F238E27FC236}">
                    <a16:creationId xmlns:a16="http://schemas.microsoft.com/office/drawing/2014/main" id="{5B1A0770-33B4-8097-21F5-E719B3314BAA}"/>
                  </a:ext>
                </a:extLst>
              </p:cNvPr>
              <p:cNvSpPr>
                <a:spLocks/>
              </p:cNvSpPr>
              <p:nvPr/>
            </p:nvSpPr>
            <p:spPr>
              <a:xfrm>
                <a:off x="8274142" y="484226"/>
                <a:ext cx="1115476" cy="13849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sz="900" b="0" i="0" u="none" strike="noStrike" kern="1200" cap="none" spc="0" normalizeH="0" baseline="0">
                    <a:ln>
                      <a:noFill/>
                    </a:ln>
                    <a:solidFill>
                      <a:prstClr val="white"/>
                    </a:solidFill>
                    <a:effectLst/>
                    <a:uLnTx/>
                    <a:uFillTx/>
                    <a:latin typeface="Roboto"/>
                    <a:ea typeface="Roboto" panose="02000000000000000000" pitchFamily="2" charset="0"/>
                    <a:cs typeface="Roboto" panose="02000000000000000000" pitchFamily="2" charset="0"/>
                  </a:rPr>
                  <a:t>Fases del procés </a:t>
                </a:r>
              </a:p>
            </p:txBody>
          </p:sp>
          <p:cxnSp>
            <p:nvCxnSpPr>
              <p:cNvPr id="909" name="Conector recto 908">
                <a:extLst>
                  <a:ext uri="{FF2B5EF4-FFF2-40B4-BE49-F238E27FC236}">
                    <a16:creationId xmlns:a16="http://schemas.microsoft.com/office/drawing/2014/main" id="{4B3AF344-5779-C801-7A12-D5EAA1C32EED}"/>
                  </a:ext>
                </a:extLst>
              </p:cNvPr>
              <p:cNvCxnSpPr/>
              <p:nvPr/>
            </p:nvCxnSpPr>
            <p:spPr>
              <a:xfrm>
                <a:off x="9345547" y="457485"/>
                <a:ext cx="0" cy="17043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910" name="Rectángulo 909">
                <a:extLst>
                  <a:ext uri="{FF2B5EF4-FFF2-40B4-BE49-F238E27FC236}">
                    <a16:creationId xmlns:a16="http://schemas.microsoft.com/office/drawing/2014/main" id="{EDB03B6F-5C6F-A012-9564-E8BCB1D8E37F}"/>
                  </a:ext>
                </a:extLst>
              </p:cNvPr>
              <p:cNvSpPr>
                <a:spLocks/>
              </p:cNvSpPr>
              <p:nvPr/>
            </p:nvSpPr>
            <p:spPr>
              <a:xfrm>
                <a:off x="9405839" y="484226"/>
                <a:ext cx="1115474" cy="13849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sz="900" b="0" i="0" u="none" strike="noStrike" kern="1200" cap="none" spc="0" normalizeH="0" baseline="0">
                    <a:ln>
                      <a:noFill/>
                    </a:ln>
                    <a:solidFill>
                      <a:prstClr val="white"/>
                    </a:solidFill>
                    <a:effectLst/>
                    <a:uLnTx/>
                    <a:uFillTx/>
                    <a:latin typeface="Roboto"/>
                    <a:ea typeface="Roboto" panose="02000000000000000000" pitchFamily="2" charset="0"/>
                    <a:cs typeface="Roboto" panose="02000000000000000000" pitchFamily="2" charset="0"/>
                  </a:rPr>
                  <a:t>Consideracions finals</a:t>
                </a:r>
              </a:p>
            </p:txBody>
          </p:sp>
        </p:grpSp>
        <p:cxnSp>
          <p:nvCxnSpPr>
            <p:cNvPr id="2" name="Conector recto 1">
              <a:extLst>
                <a:ext uri="{FF2B5EF4-FFF2-40B4-BE49-F238E27FC236}">
                  <a16:creationId xmlns:a16="http://schemas.microsoft.com/office/drawing/2014/main" id="{2FA7A763-FD69-9758-4169-3B2CE9C2E553}"/>
                </a:ext>
              </a:extLst>
            </p:cNvPr>
            <p:cNvCxnSpPr/>
            <p:nvPr/>
          </p:nvCxnSpPr>
          <p:spPr>
            <a:xfrm>
              <a:off x="10082962" y="372855"/>
              <a:ext cx="0" cy="17043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0" name="Título 1">
            <a:extLst>
              <a:ext uri="{FF2B5EF4-FFF2-40B4-BE49-F238E27FC236}">
                <a16:creationId xmlns:a16="http://schemas.microsoft.com/office/drawing/2014/main" id="{8175C861-D127-7314-274D-0B1A841C9D24}"/>
              </a:ext>
            </a:extLst>
          </p:cNvPr>
          <p:cNvSpPr txBox="1">
            <a:spLocks/>
          </p:cNvSpPr>
          <p:nvPr/>
        </p:nvSpPr>
        <p:spPr>
          <a:xfrm>
            <a:off x="358870" y="544636"/>
            <a:ext cx="7456059" cy="41489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s-ES" sz="1600" b="1">
                <a:solidFill>
                  <a:schemeClr val="bg1"/>
                </a:solidFill>
                <a:latin typeface="+mn-lt"/>
                <a:ea typeface="Roboto" panose="02000000000000000000" pitchFamily="2" charset="0"/>
              </a:rPr>
              <a:t>EMEA</a:t>
            </a:r>
            <a:endParaRPr kumimoji="0" lang="es-ES" sz="1600" b="1" i="0" u="none" strike="noStrike" kern="1200" cap="none" spc="0" normalizeH="0" baseline="0" noProof="0">
              <a:ln>
                <a:noFill/>
              </a:ln>
              <a:solidFill>
                <a:schemeClr val="bg1"/>
              </a:solidFill>
              <a:effectLst/>
              <a:uLnTx/>
              <a:uFillTx/>
              <a:latin typeface="+mn-lt"/>
              <a:ea typeface="Roboto" panose="02000000000000000000" pitchFamily="2" charset="0"/>
            </a:endParaRPr>
          </a:p>
        </p:txBody>
      </p:sp>
      <p:sp>
        <p:nvSpPr>
          <p:cNvPr id="4" name="CuadroTexto 3">
            <a:extLst>
              <a:ext uri="{FF2B5EF4-FFF2-40B4-BE49-F238E27FC236}">
                <a16:creationId xmlns:a16="http://schemas.microsoft.com/office/drawing/2014/main" id="{A3D6A17B-7570-A227-CDC6-B420A398E2A0}"/>
              </a:ext>
            </a:extLst>
          </p:cNvPr>
          <p:cNvSpPr txBox="1"/>
          <p:nvPr/>
        </p:nvSpPr>
        <p:spPr>
          <a:xfrm>
            <a:off x="539353" y="1782914"/>
            <a:ext cx="3241636" cy="3990836"/>
          </a:xfrm>
          <a:prstGeom prst="rect">
            <a:avLst/>
          </a:prstGeom>
          <a:noFill/>
        </p:spPr>
        <p:txBody>
          <a:bodyPr wrap="square">
            <a:spAutoFit/>
          </a:bodyPr>
          <a:lstStyle/>
          <a:p>
            <a:pPr algn="just">
              <a:lnSpc>
                <a:spcPct val="150000"/>
              </a:lnSpc>
            </a:pPr>
            <a:r>
              <a:rPr lang="es-ES" sz="1000" dirty="0"/>
              <a:t>El 2024, </a:t>
            </a:r>
            <a:r>
              <a:rPr lang="es-ES" sz="1000" dirty="0" err="1"/>
              <a:t>moltes</a:t>
            </a:r>
            <a:r>
              <a:rPr lang="es-ES" sz="1000" dirty="0"/>
              <a:t> </a:t>
            </a:r>
            <a:r>
              <a:rPr lang="es-ES" sz="1000" dirty="0" err="1"/>
              <a:t>empreses</a:t>
            </a:r>
            <a:r>
              <a:rPr lang="es-ES" sz="1000" dirty="0"/>
              <a:t> europees van </a:t>
            </a:r>
            <a:r>
              <a:rPr lang="es-ES" sz="1000" dirty="0" err="1"/>
              <a:t>prioritzar</a:t>
            </a:r>
            <a:r>
              <a:rPr lang="es-ES" sz="1000" dirty="0"/>
              <a:t> operacions orientades a </a:t>
            </a:r>
            <a:r>
              <a:rPr lang="es-ES" sz="1000" b="1" dirty="0" err="1"/>
              <a:t>reforçar</a:t>
            </a:r>
            <a:r>
              <a:rPr lang="es-ES" sz="1000" b="1" dirty="0"/>
              <a:t> la </a:t>
            </a:r>
            <a:r>
              <a:rPr lang="es-ES" sz="1000" b="1" dirty="0" err="1"/>
              <a:t>resiliència</a:t>
            </a:r>
            <a:r>
              <a:rPr lang="es-ES" sz="1000" b="1" dirty="0"/>
              <a:t>, </a:t>
            </a:r>
            <a:r>
              <a:rPr lang="es-ES" sz="1000" b="1" dirty="0" err="1"/>
              <a:t>centrant</a:t>
            </a:r>
            <a:r>
              <a:rPr lang="es-ES" sz="1000" b="1" dirty="0"/>
              <a:t>-se a </a:t>
            </a:r>
            <a:r>
              <a:rPr lang="es-ES" sz="1000" b="1" dirty="0" err="1"/>
              <a:t>guanyar</a:t>
            </a:r>
            <a:r>
              <a:rPr lang="es-ES" sz="1000" b="1" dirty="0"/>
              <a:t> escala, </a:t>
            </a:r>
            <a:r>
              <a:rPr lang="es-ES" sz="1000" b="1" dirty="0" err="1"/>
              <a:t>eficiència</a:t>
            </a:r>
            <a:r>
              <a:rPr lang="es-ES" sz="1000" b="1" dirty="0"/>
              <a:t> i </a:t>
            </a:r>
            <a:r>
              <a:rPr lang="es-ES" sz="1000" b="1" dirty="0" err="1"/>
              <a:t>exposició</a:t>
            </a:r>
            <a:r>
              <a:rPr lang="es-ES" sz="1000" b="1" dirty="0"/>
              <a:t> al </a:t>
            </a:r>
            <a:r>
              <a:rPr lang="es-ES" sz="1000" b="1" dirty="0" err="1"/>
              <a:t>mercat</a:t>
            </a:r>
            <a:r>
              <a:rPr lang="es-ES" sz="1000" b="1" dirty="0"/>
              <a:t> </a:t>
            </a:r>
            <a:r>
              <a:rPr lang="es-ES" sz="1000" b="1" dirty="0" err="1"/>
              <a:t>dels</a:t>
            </a:r>
            <a:r>
              <a:rPr lang="es-ES" sz="1000" b="1" dirty="0"/>
              <a:t> EUA</a:t>
            </a:r>
            <a:r>
              <a:rPr lang="es-ES" sz="1000" dirty="0"/>
              <a:t>. </a:t>
            </a:r>
            <a:r>
              <a:rPr lang="es-ES" sz="1000" dirty="0" err="1"/>
              <a:t>Aquesta</a:t>
            </a:r>
            <a:r>
              <a:rPr lang="es-ES" sz="1000" dirty="0"/>
              <a:t> </a:t>
            </a:r>
            <a:r>
              <a:rPr lang="es-ES" sz="1000" dirty="0" err="1"/>
              <a:t>tendència</a:t>
            </a:r>
            <a:r>
              <a:rPr lang="es-ES" sz="1000" dirty="0"/>
              <a:t> </a:t>
            </a:r>
            <a:r>
              <a:rPr lang="es-ES" sz="1000" dirty="0" err="1"/>
              <a:t>respon</a:t>
            </a:r>
            <a:r>
              <a:rPr lang="es-ES" sz="1000" dirty="0"/>
              <a:t> a un </a:t>
            </a:r>
            <a:r>
              <a:rPr lang="es-ES" sz="1000" dirty="0" err="1"/>
              <a:t>context</a:t>
            </a:r>
            <a:r>
              <a:rPr lang="es-ES" sz="1000" dirty="0"/>
              <a:t> de </a:t>
            </a:r>
            <a:r>
              <a:rPr lang="es-ES" sz="1000" dirty="0" err="1"/>
              <a:t>creixement</a:t>
            </a:r>
            <a:r>
              <a:rPr lang="es-ES" sz="1000" dirty="0"/>
              <a:t> feble (1%), </a:t>
            </a:r>
            <a:r>
              <a:rPr lang="es-ES" sz="1000" dirty="0" err="1"/>
              <a:t>tensions</a:t>
            </a:r>
            <a:r>
              <a:rPr lang="es-ES" sz="1000" dirty="0"/>
              <a:t> geopolítiques i </a:t>
            </a:r>
            <a:r>
              <a:rPr lang="es-ES" sz="1000" dirty="0" err="1"/>
              <a:t>inestabilitat</a:t>
            </a:r>
            <a:r>
              <a:rPr lang="es-ES" sz="1000" dirty="0"/>
              <a:t> política a </a:t>
            </a:r>
            <a:r>
              <a:rPr lang="es-ES" sz="1000" dirty="0" err="1"/>
              <a:t>Alemanya</a:t>
            </a:r>
            <a:r>
              <a:rPr lang="es-ES" sz="1000" dirty="0"/>
              <a:t>, </a:t>
            </a:r>
            <a:r>
              <a:rPr lang="es-ES" sz="1000" dirty="0" err="1"/>
              <a:t>França</a:t>
            </a:r>
            <a:r>
              <a:rPr lang="es-ES" sz="1000" dirty="0"/>
              <a:t> i </a:t>
            </a:r>
            <a:r>
              <a:rPr lang="es-ES" sz="1000" dirty="0" err="1"/>
              <a:t>als</a:t>
            </a:r>
            <a:r>
              <a:rPr lang="es-ES" sz="1000" dirty="0"/>
              <a:t> EUA.</a:t>
            </a:r>
          </a:p>
          <a:p>
            <a:pPr algn="just">
              <a:lnSpc>
                <a:spcPct val="150000"/>
              </a:lnSpc>
            </a:pPr>
            <a:endParaRPr lang="es-ES" sz="1000" dirty="0"/>
          </a:p>
          <a:p>
            <a:pPr algn="just">
              <a:lnSpc>
                <a:spcPct val="150000"/>
              </a:lnSpc>
            </a:pPr>
            <a:r>
              <a:rPr lang="es-ES" sz="1000" dirty="0"/>
              <a:t>Tot i la </a:t>
            </a:r>
            <a:r>
              <a:rPr lang="es-ES" sz="1000" dirty="0" err="1"/>
              <a:t>moderació</a:t>
            </a:r>
            <a:r>
              <a:rPr lang="es-ES" sz="1000" dirty="0"/>
              <a:t> de la </a:t>
            </a:r>
            <a:r>
              <a:rPr lang="es-ES" sz="1000" dirty="0" err="1"/>
              <a:t>inflació</a:t>
            </a:r>
            <a:r>
              <a:rPr lang="es-ES" sz="1000" dirty="0"/>
              <a:t>, </a:t>
            </a:r>
            <a:r>
              <a:rPr lang="es-ES" sz="1000" dirty="0" err="1"/>
              <a:t>persisteixen</a:t>
            </a:r>
            <a:r>
              <a:rPr lang="es-ES" sz="1000" dirty="0"/>
              <a:t> riscos </a:t>
            </a:r>
            <a:r>
              <a:rPr lang="es-ES" sz="1000" dirty="0" err="1"/>
              <a:t>com</a:t>
            </a:r>
            <a:r>
              <a:rPr lang="es-ES" sz="1000" dirty="0"/>
              <a:t> la guerra comercial </a:t>
            </a:r>
            <a:r>
              <a:rPr lang="es-ES" sz="1000" dirty="0" err="1"/>
              <a:t>amb</a:t>
            </a:r>
            <a:r>
              <a:rPr lang="es-ES" sz="1000" dirty="0"/>
              <a:t> </a:t>
            </a:r>
            <a:r>
              <a:rPr lang="es-ES" sz="1000" dirty="0" err="1"/>
              <a:t>els</a:t>
            </a:r>
            <a:r>
              <a:rPr lang="es-ES" sz="1000" dirty="0"/>
              <a:t> EUA, que </a:t>
            </a:r>
            <a:r>
              <a:rPr lang="es-ES" sz="1000" dirty="0" err="1"/>
              <a:t>podria</a:t>
            </a:r>
            <a:r>
              <a:rPr lang="es-ES" sz="1000" dirty="0"/>
              <a:t> afectar </a:t>
            </a:r>
            <a:r>
              <a:rPr lang="es-ES" sz="1000" dirty="0" err="1"/>
              <a:t>especialment</a:t>
            </a:r>
            <a:r>
              <a:rPr lang="es-ES" sz="1000" dirty="0"/>
              <a:t> la </a:t>
            </a:r>
            <a:r>
              <a:rPr lang="es-ES" sz="1000" dirty="0" err="1"/>
              <a:t>indústria</a:t>
            </a:r>
            <a:r>
              <a:rPr lang="es-ES" sz="1000" dirty="0"/>
              <a:t> manufacturera europea. </a:t>
            </a:r>
          </a:p>
          <a:p>
            <a:pPr algn="just">
              <a:lnSpc>
                <a:spcPct val="150000"/>
              </a:lnSpc>
            </a:pPr>
            <a:endParaRPr lang="es-ES" sz="1000" dirty="0"/>
          </a:p>
          <a:p>
            <a:pPr algn="just">
              <a:lnSpc>
                <a:spcPct val="150000"/>
              </a:lnSpc>
            </a:pPr>
            <a:r>
              <a:rPr lang="es-ES" sz="1000" dirty="0"/>
              <a:t>Malgrat </a:t>
            </a:r>
            <a:r>
              <a:rPr lang="es-ES" sz="1000" dirty="0" err="1"/>
              <a:t>aquest</a:t>
            </a:r>
            <a:r>
              <a:rPr lang="es-ES" sz="1000" dirty="0"/>
              <a:t> </a:t>
            </a:r>
            <a:r>
              <a:rPr lang="es-ES" sz="1000" dirty="0" err="1"/>
              <a:t>entorn</a:t>
            </a:r>
            <a:r>
              <a:rPr lang="es-ES" sz="1000" dirty="0"/>
              <a:t>, el valor de les operacions de </a:t>
            </a:r>
            <a:r>
              <a:rPr lang="es-ES" sz="1000" dirty="0" err="1"/>
              <a:t>més</a:t>
            </a:r>
            <a:r>
              <a:rPr lang="es-ES" sz="1000" dirty="0"/>
              <a:t> de 25 M$ a </a:t>
            </a:r>
            <a:r>
              <a:rPr lang="es-ES" sz="1000" b="1" dirty="0"/>
              <a:t>EMEA va </a:t>
            </a:r>
            <a:r>
              <a:rPr lang="es-ES" sz="1000" b="1" dirty="0" err="1"/>
              <a:t>créixer</a:t>
            </a:r>
            <a:r>
              <a:rPr lang="es-ES" sz="1000" b="1" dirty="0"/>
              <a:t> un 15% (845 M$), i el capital </a:t>
            </a:r>
            <a:r>
              <a:rPr lang="es-ES" sz="1000" b="1" dirty="0" err="1"/>
              <a:t>risc</a:t>
            </a:r>
            <a:r>
              <a:rPr lang="es-ES" sz="1000" b="1" dirty="0"/>
              <a:t> va augmentar la </a:t>
            </a:r>
            <a:r>
              <a:rPr lang="es-ES" sz="1000" b="1" dirty="0" err="1"/>
              <a:t>seva</a:t>
            </a:r>
            <a:r>
              <a:rPr lang="es-ES" sz="1000" b="1" dirty="0"/>
              <a:t> </a:t>
            </a:r>
            <a:r>
              <a:rPr lang="es-ES" sz="1000" b="1" dirty="0" err="1"/>
              <a:t>presència</a:t>
            </a:r>
            <a:r>
              <a:rPr lang="es-ES" sz="1000" b="1" dirty="0"/>
              <a:t>, </a:t>
            </a:r>
            <a:r>
              <a:rPr lang="es-ES" sz="1000" b="1" dirty="0" err="1"/>
              <a:t>arribant</a:t>
            </a:r>
            <a:r>
              <a:rPr lang="es-ES" sz="1000" b="1" dirty="0"/>
              <a:t> al 29% del total.</a:t>
            </a:r>
          </a:p>
        </p:txBody>
      </p:sp>
      <p:sp>
        <p:nvSpPr>
          <p:cNvPr id="26" name="CuadroTexto 25">
            <a:extLst>
              <a:ext uri="{FF2B5EF4-FFF2-40B4-BE49-F238E27FC236}">
                <a16:creationId xmlns:a16="http://schemas.microsoft.com/office/drawing/2014/main" id="{589B5508-3F34-DAB1-4EB8-95BC7AA1A93D}"/>
              </a:ext>
            </a:extLst>
          </p:cNvPr>
          <p:cNvSpPr txBox="1"/>
          <p:nvPr/>
        </p:nvSpPr>
        <p:spPr>
          <a:xfrm>
            <a:off x="4045570" y="1347666"/>
            <a:ext cx="4898245" cy="297517"/>
          </a:xfrm>
          <a:prstGeom prst="rect">
            <a:avLst/>
          </a:prstGeom>
          <a:noFill/>
        </p:spPr>
        <p:txBody>
          <a:bodyPr wrap="square">
            <a:spAutoFit/>
          </a:bodyPr>
          <a:lstStyle/>
          <a:p>
            <a:pPr>
              <a:lnSpc>
                <a:spcPct val="150000"/>
              </a:lnSpc>
            </a:pPr>
            <a:r>
              <a:rPr lang="es-ES" sz="1000" b="1" u="sng" dirty="0"/>
              <a:t>Valor de les operacions, en </a:t>
            </a:r>
            <a:r>
              <a:rPr lang="es-ES" sz="1000" b="1" u="sng" dirty="0" err="1"/>
              <a:t>milers</a:t>
            </a:r>
            <a:r>
              <a:rPr lang="es-ES" sz="1000" b="1" u="sng" dirty="0"/>
              <a:t> de </a:t>
            </a:r>
            <a:r>
              <a:rPr lang="es-ES" sz="1000" b="1" u="sng" dirty="0" err="1"/>
              <a:t>milions</a:t>
            </a:r>
            <a:r>
              <a:rPr lang="es-ES" sz="1000" b="1" u="sng" dirty="0"/>
              <a:t> de $</a:t>
            </a:r>
          </a:p>
        </p:txBody>
      </p:sp>
      <p:sp>
        <p:nvSpPr>
          <p:cNvPr id="31" name="CuadroTexto 30">
            <a:extLst>
              <a:ext uri="{FF2B5EF4-FFF2-40B4-BE49-F238E27FC236}">
                <a16:creationId xmlns:a16="http://schemas.microsoft.com/office/drawing/2014/main" id="{6E53C76A-5AEC-3D29-65B0-3E097587373E}"/>
              </a:ext>
            </a:extLst>
          </p:cNvPr>
          <p:cNvSpPr txBox="1"/>
          <p:nvPr/>
        </p:nvSpPr>
        <p:spPr>
          <a:xfrm>
            <a:off x="8091284" y="1347666"/>
            <a:ext cx="4898245" cy="297517"/>
          </a:xfrm>
          <a:prstGeom prst="rect">
            <a:avLst/>
          </a:prstGeom>
          <a:noFill/>
        </p:spPr>
        <p:txBody>
          <a:bodyPr wrap="square">
            <a:spAutoFit/>
          </a:bodyPr>
          <a:lstStyle/>
          <a:p>
            <a:pPr>
              <a:lnSpc>
                <a:spcPct val="150000"/>
              </a:lnSpc>
            </a:pPr>
            <a:r>
              <a:rPr lang="es-ES" sz="1000" b="1" u="sng" dirty="0"/>
              <a:t>Operacions, en </a:t>
            </a:r>
            <a:r>
              <a:rPr lang="es-ES" sz="1000" b="1" u="sng" dirty="0" err="1"/>
              <a:t>milions</a:t>
            </a:r>
            <a:endParaRPr lang="es-ES" sz="1000" b="1" u="sng" dirty="0"/>
          </a:p>
        </p:txBody>
      </p:sp>
      <p:grpSp>
        <p:nvGrpSpPr>
          <p:cNvPr id="32" name="Grupo 31">
            <a:extLst>
              <a:ext uri="{FF2B5EF4-FFF2-40B4-BE49-F238E27FC236}">
                <a16:creationId xmlns:a16="http://schemas.microsoft.com/office/drawing/2014/main" id="{A4392DC3-9233-6409-B553-BB63223A9076}"/>
              </a:ext>
            </a:extLst>
          </p:cNvPr>
          <p:cNvGrpSpPr/>
          <p:nvPr/>
        </p:nvGrpSpPr>
        <p:grpSpPr>
          <a:xfrm>
            <a:off x="460178" y="1084049"/>
            <a:ext cx="3399988" cy="477948"/>
            <a:chOff x="358893" y="2883100"/>
            <a:chExt cx="2160000" cy="736519"/>
          </a:xfrm>
          <a:solidFill>
            <a:schemeClr val="bg2"/>
          </a:solidFill>
        </p:grpSpPr>
        <p:sp>
          <p:nvSpPr>
            <p:cNvPr id="33" name="object 24">
              <a:extLst>
                <a:ext uri="{FF2B5EF4-FFF2-40B4-BE49-F238E27FC236}">
                  <a16:creationId xmlns:a16="http://schemas.microsoft.com/office/drawing/2014/main" id="{62C3C6EE-F9F6-126C-3468-1F87633CDF00}"/>
                </a:ext>
              </a:extLst>
            </p:cNvPr>
            <p:cNvSpPr/>
            <p:nvPr/>
          </p:nvSpPr>
          <p:spPr>
            <a:xfrm>
              <a:off x="358893" y="2883100"/>
              <a:ext cx="2160000" cy="736519"/>
            </a:xfrm>
            <a:custGeom>
              <a:avLst/>
              <a:gdLst/>
              <a:ahLst/>
              <a:cxnLst/>
              <a:rect l="l" t="t" r="r" b="b"/>
              <a:pathLst>
                <a:path w="1938655" h="842645">
                  <a:moveTo>
                    <a:pt x="1938515" y="0"/>
                  </a:moveTo>
                  <a:lnTo>
                    <a:pt x="0" y="0"/>
                  </a:lnTo>
                  <a:lnTo>
                    <a:pt x="0" y="694944"/>
                  </a:lnTo>
                  <a:lnTo>
                    <a:pt x="912482" y="694944"/>
                  </a:lnTo>
                  <a:lnTo>
                    <a:pt x="1059688" y="842264"/>
                  </a:lnTo>
                  <a:lnTo>
                    <a:pt x="1207008" y="694944"/>
                  </a:lnTo>
                  <a:lnTo>
                    <a:pt x="1938515" y="694944"/>
                  </a:lnTo>
                  <a:lnTo>
                    <a:pt x="1938515" y="0"/>
                  </a:lnTo>
                  <a:close/>
                </a:path>
              </a:pathLst>
            </a:custGeom>
            <a:solidFill>
              <a:schemeClr val="tx2">
                <a:lumMod val="90000"/>
                <a:lumOff val="10000"/>
              </a:schemeClr>
            </a:solidFill>
          </p:spPr>
          <p:txBody>
            <a:bodyPr wrap="square" lIns="0" tIns="0" rIns="0" bIns="0" rtlCol="0" anchor="ctr"/>
            <a:lstStyle/>
            <a:p>
              <a:endParaRPr lang="es-ES" sz="900">
                <a:solidFill>
                  <a:schemeClr val="tx2">
                    <a:lumMod val="10000"/>
                    <a:lumOff val="90000"/>
                  </a:schemeClr>
                </a:solidFill>
                <a:latin typeface="+mj-lt"/>
              </a:endParaRPr>
            </a:p>
          </p:txBody>
        </p:sp>
        <p:sp>
          <p:nvSpPr>
            <p:cNvPr id="36" name="object 38">
              <a:extLst>
                <a:ext uri="{FF2B5EF4-FFF2-40B4-BE49-F238E27FC236}">
                  <a16:creationId xmlns:a16="http://schemas.microsoft.com/office/drawing/2014/main" id="{3E670351-259D-7648-8730-3F22CE2561E8}"/>
                </a:ext>
              </a:extLst>
            </p:cNvPr>
            <p:cNvSpPr txBox="1"/>
            <p:nvPr/>
          </p:nvSpPr>
          <p:spPr>
            <a:xfrm>
              <a:off x="386159" y="2908406"/>
              <a:ext cx="2129536" cy="540487"/>
            </a:xfrm>
            <a:prstGeom prst="rect">
              <a:avLst/>
            </a:prstGeom>
            <a:noFill/>
          </p:spPr>
          <p:txBody>
            <a:bodyPr vert="horz" wrap="square" lIns="0" tIns="12065" rIns="0" bIns="0" rtlCol="0" anchor="ctr">
              <a:spAutoFit/>
            </a:bodyPr>
            <a:lstStyle/>
            <a:p>
              <a:pPr marR="5080" indent="2540" algn="ctr">
                <a:spcBef>
                  <a:spcPts val="95"/>
                </a:spcBef>
              </a:pPr>
              <a:r>
                <a:rPr lang="en-US" sz="1100" b="1" err="1">
                  <a:solidFill>
                    <a:schemeClr val="tx2">
                      <a:lumMod val="10000"/>
                      <a:lumOff val="90000"/>
                    </a:schemeClr>
                  </a:solidFill>
                  <a:latin typeface="+mj-lt"/>
                  <a:cs typeface="Arial"/>
                </a:rPr>
                <a:t>Retrosprectiva</a:t>
              </a:r>
              <a:r>
                <a:rPr lang="en-US" sz="1100" b="1">
                  <a:solidFill>
                    <a:schemeClr val="tx2">
                      <a:lumMod val="10000"/>
                      <a:lumOff val="90000"/>
                    </a:schemeClr>
                  </a:solidFill>
                  <a:latin typeface="+mj-lt"/>
                  <a:cs typeface="Arial"/>
                </a:rPr>
                <a:t> a la </a:t>
              </a:r>
              <a:r>
                <a:rPr lang="en-US" sz="1100" b="1" err="1">
                  <a:solidFill>
                    <a:schemeClr val="tx2">
                      <a:lumMod val="10000"/>
                      <a:lumOff val="90000"/>
                    </a:schemeClr>
                  </a:solidFill>
                  <a:latin typeface="+mj-lt"/>
                  <a:cs typeface="Arial"/>
                </a:rPr>
                <a:t>rentabilitat</a:t>
              </a:r>
              <a:r>
                <a:rPr lang="en-US" sz="1100" b="1">
                  <a:solidFill>
                    <a:schemeClr val="tx2">
                      <a:lumMod val="10000"/>
                      <a:lumOff val="90000"/>
                    </a:schemeClr>
                  </a:solidFill>
                  <a:latin typeface="+mj-lt"/>
                  <a:cs typeface="Arial"/>
                </a:rPr>
                <a:t> </a:t>
              </a:r>
              <a:r>
                <a:rPr lang="en-US" sz="1100" b="1" err="1">
                  <a:solidFill>
                    <a:schemeClr val="tx2">
                      <a:lumMod val="10000"/>
                      <a:lumOff val="90000"/>
                    </a:schemeClr>
                  </a:solidFill>
                  <a:latin typeface="+mj-lt"/>
                  <a:cs typeface="Arial"/>
                </a:rPr>
                <a:t>europea</a:t>
              </a:r>
              <a:r>
                <a:rPr lang="en-US" sz="1100" b="1">
                  <a:solidFill>
                    <a:schemeClr val="tx2">
                      <a:lumMod val="10000"/>
                      <a:lumOff val="90000"/>
                    </a:schemeClr>
                  </a:solidFill>
                  <a:latin typeface="+mj-lt"/>
                  <a:cs typeface="Arial"/>
                </a:rPr>
                <a:t> del M&amp;A </a:t>
              </a:r>
              <a:r>
                <a:rPr lang="en-US" sz="1100" b="1" err="1">
                  <a:solidFill>
                    <a:schemeClr val="tx2">
                      <a:lumMod val="10000"/>
                      <a:lumOff val="90000"/>
                    </a:schemeClr>
                  </a:solidFill>
                  <a:latin typeface="+mj-lt"/>
                  <a:cs typeface="Arial"/>
                </a:rPr>
                <a:t>en</a:t>
              </a:r>
              <a:r>
                <a:rPr lang="en-US" sz="1100" b="1">
                  <a:solidFill>
                    <a:schemeClr val="tx2">
                      <a:lumMod val="10000"/>
                      <a:lumOff val="90000"/>
                    </a:schemeClr>
                  </a:solidFill>
                  <a:latin typeface="+mj-lt"/>
                  <a:cs typeface="Arial"/>
                </a:rPr>
                <a:t> 2024</a:t>
              </a:r>
            </a:p>
          </p:txBody>
        </p:sp>
      </p:grpSp>
      <p:sp>
        <p:nvSpPr>
          <p:cNvPr id="38" name="CuadroTexto 37">
            <a:extLst>
              <a:ext uri="{FF2B5EF4-FFF2-40B4-BE49-F238E27FC236}">
                <a16:creationId xmlns:a16="http://schemas.microsoft.com/office/drawing/2014/main" id="{37DAB5E4-F0A2-C6CA-647E-9B68DC4E68DD}"/>
              </a:ext>
            </a:extLst>
          </p:cNvPr>
          <p:cNvSpPr txBox="1"/>
          <p:nvPr/>
        </p:nvSpPr>
        <p:spPr>
          <a:xfrm>
            <a:off x="4407559" y="5954193"/>
            <a:ext cx="2507960" cy="246221"/>
          </a:xfrm>
          <a:prstGeom prst="rect">
            <a:avLst/>
          </a:prstGeom>
          <a:noFill/>
        </p:spPr>
        <p:txBody>
          <a:bodyPr wrap="square">
            <a:spAutoFit/>
          </a:bodyPr>
          <a:lstStyle/>
          <a:p>
            <a:r>
              <a:rPr lang="es-ES" sz="1000" i="1"/>
              <a:t>Font: McKinsey &amp; Company</a:t>
            </a:r>
          </a:p>
        </p:txBody>
      </p:sp>
      <p:sp>
        <p:nvSpPr>
          <p:cNvPr id="40" name="CuadroTexto 39">
            <a:extLst>
              <a:ext uri="{FF2B5EF4-FFF2-40B4-BE49-F238E27FC236}">
                <a16:creationId xmlns:a16="http://schemas.microsoft.com/office/drawing/2014/main" id="{F917114E-825F-23EC-A3E6-9838449671BF}"/>
              </a:ext>
            </a:extLst>
          </p:cNvPr>
          <p:cNvSpPr txBox="1"/>
          <p:nvPr/>
        </p:nvSpPr>
        <p:spPr>
          <a:xfrm>
            <a:off x="8191250" y="5975458"/>
            <a:ext cx="2507960" cy="246221"/>
          </a:xfrm>
          <a:prstGeom prst="rect">
            <a:avLst/>
          </a:prstGeom>
          <a:noFill/>
        </p:spPr>
        <p:txBody>
          <a:bodyPr wrap="square">
            <a:spAutoFit/>
          </a:bodyPr>
          <a:lstStyle/>
          <a:p>
            <a:r>
              <a:rPr lang="es-ES" sz="1000" i="1"/>
              <a:t>Font: McKinsey &amp; Company</a:t>
            </a:r>
          </a:p>
        </p:txBody>
      </p:sp>
      <p:pic>
        <p:nvPicPr>
          <p:cNvPr id="9" name="Imagen 8">
            <a:extLst>
              <a:ext uri="{FF2B5EF4-FFF2-40B4-BE49-F238E27FC236}">
                <a16:creationId xmlns:a16="http://schemas.microsoft.com/office/drawing/2014/main" id="{09C78944-65DD-36BB-0EC1-21C0607DC2C6}"/>
              </a:ext>
            </a:extLst>
          </p:cNvPr>
          <p:cNvPicPr>
            <a:picLocks noChangeAspect="1"/>
          </p:cNvPicPr>
          <p:nvPr/>
        </p:nvPicPr>
        <p:blipFill>
          <a:blip r:embed="rId3">
            <a:extLst>
              <a:ext uri="{BEBA8EAE-BF5A-486C-A8C5-ECC9F3942E4B}">
                <a14:imgProps xmlns:a14="http://schemas.microsoft.com/office/drawing/2010/main">
                  <a14:imgLayer r:embed="rId4">
                    <a14:imgEffect>
                      <a14:saturation sat="33000"/>
                    </a14:imgEffect>
                  </a14:imgLayer>
                </a14:imgProps>
              </a:ext>
            </a:extLst>
          </a:blip>
          <a:stretch>
            <a:fillRect/>
          </a:stretch>
        </p:blipFill>
        <p:spPr>
          <a:xfrm>
            <a:off x="4003623" y="1892435"/>
            <a:ext cx="3764018" cy="3756766"/>
          </a:xfrm>
          <a:prstGeom prst="rect">
            <a:avLst/>
          </a:prstGeom>
        </p:spPr>
      </p:pic>
      <p:pic>
        <p:nvPicPr>
          <p:cNvPr id="12" name="Imagen 11">
            <a:extLst>
              <a:ext uri="{FF2B5EF4-FFF2-40B4-BE49-F238E27FC236}">
                <a16:creationId xmlns:a16="http://schemas.microsoft.com/office/drawing/2014/main" id="{140947E7-3E1B-E74E-521C-3601E7302F75}"/>
              </a:ext>
            </a:extLst>
          </p:cNvPr>
          <p:cNvPicPr>
            <a:picLocks noChangeAspect="1"/>
          </p:cNvPicPr>
          <p:nvPr/>
        </p:nvPicPr>
        <p:blipFill>
          <a:blip r:embed="rId5">
            <a:extLst>
              <a:ext uri="{BEBA8EAE-BF5A-486C-A8C5-ECC9F3942E4B}">
                <a14:imgProps xmlns:a14="http://schemas.microsoft.com/office/drawing/2010/main">
                  <a14:imgLayer r:embed="rId6">
                    <a14:imgEffect>
                      <a14:saturation sat="33000"/>
                    </a14:imgEffect>
                  </a14:imgLayer>
                </a14:imgProps>
              </a:ext>
            </a:extLst>
          </a:blip>
          <a:stretch>
            <a:fillRect/>
          </a:stretch>
        </p:blipFill>
        <p:spPr>
          <a:xfrm>
            <a:off x="7996604" y="1872126"/>
            <a:ext cx="3494667" cy="3756767"/>
          </a:xfrm>
          <a:prstGeom prst="rect">
            <a:avLst/>
          </a:prstGeom>
        </p:spPr>
      </p:pic>
    </p:spTree>
    <p:extLst>
      <p:ext uri="{BB962C8B-B14F-4D97-AF65-F5344CB8AC3E}">
        <p14:creationId xmlns:p14="http://schemas.microsoft.com/office/powerpoint/2010/main" val="11901390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91346F-9461-D96A-3912-14346DA31C37}"/>
            </a:ext>
          </a:extLst>
        </p:cNvPr>
        <p:cNvGrpSpPr/>
        <p:nvPr/>
      </p:nvGrpSpPr>
      <p:grpSpPr>
        <a:xfrm>
          <a:off x="0" y="0"/>
          <a:ext cx="0" cy="0"/>
          <a:chOff x="0" y="0"/>
          <a:chExt cx="0" cy="0"/>
        </a:xfrm>
      </p:grpSpPr>
      <p:sp>
        <p:nvSpPr>
          <p:cNvPr id="11" name="Rectángulo 10">
            <a:extLst>
              <a:ext uri="{FF2B5EF4-FFF2-40B4-BE49-F238E27FC236}">
                <a16:creationId xmlns:a16="http://schemas.microsoft.com/office/drawing/2014/main" id="{FCBC01B9-55EF-6B42-1C2E-4BA01EB7B80A}"/>
              </a:ext>
            </a:extLst>
          </p:cNvPr>
          <p:cNvSpPr/>
          <p:nvPr/>
        </p:nvSpPr>
        <p:spPr>
          <a:xfrm>
            <a:off x="455073" y="1167278"/>
            <a:ext cx="5059530" cy="5128444"/>
          </a:xfrm>
          <a:prstGeom prst="rect">
            <a:avLst/>
          </a:prstGeom>
          <a:solidFill>
            <a:schemeClr val="accent1">
              <a:lumMod val="20000"/>
              <a:lumOff val="80000"/>
              <a:alpha val="3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a-ES"/>
          </a:p>
        </p:txBody>
      </p:sp>
      <p:grpSp>
        <p:nvGrpSpPr>
          <p:cNvPr id="7" name="Grupo 6">
            <a:extLst>
              <a:ext uri="{FF2B5EF4-FFF2-40B4-BE49-F238E27FC236}">
                <a16:creationId xmlns:a16="http://schemas.microsoft.com/office/drawing/2014/main" id="{09A9BCD1-7FE2-C46E-48B9-42FEB32572A4}"/>
              </a:ext>
            </a:extLst>
          </p:cNvPr>
          <p:cNvGrpSpPr/>
          <p:nvPr/>
        </p:nvGrpSpPr>
        <p:grpSpPr>
          <a:xfrm>
            <a:off x="460177" y="166455"/>
            <a:ext cx="7731073" cy="236581"/>
            <a:chOff x="2351889" y="318468"/>
            <a:chExt cx="7731073" cy="236581"/>
          </a:xfrm>
        </p:grpSpPr>
        <p:grpSp>
          <p:nvGrpSpPr>
            <p:cNvPr id="6" name="Grupo 5">
              <a:extLst>
                <a:ext uri="{FF2B5EF4-FFF2-40B4-BE49-F238E27FC236}">
                  <a16:creationId xmlns:a16="http://schemas.microsoft.com/office/drawing/2014/main" id="{3CE7A845-41E3-E39F-9965-310FF6944D3B}"/>
                </a:ext>
              </a:extLst>
            </p:cNvPr>
            <p:cNvGrpSpPr/>
            <p:nvPr/>
          </p:nvGrpSpPr>
          <p:grpSpPr>
            <a:xfrm>
              <a:off x="2351889" y="318468"/>
              <a:ext cx="7631108" cy="236581"/>
              <a:chOff x="2890205" y="396133"/>
              <a:chExt cx="7631108" cy="236581"/>
            </a:xfrm>
          </p:grpSpPr>
          <p:grpSp>
            <p:nvGrpSpPr>
              <p:cNvPr id="22" name="Grupo 21">
                <a:extLst>
                  <a:ext uri="{FF2B5EF4-FFF2-40B4-BE49-F238E27FC236}">
                    <a16:creationId xmlns:a16="http://schemas.microsoft.com/office/drawing/2014/main" id="{E66921BE-4CDC-C5FB-AA34-6A1248CB53D3}"/>
                  </a:ext>
                </a:extLst>
              </p:cNvPr>
              <p:cNvGrpSpPr/>
              <p:nvPr/>
            </p:nvGrpSpPr>
            <p:grpSpPr>
              <a:xfrm>
                <a:off x="2890205" y="396133"/>
                <a:ext cx="3667876" cy="236581"/>
                <a:chOff x="7460519" y="1102823"/>
                <a:chExt cx="3667876" cy="236581"/>
              </a:xfrm>
            </p:grpSpPr>
            <p:cxnSp>
              <p:nvCxnSpPr>
                <p:cNvPr id="24" name="Conector recto 23">
                  <a:extLst>
                    <a:ext uri="{FF2B5EF4-FFF2-40B4-BE49-F238E27FC236}">
                      <a16:creationId xmlns:a16="http://schemas.microsoft.com/office/drawing/2014/main" id="{F28CC61F-9696-93CA-F16B-0A9562DD1731}"/>
                    </a:ext>
                  </a:extLst>
                </p:cNvPr>
                <p:cNvCxnSpPr/>
                <p:nvPr/>
              </p:nvCxnSpPr>
              <p:spPr>
                <a:xfrm>
                  <a:off x="8250416" y="1102823"/>
                  <a:ext cx="0" cy="170432"/>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5" name="Conector recto 24">
                  <a:extLst>
                    <a:ext uri="{FF2B5EF4-FFF2-40B4-BE49-F238E27FC236}">
                      <a16:creationId xmlns:a16="http://schemas.microsoft.com/office/drawing/2014/main" id="{521E3D94-6262-D3F8-8B81-643CFD258947}"/>
                    </a:ext>
                  </a:extLst>
                </p:cNvPr>
                <p:cNvCxnSpPr/>
                <p:nvPr/>
              </p:nvCxnSpPr>
              <p:spPr>
                <a:xfrm>
                  <a:off x="8811175" y="1102823"/>
                  <a:ext cx="0" cy="170432"/>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8" name="Conector recto 27">
                  <a:extLst>
                    <a:ext uri="{FF2B5EF4-FFF2-40B4-BE49-F238E27FC236}">
                      <a16:creationId xmlns:a16="http://schemas.microsoft.com/office/drawing/2014/main" id="{2F167781-BDAA-07A1-9783-A292904B6644}"/>
                    </a:ext>
                  </a:extLst>
                </p:cNvPr>
                <p:cNvCxnSpPr/>
                <p:nvPr/>
              </p:nvCxnSpPr>
              <p:spPr>
                <a:xfrm>
                  <a:off x="9424833" y="1102823"/>
                  <a:ext cx="0" cy="170432"/>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9" name="Conector recto 28">
                  <a:extLst>
                    <a:ext uri="{FF2B5EF4-FFF2-40B4-BE49-F238E27FC236}">
                      <a16:creationId xmlns:a16="http://schemas.microsoft.com/office/drawing/2014/main" id="{F7644BB5-96DD-3DD3-6486-67272884E3E7}"/>
                    </a:ext>
                  </a:extLst>
                </p:cNvPr>
                <p:cNvCxnSpPr/>
                <p:nvPr/>
              </p:nvCxnSpPr>
              <p:spPr>
                <a:xfrm>
                  <a:off x="9982386" y="1102823"/>
                  <a:ext cx="0" cy="170432"/>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0" name="Conector recto 29">
                  <a:extLst>
                    <a:ext uri="{FF2B5EF4-FFF2-40B4-BE49-F238E27FC236}">
                      <a16:creationId xmlns:a16="http://schemas.microsoft.com/office/drawing/2014/main" id="{5A583D19-5B04-6321-895E-58B7F6CC9B56}"/>
                    </a:ext>
                  </a:extLst>
                </p:cNvPr>
                <p:cNvCxnSpPr/>
                <p:nvPr/>
              </p:nvCxnSpPr>
              <p:spPr>
                <a:xfrm>
                  <a:off x="10865349" y="1102823"/>
                  <a:ext cx="0" cy="170432"/>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35" name="Rectángulo 34">
                  <a:extLst>
                    <a:ext uri="{FF2B5EF4-FFF2-40B4-BE49-F238E27FC236}">
                      <a16:creationId xmlns:a16="http://schemas.microsoft.com/office/drawing/2014/main" id="{2EC67A12-E2B4-7333-109D-C1FE0AB64FBC}"/>
                    </a:ext>
                  </a:extLst>
                </p:cNvPr>
                <p:cNvSpPr>
                  <a:spLocks/>
                </p:cNvSpPr>
                <p:nvPr/>
              </p:nvSpPr>
              <p:spPr>
                <a:xfrm>
                  <a:off x="7503438" y="1190916"/>
                  <a:ext cx="676426" cy="13849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sz="900" b="1" i="0" u="none" strike="noStrike" kern="1200" cap="none" spc="0" normalizeH="0" baseline="0">
                      <a:ln>
                        <a:noFill/>
                      </a:ln>
                      <a:solidFill>
                        <a:srgbClr val="00BAB3"/>
                      </a:solidFill>
                      <a:effectLst/>
                      <a:uLnTx/>
                      <a:uFillTx/>
                      <a:latin typeface="Roboto"/>
                      <a:ea typeface="Roboto" panose="02000000000000000000" pitchFamily="2" charset="0"/>
                      <a:cs typeface="Roboto" panose="02000000000000000000" pitchFamily="2" charset="0"/>
                    </a:rPr>
                    <a:t>Tendències</a:t>
                  </a:r>
                </a:p>
              </p:txBody>
            </p:sp>
            <p:sp>
              <p:nvSpPr>
                <p:cNvPr id="39" name="Rectángulo 38">
                  <a:extLst>
                    <a:ext uri="{FF2B5EF4-FFF2-40B4-BE49-F238E27FC236}">
                      <a16:creationId xmlns:a16="http://schemas.microsoft.com/office/drawing/2014/main" id="{2C439519-A76E-0B5E-A7F0-BE7C3374F6E8}"/>
                    </a:ext>
                  </a:extLst>
                </p:cNvPr>
                <p:cNvSpPr>
                  <a:spLocks/>
                </p:cNvSpPr>
                <p:nvPr/>
              </p:nvSpPr>
              <p:spPr>
                <a:xfrm>
                  <a:off x="8266247" y="1190916"/>
                  <a:ext cx="1460329" cy="13849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sz="900" b="0" i="0" u="none" strike="noStrike" kern="1200" cap="none" spc="0" normalizeH="0" baseline="0">
                      <a:ln>
                        <a:noFill/>
                      </a:ln>
                      <a:solidFill>
                        <a:prstClr val="white"/>
                      </a:solidFill>
                      <a:effectLst/>
                      <a:uLnTx/>
                      <a:uFillTx/>
                      <a:latin typeface="Roboto"/>
                      <a:ea typeface="Roboto" panose="02000000000000000000" pitchFamily="2" charset="0"/>
                      <a:cs typeface="Roboto" panose="02000000000000000000" pitchFamily="2" charset="0"/>
                    </a:rPr>
                    <a:t>Motivacions Estratègiques</a:t>
                  </a:r>
                </a:p>
              </p:txBody>
            </p:sp>
            <p:sp>
              <p:nvSpPr>
                <p:cNvPr id="46" name="Rectángulo 45">
                  <a:extLst>
                    <a:ext uri="{FF2B5EF4-FFF2-40B4-BE49-F238E27FC236}">
                      <a16:creationId xmlns:a16="http://schemas.microsoft.com/office/drawing/2014/main" id="{BA495EA6-E40A-D07F-617E-9F296D019BA5}"/>
                    </a:ext>
                  </a:extLst>
                </p:cNvPr>
                <p:cNvSpPr>
                  <a:spLocks/>
                </p:cNvSpPr>
                <p:nvPr/>
              </p:nvSpPr>
              <p:spPr>
                <a:xfrm>
                  <a:off x="9824199" y="1190916"/>
                  <a:ext cx="1258389" cy="13849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sz="900" b="0" i="0" u="none" strike="noStrike" kern="1200" cap="none" spc="0" normalizeH="0" baseline="0">
                      <a:ln>
                        <a:noFill/>
                      </a:ln>
                      <a:solidFill>
                        <a:prstClr val="white"/>
                      </a:solidFill>
                      <a:effectLst/>
                      <a:uLnTx/>
                      <a:uFillTx/>
                      <a:latin typeface="Roboto"/>
                      <a:ea typeface="Roboto" panose="02000000000000000000" pitchFamily="2" charset="0"/>
                      <a:cs typeface="Roboto" panose="02000000000000000000" pitchFamily="2" charset="0"/>
                    </a:rPr>
                    <a:t>Consideracions Prèvies</a:t>
                  </a:r>
                </a:p>
              </p:txBody>
            </p:sp>
            <p:cxnSp>
              <p:nvCxnSpPr>
                <p:cNvPr id="898" name="Conector recto 897">
                  <a:extLst>
                    <a:ext uri="{FF2B5EF4-FFF2-40B4-BE49-F238E27FC236}">
                      <a16:creationId xmlns:a16="http://schemas.microsoft.com/office/drawing/2014/main" id="{2A192E81-3CE1-B438-2F65-B5A8237AF7B7}"/>
                    </a:ext>
                  </a:extLst>
                </p:cNvPr>
                <p:cNvCxnSpPr/>
                <p:nvPr/>
              </p:nvCxnSpPr>
              <p:spPr>
                <a:xfrm>
                  <a:off x="7460519" y="1168972"/>
                  <a:ext cx="0" cy="17043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05" name="Conector recto 904">
                  <a:extLst>
                    <a:ext uri="{FF2B5EF4-FFF2-40B4-BE49-F238E27FC236}">
                      <a16:creationId xmlns:a16="http://schemas.microsoft.com/office/drawing/2014/main" id="{52C73E7B-856E-FCC6-0886-CE4AAAF1CF27}"/>
                    </a:ext>
                  </a:extLst>
                </p:cNvPr>
                <p:cNvCxnSpPr/>
                <p:nvPr/>
              </p:nvCxnSpPr>
              <p:spPr>
                <a:xfrm>
                  <a:off x="8223667" y="1164638"/>
                  <a:ext cx="0" cy="17043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08" name="Conector recto 907">
                  <a:extLst>
                    <a:ext uri="{FF2B5EF4-FFF2-40B4-BE49-F238E27FC236}">
                      <a16:creationId xmlns:a16="http://schemas.microsoft.com/office/drawing/2014/main" id="{BCBF267C-3D4F-B59D-9D76-F15EB2484787}"/>
                    </a:ext>
                  </a:extLst>
                </p:cNvPr>
                <p:cNvCxnSpPr/>
                <p:nvPr/>
              </p:nvCxnSpPr>
              <p:spPr>
                <a:xfrm>
                  <a:off x="9768834" y="1168972"/>
                  <a:ext cx="0" cy="17043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18" name="Conector recto 917">
                  <a:extLst>
                    <a:ext uri="{FF2B5EF4-FFF2-40B4-BE49-F238E27FC236}">
                      <a16:creationId xmlns:a16="http://schemas.microsoft.com/office/drawing/2014/main" id="{677271B3-3E13-3A37-18CA-011B46D76B09}"/>
                    </a:ext>
                  </a:extLst>
                </p:cNvPr>
                <p:cNvCxnSpPr/>
                <p:nvPr/>
              </p:nvCxnSpPr>
              <p:spPr>
                <a:xfrm>
                  <a:off x="11128395" y="1168972"/>
                  <a:ext cx="0" cy="17043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901" name="Rectángulo 900">
                <a:extLst>
                  <a:ext uri="{FF2B5EF4-FFF2-40B4-BE49-F238E27FC236}">
                    <a16:creationId xmlns:a16="http://schemas.microsoft.com/office/drawing/2014/main" id="{C4892B45-76A5-C6B2-D51E-141F5A2217D5}"/>
                  </a:ext>
                </a:extLst>
              </p:cNvPr>
              <p:cNvSpPr>
                <a:spLocks/>
              </p:cNvSpPr>
              <p:nvPr/>
            </p:nvSpPr>
            <p:spPr>
              <a:xfrm>
                <a:off x="6597759" y="484226"/>
                <a:ext cx="1669876" cy="13849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sz="900" b="0" i="0" u="none" strike="noStrike" kern="1200" cap="none" spc="0" normalizeH="0" baseline="0">
                    <a:ln>
                      <a:noFill/>
                    </a:ln>
                    <a:solidFill>
                      <a:prstClr val="white"/>
                    </a:solidFill>
                    <a:effectLst/>
                    <a:uLnTx/>
                    <a:uFillTx/>
                    <a:latin typeface="Roboto"/>
                    <a:ea typeface="Roboto" panose="02000000000000000000" pitchFamily="2" charset="0"/>
                    <a:cs typeface="Roboto" panose="02000000000000000000" pitchFamily="2" charset="0"/>
                  </a:rPr>
                  <a:t>Valor de l’empresa i estructures</a:t>
                </a:r>
              </a:p>
            </p:txBody>
          </p:sp>
          <p:cxnSp>
            <p:nvCxnSpPr>
              <p:cNvPr id="902" name="Conector recto 901">
                <a:extLst>
                  <a:ext uri="{FF2B5EF4-FFF2-40B4-BE49-F238E27FC236}">
                    <a16:creationId xmlns:a16="http://schemas.microsoft.com/office/drawing/2014/main" id="{7DCF48F7-6643-B8B3-250E-61D1C068207B}"/>
                  </a:ext>
                </a:extLst>
              </p:cNvPr>
              <p:cNvCxnSpPr/>
              <p:nvPr/>
            </p:nvCxnSpPr>
            <p:spPr>
              <a:xfrm>
                <a:off x="8315660" y="461263"/>
                <a:ext cx="0" cy="17043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906" name="Rectángulo 905">
                <a:extLst>
                  <a:ext uri="{FF2B5EF4-FFF2-40B4-BE49-F238E27FC236}">
                    <a16:creationId xmlns:a16="http://schemas.microsoft.com/office/drawing/2014/main" id="{5ADE49B4-4FA2-EE12-1A5E-3EB16F8D1E3D}"/>
                  </a:ext>
                </a:extLst>
              </p:cNvPr>
              <p:cNvSpPr>
                <a:spLocks/>
              </p:cNvSpPr>
              <p:nvPr/>
            </p:nvSpPr>
            <p:spPr>
              <a:xfrm>
                <a:off x="8274142" y="484226"/>
                <a:ext cx="1115476" cy="13849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sz="900" b="0" i="0" u="none" strike="noStrike" kern="1200" cap="none" spc="0" normalizeH="0" baseline="0">
                    <a:ln>
                      <a:noFill/>
                    </a:ln>
                    <a:solidFill>
                      <a:prstClr val="white"/>
                    </a:solidFill>
                    <a:effectLst/>
                    <a:uLnTx/>
                    <a:uFillTx/>
                    <a:latin typeface="Roboto"/>
                    <a:ea typeface="Roboto" panose="02000000000000000000" pitchFamily="2" charset="0"/>
                    <a:cs typeface="Roboto" panose="02000000000000000000" pitchFamily="2" charset="0"/>
                  </a:rPr>
                  <a:t>Fases del procés </a:t>
                </a:r>
              </a:p>
            </p:txBody>
          </p:sp>
          <p:cxnSp>
            <p:nvCxnSpPr>
              <p:cNvPr id="909" name="Conector recto 908">
                <a:extLst>
                  <a:ext uri="{FF2B5EF4-FFF2-40B4-BE49-F238E27FC236}">
                    <a16:creationId xmlns:a16="http://schemas.microsoft.com/office/drawing/2014/main" id="{633D66A4-E55D-0E58-92ED-9D26178F5B22}"/>
                  </a:ext>
                </a:extLst>
              </p:cNvPr>
              <p:cNvCxnSpPr/>
              <p:nvPr/>
            </p:nvCxnSpPr>
            <p:spPr>
              <a:xfrm>
                <a:off x="9345547" y="457485"/>
                <a:ext cx="0" cy="17043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910" name="Rectángulo 909">
                <a:extLst>
                  <a:ext uri="{FF2B5EF4-FFF2-40B4-BE49-F238E27FC236}">
                    <a16:creationId xmlns:a16="http://schemas.microsoft.com/office/drawing/2014/main" id="{D946D0E9-F956-95EF-B6FF-00EBB459827E}"/>
                  </a:ext>
                </a:extLst>
              </p:cNvPr>
              <p:cNvSpPr>
                <a:spLocks/>
              </p:cNvSpPr>
              <p:nvPr/>
            </p:nvSpPr>
            <p:spPr>
              <a:xfrm>
                <a:off x="9405839" y="484226"/>
                <a:ext cx="1115474" cy="13849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sz="900" b="0" i="0" u="none" strike="noStrike" kern="1200" cap="none" spc="0" normalizeH="0" baseline="0">
                    <a:ln>
                      <a:noFill/>
                    </a:ln>
                    <a:solidFill>
                      <a:prstClr val="white"/>
                    </a:solidFill>
                    <a:effectLst/>
                    <a:uLnTx/>
                    <a:uFillTx/>
                    <a:latin typeface="Roboto"/>
                    <a:ea typeface="Roboto" panose="02000000000000000000" pitchFamily="2" charset="0"/>
                    <a:cs typeface="Roboto" panose="02000000000000000000" pitchFamily="2" charset="0"/>
                  </a:rPr>
                  <a:t>Consideracions finals</a:t>
                </a:r>
              </a:p>
            </p:txBody>
          </p:sp>
        </p:grpSp>
        <p:cxnSp>
          <p:nvCxnSpPr>
            <p:cNvPr id="2" name="Conector recto 1">
              <a:extLst>
                <a:ext uri="{FF2B5EF4-FFF2-40B4-BE49-F238E27FC236}">
                  <a16:creationId xmlns:a16="http://schemas.microsoft.com/office/drawing/2014/main" id="{D8947B92-BCAD-6CD0-1487-19C826074B1B}"/>
                </a:ext>
              </a:extLst>
            </p:cNvPr>
            <p:cNvCxnSpPr/>
            <p:nvPr/>
          </p:nvCxnSpPr>
          <p:spPr>
            <a:xfrm>
              <a:off x="10082962" y="372855"/>
              <a:ext cx="0" cy="17043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0" name="Título 1">
            <a:extLst>
              <a:ext uri="{FF2B5EF4-FFF2-40B4-BE49-F238E27FC236}">
                <a16:creationId xmlns:a16="http://schemas.microsoft.com/office/drawing/2014/main" id="{3AD701B6-29A0-BAA4-2022-DEC74C2D45AF}"/>
              </a:ext>
            </a:extLst>
          </p:cNvPr>
          <p:cNvSpPr txBox="1">
            <a:spLocks/>
          </p:cNvSpPr>
          <p:nvPr/>
        </p:nvSpPr>
        <p:spPr>
          <a:xfrm>
            <a:off x="358870" y="544636"/>
            <a:ext cx="7456059" cy="41489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ca-ES" sz="1600" b="1" dirty="0">
                <a:solidFill>
                  <a:schemeClr val="bg1"/>
                </a:solidFill>
                <a:latin typeface="+mn-lt"/>
                <a:ea typeface="Roboto" panose="02000000000000000000" pitchFamily="2" charset="0"/>
              </a:rPr>
              <a:t>Situació</a:t>
            </a:r>
            <a:r>
              <a:rPr lang="es-ES" sz="1600" b="1" dirty="0">
                <a:solidFill>
                  <a:schemeClr val="bg1"/>
                </a:solidFill>
                <a:latin typeface="+mn-lt"/>
                <a:ea typeface="Roboto" panose="02000000000000000000" pitchFamily="2" charset="0"/>
              </a:rPr>
              <a:t> i </a:t>
            </a:r>
            <a:r>
              <a:rPr lang="es-ES" sz="1600" b="1" dirty="0" err="1">
                <a:solidFill>
                  <a:schemeClr val="bg1"/>
                </a:solidFill>
                <a:latin typeface="+mn-lt"/>
                <a:ea typeface="Roboto" panose="02000000000000000000" pitchFamily="2" charset="0"/>
              </a:rPr>
              <a:t>perspectives</a:t>
            </a:r>
            <a:r>
              <a:rPr lang="es-ES" sz="1600" b="1" dirty="0">
                <a:solidFill>
                  <a:schemeClr val="bg1"/>
                </a:solidFill>
                <a:latin typeface="+mn-lt"/>
                <a:ea typeface="Roboto" panose="02000000000000000000" pitchFamily="2" charset="0"/>
              </a:rPr>
              <a:t> del M&amp;A a </a:t>
            </a:r>
            <a:r>
              <a:rPr lang="es-ES" sz="1600" b="1" dirty="0" err="1">
                <a:solidFill>
                  <a:schemeClr val="bg1"/>
                </a:solidFill>
                <a:latin typeface="+mn-lt"/>
                <a:ea typeface="Roboto" panose="02000000000000000000" pitchFamily="2" charset="0"/>
              </a:rPr>
              <a:t>Espanya</a:t>
            </a:r>
            <a:r>
              <a:rPr lang="es-ES" sz="1600" b="1" dirty="0">
                <a:solidFill>
                  <a:schemeClr val="bg1"/>
                </a:solidFill>
                <a:latin typeface="+mn-lt"/>
                <a:ea typeface="Roboto" panose="02000000000000000000" pitchFamily="2" charset="0"/>
              </a:rPr>
              <a:t> al 2025</a:t>
            </a:r>
            <a:endParaRPr kumimoji="0" lang="es-ES" sz="1600" b="1" i="0" u="none" strike="noStrike" kern="1200" cap="none" spc="0" normalizeH="0" baseline="0" noProof="0" dirty="0">
              <a:ln>
                <a:noFill/>
              </a:ln>
              <a:solidFill>
                <a:schemeClr val="bg1"/>
              </a:solidFill>
              <a:effectLst/>
              <a:uLnTx/>
              <a:uFillTx/>
              <a:latin typeface="+mn-lt"/>
              <a:ea typeface="Roboto" panose="02000000000000000000" pitchFamily="2" charset="0"/>
            </a:endParaRPr>
          </a:p>
        </p:txBody>
      </p:sp>
      <p:sp>
        <p:nvSpPr>
          <p:cNvPr id="5" name="CuadroTexto 4">
            <a:extLst>
              <a:ext uri="{FF2B5EF4-FFF2-40B4-BE49-F238E27FC236}">
                <a16:creationId xmlns:a16="http://schemas.microsoft.com/office/drawing/2014/main" id="{F631F69D-63BF-58E2-F843-838703746D8B}"/>
              </a:ext>
            </a:extLst>
          </p:cNvPr>
          <p:cNvSpPr txBox="1"/>
          <p:nvPr/>
        </p:nvSpPr>
        <p:spPr>
          <a:xfrm>
            <a:off x="567937" y="1167278"/>
            <a:ext cx="4851416" cy="2375009"/>
          </a:xfrm>
          <a:prstGeom prst="rect">
            <a:avLst/>
          </a:prstGeom>
          <a:noFill/>
        </p:spPr>
        <p:txBody>
          <a:bodyPr wrap="square">
            <a:spAutoFit/>
          </a:bodyPr>
          <a:lstStyle/>
          <a:p>
            <a:pPr algn="just">
              <a:lnSpc>
                <a:spcPct val="150000"/>
              </a:lnSpc>
            </a:pPr>
            <a:r>
              <a:rPr lang="es-ES" sz="1000" dirty="0"/>
              <a:t>El 2024 ha </a:t>
            </a:r>
            <a:r>
              <a:rPr lang="es-ES" sz="1000" dirty="0" err="1"/>
              <a:t>estat</a:t>
            </a:r>
            <a:r>
              <a:rPr lang="es-ES" sz="1000" dirty="0"/>
              <a:t> un </a:t>
            </a:r>
            <a:r>
              <a:rPr lang="es-ES" sz="1000" dirty="0" err="1"/>
              <a:t>any</a:t>
            </a:r>
            <a:r>
              <a:rPr lang="es-ES" sz="1000" dirty="0"/>
              <a:t> </a:t>
            </a:r>
            <a:r>
              <a:rPr lang="es-ES" sz="1000" dirty="0" err="1"/>
              <a:t>marcat</a:t>
            </a:r>
            <a:r>
              <a:rPr lang="es-ES" sz="1000" dirty="0"/>
              <a:t> per la </a:t>
            </a:r>
            <a:r>
              <a:rPr lang="es-ES" sz="1000" dirty="0" err="1"/>
              <a:t>recuperació</a:t>
            </a:r>
            <a:r>
              <a:rPr lang="es-ES" sz="1000" dirty="0"/>
              <a:t> </a:t>
            </a:r>
            <a:r>
              <a:rPr lang="es-ES" sz="1000" dirty="0" err="1"/>
              <a:t>dels</a:t>
            </a:r>
            <a:r>
              <a:rPr lang="es-ES" sz="1000" dirty="0"/>
              <a:t> </a:t>
            </a:r>
            <a:r>
              <a:rPr lang="es-ES" sz="1000" b="1" dirty="0" err="1"/>
              <a:t>nivells</a:t>
            </a:r>
            <a:r>
              <a:rPr lang="es-ES" sz="1000" b="1" dirty="0"/>
              <a:t> </a:t>
            </a:r>
            <a:r>
              <a:rPr lang="es-ES" sz="1000" b="1" dirty="0" err="1"/>
              <a:t>d’inversió</a:t>
            </a:r>
            <a:r>
              <a:rPr lang="es-ES" sz="1000" b="1" dirty="0"/>
              <a:t> en M&amp;A a </a:t>
            </a:r>
            <a:r>
              <a:rPr lang="es-ES" sz="1000" b="1" dirty="0" err="1"/>
              <a:t>Espanya</a:t>
            </a:r>
            <a:r>
              <a:rPr lang="es-ES" sz="1000" dirty="0"/>
              <a:t>, impulsada per un </a:t>
            </a:r>
            <a:r>
              <a:rPr lang="es-ES" sz="1000" dirty="0" err="1"/>
              <a:t>increment</a:t>
            </a:r>
            <a:r>
              <a:rPr lang="es-ES" sz="1000" dirty="0"/>
              <a:t> del </a:t>
            </a:r>
            <a:r>
              <a:rPr lang="es-ES" sz="1000" dirty="0" err="1"/>
              <a:t>tiquet</a:t>
            </a:r>
            <a:r>
              <a:rPr lang="es-ES" sz="1000" dirty="0"/>
              <a:t> </a:t>
            </a:r>
            <a:r>
              <a:rPr lang="es-ES" sz="1000" dirty="0" err="1"/>
              <a:t>mitjà</a:t>
            </a:r>
            <a:r>
              <a:rPr lang="es-ES" sz="1000" dirty="0"/>
              <a:t> de les operacions. </a:t>
            </a:r>
          </a:p>
          <a:p>
            <a:pPr algn="just">
              <a:lnSpc>
                <a:spcPct val="150000"/>
              </a:lnSpc>
            </a:pPr>
            <a:endParaRPr lang="es-ES" sz="1000" dirty="0"/>
          </a:p>
          <a:p>
            <a:pPr algn="just">
              <a:lnSpc>
                <a:spcPct val="150000"/>
              </a:lnSpc>
            </a:pPr>
            <a:r>
              <a:rPr lang="es-ES" sz="1000" dirty="0" err="1"/>
              <a:t>Amb</a:t>
            </a:r>
            <a:r>
              <a:rPr lang="es-ES" sz="1000" dirty="0"/>
              <a:t> un </a:t>
            </a:r>
            <a:r>
              <a:rPr lang="es-ES" sz="1000" b="1" dirty="0" err="1"/>
              <a:t>context</a:t>
            </a:r>
            <a:r>
              <a:rPr lang="es-ES" sz="1000" b="1" dirty="0"/>
              <a:t> </a:t>
            </a:r>
            <a:r>
              <a:rPr lang="es-ES" sz="1000" b="1" dirty="0" err="1"/>
              <a:t>macroeconòmic</a:t>
            </a:r>
            <a:r>
              <a:rPr lang="es-ES" sz="1000" b="1" dirty="0"/>
              <a:t> </a:t>
            </a:r>
            <a:r>
              <a:rPr lang="es-ES" sz="1000" b="1" dirty="0" err="1"/>
              <a:t>més</a:t>
            </a:r>
            <a:r>
              <a:rPr lang="es-ES" sz="1000" b="1" dirty="0"/>
              <a:t> favorable per a la </a:t>
            </a:r>
            <a:r>
              <a:rPr lang="es-ES" sz="1000" b="1" dirty="0" err="1"/>
              <a:t>inversió</a:t>
            </a:r>
            <a:r>
              <a:rPr lang="es-ES" sz="1000" b="1" dirty="0"/>
              <a:t> i un </a:t>
            </a:r>
            <a:r>
              <a:rPr lang="es-ES" sz="1000" b="1" dirty="0" err="1"/>
              <a:t>major</a:t>
            </a:r>
            <a:r>
              <a:rPr lang="es-ES" sz="1000" b="1" dirty="0"/>
              <a:t> </a:t>
            </a:r>
            <a:r>
              <a:rPr lang="es-ES" sz="1000" b="1" dirty="0" err="1"/>
              <a:t>protagonisme</a:t>
            </a:r>
            <a:r>
              <a:rPr lang="es-ES" sz="1000" b="1" dirty="0"/>
              <a:t> </a:t>
            </a:r>
            <a:r>
              <a:rPr lang="es-ES" sz="1000" b="1" dirty="0" err="1"/>
              <a:t>dels</a:t>
            </a:r>
            <a:r>
              <a:rPr lang="es-ES" sz="1000" b="1" dirty="0"/>
              <a:t> </a:t>
            </a:r>
            <a:r>
              <a:rPr lang="es-ES" sz="1000" b="1" dirty="0" err="1"/>
              <a:t>inversors</a:t>
            </a:r>
            <a:r>
              <a:rPr lang="es-ES" sz="1000" b="1" dirty="0"/>
              <a:t> </a:t>
            </a:r>
            <a:r>
              <a:rPr lang="es-ES" sz="1000" b="1" dirty="0" err="1"/>
              <a:t>financers</a:t>
            </a:r>
            <a:r>
              <a:rPr lang="es-ES" sz="1000" dirty="0"/>
              <a:t>, també </a:t>
            </a:r>
            <a:r>
              <a:rPr lang="es-ES" sz="1000" dirty="0" err="1"/>
              <a:t>s’espera</a:t>
            </a:r>
            <a:r>
              <a:rPr lang="es-ES" sz="1000" dirty="0"/>
              <a:t> que el 2025 </a:t>
            </a:r>
            <a:r>
              <a:rPr lang="es-ES" sz="1000" dirty="0" err="1"/>
              <a:t>sigui</a:t>
            </a:r>
            <a:r>
              <a:rPr lang="es-ES" sz="1000" dirty="0"/>
              <a:t> un bon </a:t>
            </a:r>
            <a:r>
              <a:rPr lang="es-ES" sz="1000" dirty="0" err="1"/>
              <a:t>any</a:t>
            </a:r>
            <a:r>
              <a:rPr lang="es-ES" sz="1000" dirty="0"/>
              <a:t>.</a:t>
            </a:r>
          </a:p>
          <a:p>
            <a:pPr algn="just">
              <a:lnSpc>
                <a:spcPct val="150000"/>
              </a:lnSpc>
            </a:pPr>
            <a:r>
              <a:rPr lang="es-ES" sz="1000" dirty="0"/>
              <a:t> </a:t>
            </a:r>
          </a:p>
          <a:p>
            <a:pPr algn="just">
              <a:lnSpc>
                <a:spcPct val="150000"/>
              </a:lnSpc>
            </a:pPr>
            <a:r>
              <a:rPr lang="es-ES" sz="1000" dirty="0" err="1"/>
              <a:t>Pel</a:t>
            </a:r>
            <a:r>
              <a:rPr lang="es-ES" sz="1000" dirty="0"/>
              <a:t> que fa a la resta de </a:t>
            </a:r>
            <a:r>
              <a:rPr lang="es-ES" sz="1000" dirty="0" err="1"/>
              <a:t>mercats</a:t>
            </a:r>
            <a:r>
              <a:rPr lang="es-ES" sz="1000" dirty="0"/>
              <a:t>, </a:t>
            </a:r>
            <a:r>
              <a:rPr lang="es-ES" sz="1000" dirty="0" err="1"/>
              <a:t>observem</a:t>
            </a:r>
            <a:r>
              <a:rPr lang="es-ES" sz="1000" dirty="0"/>
              <a:t> un </a:t>
            </a:r>
            <a:r>
              <a:rPr lang="es-ES" sz="1000" b="1" dirty="0" err="1"/>
              <a:t>augment</a:t>
            </a:r>
            <a:r>
              <a:rPr lang="es-ES" sz="1000" b="1" dirty="0"/>
              <a:t> de la </a:t>
            </a:r>
            <a:r>
              <a:rPr lang="es-ES" sz="1000" b="1" dirty="0" err="1"/>
              <a:t>confiança</a:t>
            </a:r>
            <a:r>
              <a:rPr lang="es-ES" sz="1000" b="1" dirty="0"/>
              <a:t> inversora al </a:t>
            </a:r>
            <a:r>
              <a:rPr lang="es-ES" sz="1000" b="1" dirty="0" err="1"/>
              <a:t>nostre</a:t>
            </a:r>
            <a:r>
              <a:rPr lang="es-ES" sz="1000" b="1" dirty="0"/>
              <a:t> país</a:t>
            </a:r>
            <a:r>
              <a:rPr lang="es-ES" sz="1000" dirty="0"/>
              <a:t>, </a:t>
            </a:r>
            <a:r>
              <a:rPr lang="es-ES" sz="1000" dirty="0" err="1"/>
              <a:t>atès</a:t>
            </a:r>
            <a:r>
              <a:rPr lang="es-ES" sz="1000" dirty="0"/>
              <a:t> que el </a:t>
            </a:r>
            <a:r>
              <a:rPr lang="es-ES" sz="1000" dirty="0" err="1"/>
              <a:t>creixement</a:t>
            </a:r>
            <a:r>
              <a:rPr lang="es-ES" sz="1000" dirty="0"/>
              <a:t> en el valor de la </a:t>
            </a:r>
            <a:r>
              <a:rPr lang="es-ES" sz="1000" dirty="0" err="1"/>
              <a:t>inversió</a:t>
            </a:r>
            <a:r>
              <a:rPr lang="es-ES" sz="1000" dirty="0"/>
              <a:t> a </a:t>
            </a:r>
            <a:r>
              <a:rPr lang="es-ES" sz="1000" dirty="0" err="1"/>
              <a:t>Espanya</a:t>
            </a:r>
            <a:r>
              <a:rPr lang="es-ES" sz="1000" dirty="0"/>
              <a:t> </a:t>
            </a:r>
            <a:r>
              <a:rPr lang="es-ES" sz="1000" dirty="0" err="1"/>
              <a:t>és</a:t>
            </a:r>
            <a:r>
              <a:rPr lang="es-ES" sz="1000" dirty="0"/>
              <a:t> </a:t>
            </a:r>
            <a:r>
              <a:rPr lang="es-ES" sz="1000" dirty="0" err="1"/>
              <a:t>molt</a:t>
            </a:r>
            <a:r>
              <a:rPr lang="es-ES" sz="1000" dirty="0"/>
              <a:t> superior al </a:t>
            </a:r>
            <a:r>
              <a:rPr lang="es-ES" sz="1000" dirty="0" err="1"/>
              <a:t>registrat</a:t>
            </a:r>
            <a:r>
              <a:rPr lang="es-ES" sz="1000" dirty="0"/>
              <a:t> </a:t>
            </a:r>
            <a:r>
              <a:rPr lang="es-ES" sz="1000" dirty="0" err="1"/>
              <a:t>tant</a:t>
            </a:r>
            <a:r>
              <a:rPr lang="es-ES" sz="1000" dirty="0"/>
              <a:t> a </a:t>
            </a:r>
            <a:r>
              <a:rPr lang="es-ES" sz="1000" dirty="0" err="1"/>
              <a:t>nivell</a:t>
            </a:r>
            <a:r>
              <a:rPr lang="es-ES" sz="1000" dirty="0"/>
              <a:t> </a:t>
            </a:r>
            <a:r>
              <a:rPr lang="es-ES" sz="1000" dirty="0" err="1"/>
              <a:t>europeu</a:t>
            </a:r>
            <a:r>
              <a:rPr lang="es-ES" sz="1000" dirty="0"/>
              <a:t> </a:t>
            </a:r>
            <a:r>
              <a:rPr lang="es-ES" sz="1000" b="1" dirty="0"/>
              <a:t>(+16%) </a:t>
            </a:r>
            <a:r>
              <a:rPr lang="es-ES" sz="1000" dirty="0" err="1"/>
              <a:t>com</a:t>
            </a:r>
            <a:r>
              <a:rPr lang="es-ES" sz="1000" dirty="0"/>
              <a:t> global </a:t>
            </a:r>
            <a:r>
              <a:rPr lang="es-ES" sz="1000" b="1" dirty="0"/>
              <a:t>(-8%).</a:t>
            </a:r>
            <a:endParaRPr lang="ca-ES" sz="1000" b="1" dirty="0"/>
          </a:p>
        </p:txBody>
      </p:sp>
      <p:graphicFrame>
        <p:nvGraphicFramePr>
          <p:cNvPr id="8" name="Gráfico 7">
            <a:extLst>
              <a:ext uri="{FF2B5EF4-FFF2-40B4-BE49-F238E27FC236}">
                <a16:creationId xmlns:a16="http://schemas.microsoft.com/office/drawing/2014/main" id="{AD067C2C-9175-D44A-7322-B09388EC2B24}"/>
              </a:ext>
            </a:extLst>
          </p:cNvPr>
          <p:cNvGraphicFramePr>
            <a:graphicFrameLocks/>
          </p:cNvGraphicFramePr>
          <p:nvPr>
            <p:extLst>
              <p:ext uri="{D42A27DB-BD31-4B8C-83A1-F6EECF244321}">
                <p14:modId xmlns:p14="http://schemas.microsoft.com/office/powerpoint/2010/main" val="2625406528"/>
              </p:ext>
            </p:extLst>
          </p:nvPr>
        </p:nvGraphicFramePr>
        <p:xfrm>
          <a:off x="553665" y="4103109"/>
          <a:ext cx="4865687" cy="2079388"/>
        </p:xfrm>
        <a:graphic>
          <a:graphicData uri="http://schemas.openxmlformats.org/drawingml/2006/chart">
            <c:chart xmlns:c="http://schemas.openxmlformats.org/drawingml/2006/chart" xmlns:r="http://schemas.openxmlformats.org/officeDocument/2006/relationships" r:id="rId3"/>
          </a:graphicData>
        </a:graphic>
      </p:graphicFrame>
      <p:sp>
        <p:nvSpPr>
          <p:cNvPr id="14" name="CuadroTexto 13">
            <a:extLst>
              <a:ext uri="{FF2B5EF4-FFF2-40B4-BE49-F238E27FC236}">
                <a16:creationId xmlns:a16="http://schemas.microsoft.com/office/drawing/2014/main" id="{C62A3244-DFFC-5FFF-E6FE-B83B5198BEB1}"/>
              </a:ext>
            </a:extLst>
          </p:cNvPr>
          <p:cNvSpPr txBox="1"/>
          <p:nvPr/>
        </p:nvSpPr>
        <p:spPr>
          <a:xfrm>
            <a:off x="568732" y="3637094"/>
            <a:ext cx="4898245" cy="297517"/>
          </a:xfrm>
          <a:prstGeom prst="rect">
            <a:avLst/>
          </a:prstGeom>
          <a:noFill/>
        </p:spPr>
        <p:txBody>
          <a:bodyPr wrap="square">
            <a:spAutoFit/>
          </a:bodyPr>
          <a:lstStyle/>
          <a:p>
            <a:pPr>
              <a:lnSpc>
                <a:spcPct val="150000"/>
              </a:lnSpc>
            </a:pPr>
            <a:r>
              <a:rPr lang="es-ES" sz="1000" b="1" u="sng"/>
              <a:t>Número de transaccions completades  </a:t>
            </a:r>
          </a:p>
        </p:txBody>
      </p:sp>
      <p:pic>
        <p:nvPicPr>
          <p:cNvPr id="1026" name="Picture 2" descr="Bandera de España - Wikipedia, la enciclopedia libre">
            <a:extLst>
              <a:ext uri="{FF2B5EF4-FFF2-40B4-BE49-F238E27FC236}">
                <a16:creationId xmlns:a16="http://schemas.microsoft.com/office/drawing/2014/main" id="{4B68A15E-8FFE-D711-47DF-7B53E4F516D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3124" y="3713704"/>
            <a:ext cx="280241" cy="186827"/>
          </a:xfrm>
          <a:prstGeom prst="rect">
            <a:avLst/>
          </a:prstGeom>
          <a:noFill/>
          <a:extLst>
            <a:ext uri="{909E8E84-426E-40DD-AFC4-6F175D3DCCD1}">
              <a14:hiddenFill xmlns:a14="http://schemas.microsoft.com/office/drawing/2010/main">
                <a:solidFill>
                  <a:srgbClr val="FFFFFF"/>
                </a:solidFill>
              </a14:hiddenFill>
            </a:ext>
          </a:extLst>
        </p:spPr>
      </p:pic>
      <p:sp>
        <p:nvSpPr>
          <p:cNvPr id="15" name="CuadroTexto 14">
            <a:extLst>
              <a:ext uri="{FF2B5EF4-FFF2-40B4-BE49-F238E27FC236}">
                <a16:creationId xmlns:a16="http://schemas.microsoft.com/office/drawing/2014/main" id="{A870732B-4DC5-5521-F767-02BDE048BBC1}"/>
              </a:ext>
            </a:extLst>
          </p:cNvPr>
          <p:cNvSpPr txBox="1"/>
          <p:nvPr/>
        </p:nvSpPr>
        <p:spPr>
          <a:xfrm>
            <a:off x="5589367" y="1108939"/>
            <a:ext cx="4898245" cy="297517"/>
          </a:xfrm>
          <a:prstGeom prst="rect">
            <a:avLst/>
          </a:prstGeom>
          <a:noFill/>
        </p:spPr>
        <p:txBody>
          <a:bodyPr wrap="square">
            <a:spAutoFit/>
          </a:bodyPr>
          <a:lstStyle/>
          <a:p>
            <a:pPr>
              <a:lnSpc>
                <a:spcPct val="150000"/>
              </a:lnSpc>
            </a:pPr>
            <a:r>
              <a:rPr lang="es-ES" sz="1000" b="1" u="sng" err="1"/>
              <a:t>Condicionants</a:t>
            </a:r>
            <a:r>
              <a:rPr lang="es-ES" sz="1000" b="1" u="sng"/>
              <a:t> del </a:t>
            </a:r>
            <a:r>
              <a:rPr lang="es-ES" sz="1000" b="1" u="sng" err="1"/>
              <a:t>Mercat</a:t>
            </a:r>
            <a:r>
              <a:rPr lang="es-ES" sz="1000" b="1" u="sng"/>
              <a:t> del M&amp;A a </a:t>
            </a:r>
            <a:r>
              <a:rPr lang="es-ES" sz="1000" b="1" u="sng" err="1"/>
              <a:t>Espanya</a:t>
            </a:r>
            <a:r>
              <a:rPr lang="es-ES" sz="1000" b="1" u="sng"/>
              <a:t> al 2024</a:t>
            </a:r>
          </a:p>
        </p:txBody>
      </p:sp>
      <p:pic>
        <p:nvPicPr>
          <p:cNvPr id="17" name="Gráfico 16" descr="Inteligencia artificial contorno">
            <a:extLst>
              <a:ext uri="{FF2B5EF4-FFF2-40B4-BE49-F238E27FC236}">
                <a16:creationId xmlns:a16="http://schemas.microsoft.com/office/drawing/2014/main" id="{1D00F3F7-D4E8-1BD6-3D27-BF40FF6194B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549249" y="1660552"/>
            <a:ext cx="284129" cy="284129"/>
          </a:xfrm>
          <a:prstGeom prst="rect">
            <a:avLst/>
          </a:prstGeom>
        </p:spPr>
      </p:pic>
      <p:pic>
        <p:nvPicPr>
          <p:cNvPr id="19" name="Gráfico 18" descr="Portapapeles comprobado contorno">
            <a:extLst>
              <a:ext uri="{FF2B5EF4-FFF2-40B4-BE49-F238E27FC236}">
                <a16:creationId xmlns:a16="http://schemas.microsoft.com/office/drawing/2014/main" id="{1D1F7062-65B0-59A8-CB13-E96729CA2E8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374111" y="1643668"/>
            <a:ext cx="284129" cy="284129"/>
          </a:xfrm>
          <a:prstGeom prst="rect">
            <a:avLst/>
          </a:prstGeom>
        </p:spPr>
      </p:pic>
      <p:pic>
        <p:nvPicPr>
          <p:cNvPr id="21" name="Gráfico 20" descr="Globo terrestre contorno">
            <a:extLst>
              <a:ext uri="{FF2B5EF4-FFF2-40B4-BE49-F238E27FC236}">
                <a16:creationId xmlns:a16="http://schemas.microsoft.com/office/drawing/2014/main" id="{30CA8006-CA29-4EE0-B674-77D5F8ED4EE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243274" y="1645787"/>
            <a:ext cx="284129" cy="284129"/>
          </a:xfrm>
          <a:prstGeom prst="rect">
            <a:avLst/>
          </a:prstGeom>
        </p:spPr>
      </p:pic>
      <p:sp>
        <p:nvSpPr>
          <p:cNvPr id="23" name="CuadroTexto 22">
            <a:extLst>
              <a:ext uri="{FF2B5EF4-FFF2-40B4-BE49-F238E27FC236}">
                <a16:creationId xmlns:a16="http://schemas.microsoft.com/office/drawing/2014/main" id="{72592985-96D6-A366-A10C-FB65DEBA8BD6}"/>
              </a:ext>
            </a:extLst>
          </p:cNvPr>
          <p:cNvSpPr txBox="1"/>
          <p:nvPr/>
        </p:nvSpPr>
        <p:spPr>
          <a:xfrm>
            <a:off x="5696294" y="1913915"/>
            <a:ext cx="1378090" cy="528350"/>
          </a:xfrm>
          <a:prstGeom prst="rect">
            <a:avLst/>
          </a:prstGeom>
          <a:noFill/>
        </p:spPr>
        <p:txBody>
          <a:bodyPr wrap="square">
            <a:spAutoFit/>
          </a:bodyPr>
          <a:lstStyle/>
          <a:p>
            <a:pPr algn="ctr">
              <a:lnSpc>
                <a:spcPct val="150000"/>
              </a:lnSpc>
            </a:pPr>
            <a:r>
              <a:rPr lang="es-ES" sz="1000" dirty="0"/>
              <a:t>El </a:t>
            </a:r>
            <a:r>
              <a:rPr lang="es-ES" sz="1000" dirty="0" err="1"/>
              <a:t>context</a:t>
            </a:r>
            <a:r>
              <a:rPr lang="es-ES" sz="1000" dirty="0"/>
              <a:t> </a:t>
            </a:r>
            <a:r>
              <a:rPr lang="es-ES" sz="1000" dirty="0" err="1"/>
              <a:t>econòmic</a:t>
            </a:r>
            <a:r>
              <a:rPr lang="es-ES" sz="1000" dirty="0"/>
              <a:t> global</a:t>
            </a:r>
          </a:p>
        </p:txBody>
      </p:sp>
      <p:sp>
        <p:nvSpPr>
          <p:cNvPr id="27" name="CuadroTexto 26">
            <a:extLst>
              <a:ext uri="{FF2B5EF4-FFF2-40B4-BE49-F238E27FC236}">
                <a16:creationId xmlns:a16="http://schemas.microsoft.com/office/drawing/2014/main" id="{494DFD41-7383-B33D-9839-2BE3A1285067}"/>
              </a:ext>
            </a:extLst>
          </p:cNvPr>
          <p:cNvSpPr txBox="1"/>
          <p:nvPr/>
        </p:nvSpPr>
        <p:spPr>
          <a:xfrm>
            <a:off x="7309950" y="1908532"/>
            <a:ext cx="2412453" cy="528350"/>
          </a:xfrm>
          <a:prstGeom prst="rect">
            <a:avLst/>
          </a:prstGeom>
          <a:noFill/>
        </p:spPr>
        <p:txBody>
          <a:bodyPr wrap="square">
            <a:spAutoFit/>
          </a:bodyPr>
          <a:lstStyle/>
          <a:p>
            <a:pPr>
              <a:lnSpc>
                <a:spcPct val="150000"/>
              </a:lnSpc>
            </a:pPr>
            <a:r>
              <a:rPr lang="es-ES" sz="1000" dirty="0"/>
              <a:t>Alta competencia per </a:t>
            </a:r>
            <a:r>
              <a:rPr lang="es-ES" sz="1000" dirty="0" err="1"/>
              <a:t>actius</a:t>
            </a:r>
            <a:r>
              <a:rPr lang="es-ES" sz="1000" dirty="0"/>
              <a:t> de </a:t>
            </a:r>
            <a:r>
              <a:rPr lang="es-ES" sz="1000" dirty="0" err="1"/>
              <a:t>qualitat</a:t>
            </a:r>
            <a:r>
              <a:rPr lang="es-ES" sz="1000" dirty="0"/>
              <a:t> i les expectatives en les </a:t>
            </a:r>
            <a:r>
              <a:rPr lang="es-ES" sz="1000" dirty="0" err="1"/>
              <a:t>valoracions</a:t>
            </a:r>
            <a:endParaRPr lang="es-ES" sz="1000" dirty="0"/>
          </a:p>
        </p:txBody>
      </p:sp>
      <p:sp>
        <p:nvSpPr>
          <p:cNvPr id="34" name="CuadroTexto 33">
            <a:extLst>
              <a:ext uri="{FF2B5EF4-FFF2-40B4-BE49-F238E27FC236}">
                <a16:creationId xmlns:a16="http://schemas.microsoft.com/office/drawing/2014/main" id="{0DC0BB2B-B477-6631-5B1E-A76CADA31172}"/>
              </a:ext>
            </a:extLst>
          </p:cNvPr>
          <p:cNvSpPr txBox="1"/>
          <p:nvPr/>
        </p:nvSpPr>
        <p:spPr>
          <a:xfrm>
            <a:off x="9770028" y="1908532"/>
            <a:ext cx="1806536" cy="528350"/>
          </a:xfrm>
          <a:prstGeom prst="rect">
            <a:avLst/>
          </a:prstGeom>
          <a:noFill/>
        </p:spPr>
        <p:txBody>
          <a:bodyPr wrap="square">
            <a:spAutoFit/>
          </a:bodyPr>
          <a:lstStyle/>
          <a:p>
            <a:pPr algn="ctr">
              <a:lnSpc>
                <a:spcPct val="150000"/>
              </a:lnSpc>
            </a:pPr>
            <a:r>
              <a:rPr lang="ca-ES" sz="1000" dirty="0"/>
              <a:t>Sostenibilitat</a:t>
            </a:r>
            <a:r>
              <a:rPr lang="es-ES" sz="1000" dirty="0"/>
              <a:t> i </a:t>
            </a:r>
            <a:r>
              <a:rPr lang="es-ES" sz="1000" dirty="0" err="1"/>
              <a:t>intel·ligència</a:t>
            </a:r>
            <a:r>
              <a:rPr lang="es-ES" sz="1000" dirty="0"/>
              <a:t> artificial (IA)</a:t>
            </a:r>
          </a:p>
        </p:txBody>
      </p:sp>
      <p:sp>
        <p:nvSpPr>
          <p:cNvPr id="37" name="CuadroTexto 36">
            <a:extLst>
              <a:ext uri="{FF2B5EF4-FFF2-40B4-BE49-F238E27FC236}">
                <a16:creationId xmlns:a16="http://schemas.microsoft.com/office/drawing/2014/main" id="{14F76599-4205-BD62-AD45-87A418786E77}"/>
              </a:ext>
            </a:extLst>
          </p:cNvPr>
          <p:cNvSpPr txBox="1"/>
          <p:nvPr/>
        </p:nvSpPr>
        <p:spPr>
          <a:xfrm>
            <a:off x="5642162" y="2773462"/>
            <a:ext cx="4898245" cy="297517"/>
          </a:xfrm>
          <a:prstGeom prst="rect">
            <a:avLst/>
          </a:prstGeom>
          <a:noFill/>
        </p:spPr>
        <p:txBody>
          <a:bodyPr wrap="square">
            <a:spAutoFit/>
          </a:bodyPr>
          <a:lstStyle/>
          <a:p>
            <a:pPr>
              <a:lnSpc>
                <a:spcPct val="150000"/>
              </a:lnSpc>
            </a:pPr>
            <a:r>
              <a:rPr lang="es-ES" sz="1000" b="1" u="sng" dirty="0" err="1"/>
              <a:t>Tendències</a:t>
            </a:r>
            <a:r>
              <a:rPr lang="es-ES" sz="1000" b="1" u="sng" dirty="0"/>
              <a:t> </a:t>
            </a:r>
            <a:r>
              <a:rPr lang="es-ES" sz="1000" b="1" u="sng" dirty="0" err="1"/>
              <a:t>pel</a:t>
            </a:r>
            <a:r>
              <a:rPr lang="es-ES" sz="1000" b="1" u="sng" dirty="0"/>
              <a:t> 2025</a:t>
            </a:r>
          </a:p>
        </p:txBody>
      </p:sp>
      <p:pic>
        <p:nvPicPr>
          <p:cNvPr id="44" name="Gráfico 43" descr="Insignia 3 con relleno sólido">
            <a:extLst>
              <a:ext uri="{FF2B5EF4-FFF2-40B4-BE49-F238E27FC236}">
                <a16:creationId xmlns:a16="http://schemas.microsoft.com/office/drawing/2014/main" id="{E88C3DAC-763C-D479-2167-B4B9538D6C5E}"/>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725535" y="5251956"/>
            <a:ext cx="239976" cy="239976"/>
          </a:xfrm>
          <a:prstGeom prst="rect">
            <a:avLst/>
          </a:prstGeom>
        </p:spPr>
      </p:pic>
      <p:pic>
        <p:nvPicPr>
          <p:cNvPr id="47" name="Gráfico 46" descr="Insignia con relleno sólido">
            <a:extLst>
              <a:ext uri="{FF2B5EF4-FFF2-40B4-BE49-F238E27FC236}">
                <a16:creationId xmlns:a16="http://schemas.microsoft.com/office/drawing/2014/main" id="{AD0F54AA-813D-40E1-F40C-437BD8A61009}"/>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725354" y="4372009"/>
            <a:ext cx="239976" cy="239976"/>
          </a:xfrm>
          <a:prstGeom prst="rect">
            <a:avLst/>
          </a:prstGeom>
        </p:spPr>
      </p:pic>
      <p:pic>
        <p:nvPicPr>
          <p:cNvPr id="49" name="Gráfico 48" descr="Insignia 1 con relleno sólido">
            <a:extLst>
              <a:ext uri="{FF2B5EF4-FFF2-40B4-BE49-F238E27FC236}">
                <a16:creationId xmlns:a16="http://schemas.microsoft.com/office/drawing/2014/main" id="{D6DDCA57-834B-D876-A938-A9964D8AE66A}"/>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5727665" y="3275985"/>
            <a:ext cx="239976" cy="239976"/>
          </a:xfrm>
          <a:prstGeom prst="rect">
            <a:avLst/>
          </a:prstGeom>
        </p:spPr>
      </p:pic>
      <p:sp>
        <p:nvSpPr>
          <p:cNvPr id="4" name="CuadroTexto 3">
            <a:extLst>
              <a:ext uri="{FF2B5EF4-FFF2-40B4-BE49-F238E27FC236}">
                <a16:creationId xmlns:a16="http://schemas.microsoft.com/office/drawing/2014/main" id="{7D9C69F4-E6F6-FE0E-2F6A-3F5302A4F39A}"/>
              </a:ext>
            </a:extLst>
          </p:cNvPr>
          <p:cNvSpPr txBox="1"/>
          <p:nvPr/>
        </p:nvSpPr>
        <p:spPr>
          <a:xfrm>
            <a:off x="6036007" y="3184214"/>
            <a:ext cx="5587261" cy="990015"/>
          </a:xfrm>
          <a:prstGeom prst="rect">
            <a:avLst/>
          </a:prstGeom>
          <a:noFill/>
        </p:spPr>
        <p:txBody>
          <a:bodyPr wrap="square">
            <a:spAutoFit/>
          </a:bodyPr>
          <a:lstStyle/>
          <a:p>
            <a:pPr algn="just">
              <a:lnSpc>
                <a:spcPct val="150000"/>
              </a:lnSpc>
            </a:pPr>
            <a:r>
              <a:rPr lang="es-ES" sz="1000" b="1" err="1"/>
              <a:t>Els</a:t>
            </a:r>
            <a:r>
              <a:rPr lang="es-ES" sz="1000" b="1"/>
              <a:t> </a:t>
            </a:r>
            <a:r>
              <a:rPr lang="es-ES" sz="1000" b="1" err="1"/>
              <a:t>inversors</a:t>
            </a:r>
            <a:r>
              <a:rPr lang="es-ES" sz="1000" b="1"/>
              <a:t> </a:t>
            </a:r>
            <a:r>
              <a:rPr lang="es-ES" sz="1000" b="1" err="1"/>
              <a:t>financers</a:t>
            </a:r>
            <a:r>
              <a:rPr lang="es-ES" sz="1000" b="1"/>
              <a:t> </a:t>
            </a:r>
            <a:r>
              <a:rPr lang="es-ES" sz="1000" b="1" err="1"/>
              <a:t>guanyaran</a:t>
            </a:r>
            <a:r>
              <a:rPr lang="es-ES" sz="1000" b="1"/>
              <a:t> </a:t>
            </a:r>
            <a:r>
              <a:rPr lang="es-ES" sz="1000" b="1" err="1"/>
              <a:t>protagonisme</a:t>
            </a:r>
            <a:r>
              <a:rPr lang="es-ES" sz="1000" b="1"/>
              <a:t> el 2025</a:t>
            </a:r>
            <a:r>
              <a:rPr lang="es-ES" sz="1000"/>
              <a:t>, </a:t>
            </a:r>
            <a:r>
              <a:rPr lang="es-ES" sz="1000" err="1"/>
              <a:t>impulsats</a:t>
            </a:r>
            <a:r>
              <a:rPr lang="es-ES" sz="1000"/>
              <a:t> per un </a:t>
            </a:r>
            <a:r>
              <a:rPr lang="es-ES" sz="1000" err="1"/>
              <a:t>context</a:t>
            </a:r>
            <a:r>
              <a:rPr lang="es-ES" sz="1000"/>
              <a:t> </a:t>
            </a:r>
            <a:r>
              <a:rPr lang="es-ES" sz="1000" err="1"/>
              <a:t>macroeconòmic</a:t>
            </a:r>
            <a:r>
              <a:rPr lang="es-ES" sz="1000"/>
              <a:t> </a:t>
            </a:r>
            <a:r>
              <a:rPr lang="es-ES" sz="1000" err="1"/>
              <a:t>més</a:t>
            </a:r>
            <a:r>
              <a:rPr lang="es-ES" sz="1000"/>
              <a:t> optimista, la </a:t>
            </a:r>
            <a:r>
              <a:rPr lang="es-ES" sz="1000" err="1"/>
              <a:t>rotació</a:t>
            </a:r>
            <a:r>
              <a:rPr lang="es-ES" sz="1000"/>
              <a:t> de carteres i la represa </a:t>
            </a:r>
            <a:r>
              <a:rPr lang="es-ES" sz="1000" err="1"/>
              <a:t>dels</a:t>
            </a:r>
            <a:r>
              <a:rPr lang="es-ES" sz="1000"/>
              <a:t> </a:t>
            </a:r>
            <a:r>
              <a:rPr lang="es-ES" sz="1000" err="1"/>
              <a:t>processos</a:t>
            </a:r>
            <a:r>
              <a:rPr lang="es-ES" sz="1000"/>
              <a:t> de </a:t>
            </a:r>
            <a:r>
              <a:rPr lang="es-ES" sz="1000" i="1" err="1"/>
              <a:t>fundraising</a:t>
            </a:r>
            <a:r>
              <a:rPr lang="es-ES" sz="1000"/>
              <a:t>. </a:t>
            </a:r>
            <a:r>
              <a:rPr lang="es-ES" sz="1000" err="1"/>
              <a:t>Els</a:t>
            </a:r>
            <a:r>
              <a:rPr lang="es-ES" sz="1000"/>
              <a:t> </a:t>
            </a:r>
            <a:r>
              <a:rPr lang="es-ES" sz="1000" err="1"/>
              <a:t>fons</a:t>
            </a:r>
            <a:r>
              <a:rPr lang="es-ES" sz="1000"/>
              <a:t> de </a:t>
            </a:r>
            <a:r>
              <a:rPr lang="es-ES" sz="1000" i="1" err="1"/>
              <a:t>Private</a:t>
            </a:r>
            <a:r>
              <a:rPr lang="es-ES" sz="1000" i="1"/>
              <a:t> </a:t>
            </a:r>
            <a:r>
              <a:rPr lang="es-ES" sz="1000" i="1" err="1"/>
              <a:t>Equity</a:t>
            </a:r>
            <a:r>
              <a:rPr lang="es-ES" sz="1000"/>
              <a:t> i </a:t>
            </a:r>
            <a:r>
              <a:rPr lang="es-ES" sz="1000" i="1"/>
              <a:t>Venture Capital</a:t>
            </a:r>
            <a:r>
              <a:rPr lang="es-ES" sz="1000"/>
              <a:t> lideraran </a:t>
            </a:r>
            <a:r>
              <a:rPr lang="es-ES" sz="1000" err="1"/>
              <a:t>aquesta</a:t>
            </a:r>
            <a:r>
              <a:rPr lang="es-ES" sz="1000"/>
              <a:t> </a:t>
            </a:r>
            <a:r>
              <a:rPr lang="es-ES" sz="1000" err="1"/>
              <a:t>tendència</a:t>
            </a:r>
            <a:r>
              <a:rPr lang="es-ES" sz="1000"/>
              <a:t>, </a:t>
            </a:r>
            <a:r>
              <a:rPr lang="es-ES" sz="1000" err="1"/>
              <a:t>amb</a:t>
            </a:r>
            <a:r>
              <a:rPr lang="es-ES" sz="1000"/>
              <a:t> un </a:t>
            </a:r>
            <a:r>
              <a:rPr lang="es-ES" sz="1000" err="1"/>
              <a:t>paper</a:t>
            </a:r>
            <a:r>
              <a:rPr lang="es-ES" sz="1000"/>
              <a:t> </a:t>
            </a:r>
            <a:r>
              <a:rPr lang="es-ES" sz="1000" err="1"/>
              <a:t>creixent</a:t>
            </a:r>
            <a:r>
              <a:rPr lang="es-ES" sz="1000"/>
              <a:t> </a:t>
            </a:r>
            <a:r>
              <a:rPr lang="es-ES" sz="1000" err="1"/>
              <a:t>dels</a:t>
            </a:r>
            <a:r>
              <a:rPr lang="es-ES" sz="1000"/>
              <a:t> </a:t>
            </a:r>
            <a:r>
              <a:rPr lang="es-ES" sz="1000" i="1" err="1"/>
              <a:t>Family</a:t>
            </a:r>
            <a:r>
              <a:rPr lang="es-ES" sz="1000" i="1"/>
              <a:t> </a:t>
            </a:r>
            <a:r>
              <a:rPr lang="es-ES" sz="1000" i="1" err="1"/>
              <a:t>Offices</a:t>
            </a:r>
            <a:r>
              <a:rPr lang="es-ES" sz="1000"/>
              <a:t>.</a:t>
            </a:r>
            <a:endParaRPr lang="ca-ES" sz="1000"/>
          </a:p>
        </p:txBody>
      </p:sp>
      <p:sp>
        <p:nvSpPr>
          <p:cNvPr id="12" name="CuadroTexto 11">
            <a:extLst>
              <a:ext uri="{FF2B5EF4-FFF2-40B4-BE49-F238E27FC236}">
                <a16:creationId xmlns:a16="http://schemas.microsoft.com/office/drawing/2014/main" id="{13A0265B-00AF-B049-2EAC-3FBCA200866D}"/>
              </a:ext>
            </a:extLst>
          </p:cNvPr>
          <p:cNvSpPr txBox="1"/>
          <p:nvPr/>
        </p:nvSpPr>
        <p:spPr>
          <a:xfrm>
            <a:off x="6036007" y="4309101"/>
            <a:ext cx="5540557" cy="759182"/>
          </a:xfrm>
          <a:prstGeom prst="rect">
            <a:avLst/>
          </a:prstGeom>
          <a:noFill/>
        </p:spPr>
        <p:txBody>
          <a:bodyPr wrap="square">
            <a:spAutoFit/>
          </a:bodyPr>
          <a:lstStyle/>
          <a:p>
            <a:pPr algn="just">
              <a:lnSpc>
                <a:spcPct val="150000"/>
              </a:lnSpc>
            </a:pPr>
            <a:r>
              <a:rPr lang="es-ES" sz="1000" b="1"/>
              <a:t>La </a:t>
            </a:r>
            <a:r>
              <a:rPr lang="es-ES" sz="1000" b="1" err="1"/>
              <a:t>Intel·ligència</a:t>
            </a:r>
            <a:r>
              <a:rPr lang="es-ES" sz="1000" b="1"/>
              <a:t> Artificial, motor de </a:t>
            </a:r>
            <a:r>
              <a:rPr lang="es-ES" sz="1000" b="1" err="1"/>
              <a:t>canvi</a:t>
            </a:r>
            <a:r>
              <a:rPr lang="es-ES" sz="1000" b="1"/>
              <a:t> en </a:t>
            </a:r>
            <a:r>
              <a:rPr lang="es-ES" sz="1000" b="1" err="1"/>
              <a:t>l’M&amp;A</a:t>
            </a:r>
            <a:endParaRPr lang="es-ES" sz="1000" b="1"/>
          </a:p>
          <a:p>
            <a:pPr algn="just">
              <a:lnSpc>
                <a:spcPct val="150000"/>
              </a:lnSpc>
            </a:pPr>
            <a:r>
              <a:rPr lang="es-ES" sz="1000"/>
              <a:t>La IA </a:t>
            </a:r>
            <a:r>
              <a:rPr lang="es-ES" sz="1000" err="1"/>
              <a:t>està</a:t>
            </a:r>
            <a:r>
              <a:rPr lang="es-ES" sz="1000"/>
              <a:t> </a:t>
            </a:r>
            <a:r>
              <a:rPr lang="es-ES" sz="1000" err="1"/>
              <a:t>revolucionant</a:t>
            </a:r>
            <a:r>
              <a:rPr lang="es-ES" sz="1000"/>
              <a:t> </a:t>
            </a:r>
            <a:r>
              <a:rPr lang="es-ES" sz="1000" err="1"/>
              <a:t>l’estratègia</a:t>
            </a:r>
            <a:r>
              <a:rPr lang="es-ES" sz="1000"/>
              <a:t> de M&amp;A de les </a:t>
            </a:r>
            <a:r>
              <a:rPr lang="es-ES" sz="1000" err="1"/>
              <a:t>empreses</a:t>
            </a:r>
            <a:r>
              <a:rPr lang="es-ES" sz="1000"/>
              <a:t>, </a:t>
            </a:r>
            <a:r>
              <a:rPr lang="es-ES" sz="1000" err="1"/>
              <a:t>millorant</a:t>
            </a:r>
            <a:r>
              <a:rPr lang="es-ES" sz="1000"/>
              <a:t> </a:t>
            </a:r>
            <a:r>
              <a:rPr lang="es-ES" sz="1000" err="1"/>
              <a:t>l’eficiència</a:t>
            </a:r>
            <a:r>
              <a:rPr lang="es-ES" sz="1000"/>
              <a:t>, </a:t>
            </a:r>
            <a:r>
              <a:rPr lang="es-ES" sz="1000" err="1"/>
              <a:t>reduint</a:t>
            </a:r>
            <a:r>
              <a:rPr lang="es-ES" sz="1000"/>
              <a:t> riscos i </a:t>
            </a:r>
            <a:r>
              <a:rPr lang="es-ES" sz="1000" err="1"/>
              <a:t>personalitzant</a:t>
            </a:r>
            <a:r>
              <a:rPr lang="es-ES" sz="1000"/>
              <a:t> la </a:t>
            </a:r>
            <a:r>
              <a:rPr lang="es-ES" sz="1000" err="1"/>
              <a:t>integració</a:t>
            </a:r>
            <a:r>
              <a:rPr lang="es-ES" sz="1000"/>
              <a:t> </a:t>
            </a:r>
            <a:r>
              <a:rPr lang="es-ES" sz="1000" err="1"/>
              <a:t>post-adquisició</a:t>
            </a:r>
            <a:r>
              <a:rPr lang="es-ES" sz="1000"/>
              <a:t>.</a:t>
            </a:r>
            <a:endParaRPr lang="ca-ES" sz="1000"/>
          </a:p>
        </p:txBody>
      </p:sp>
      <p:sp>
        <p:nvSpPr>
          <p:cNvPr id="16" name="CuadroTexto 15">
            <a:extLst>
              <a:ext uri="{FF2B5EF4-FFF2-40B4-BE49-F238E27FC236}">
                <a16:creationId xmlns:a16="http://schemas.microsoft.com/office/drawing/2014/main" id="{12FC572F-EE21-0613-8AAE-5C6BFA1EE194}"/>
              </a:ext>
            </a:extLst>
          </p:cNvPr>
          <p:cNvSpPr txBox="1"/>
          <p:nvPr/>
        </p:nvSpPr>
        <p:spPr>
          <a:xfrm>
            <a:off x="6043336" y="5198733"/>
            <a:ext cx="5594999" cy="990015"/>
          </a:xfrm>
          <a:prstGeom prst="rect">
            <a:avLst/>
          </a:prstGeom>
          <a:noFill/>
        </p:spPr>
        <p:txBody>
          <a:bodyPr wrap="square">
            <a:spAutoFit/>
          </a:bodyPr>
          <a:lstStyle/>
          <a:p>
            <a:pPr algn="just">
              <a:lnSpc>
                <a:spcPct val="150000"/>
              </a:lnSpc>
            </a:pPr>
            <a:r>
              <a:rPr lang="es-ES" sz="1000" b="1" err="1"/>
              <a:t>Revisió</a:t>
            </a:r>
            <a:r>
              <a:rPr lang="es-ES" sz="1000" b="1"/>
              <a:t> de </a:t>
            </a:r>
            <a:r>
              <a:rPr lang="es-ES" sz="1000" b="1" err="1"/>
              <a:t>l’estratègia</a:t>
            </a:r>
            <a:r>
              <a:rPr lang="es-ES" sz="1000" b="1"/>
              <a:t> de M&amp;A</a:t>
            </a:r>
          </a:p>
          <a:p>
            <a:pPr algn="just">
              <a:lnSpc>
                <a:spcPct val="150000"/>
              </a:lnSpc>
            </a:pPr>
            <a:r>
              <a:rPr lang="es-ES" sz="1000"/>
              <a:t>Les </a:t>
            </a:r>
            <a:r>
              <a:rPr lang="es-ES" sz="1000" err="1"/>
              <a:t>empreses</a:t>
            </a:r>
            <a:r>
              <a:rPr lang="es-ES" sz="1000"/>
              <a:t> </a:t>
            </a:r>
            <a:r>
              <a:rPr lang="es-ES" sz="1000" err="1"/>
              <a:t>hauran</a:t>
            </a:r>
            <a:r>
              <a:rPr lang="es-ES" sz="1000"/>
              <a:t> </a:t>
            </a:r>
            <a:r>
              <a:rPr lang="es-ES" sz="1000" err="1"/>
              <a:t>d’adaptar</a:t>
            </a:r>
            <a:r>
              <a:rPr lang="es-ES" sz="1000"/>
              <a:t> la </a:t>
            </a:r>
            <a:r>
              <a:rPr lang="es-ES" sz="1000" err="1"/>
              <a:t>seva</a:t>
            </a:r>
            <a:r>
              <a:rPr lang="es-ES" sz="1000"/>
              <a:t> </a:t>
            </a:r>
            <a:r>
              <a:rPr lang="es-ES" sz="1000" err="1"/>
              <a:t>estratègia</a:t>
            </a:r>
            <a:r>
              <a:rPr lang="es-ES" sz="1000"/>
              <a:t> de M&amp;A al </a:t>
            </a:r>
            <a:r>
              <a:rPr lang="es-ES" sz="1000" err="1"/>
              <a:t>context</a:t>
            </a:r>
            <a:r>
              <a:rPr lang="es-ES" sz="1000"/>
              <a:t> actual. Algunes optaran per </a:t>
            </a:r>
            <a:r>
              <a:rPr lang="es-ES" sz="1000" err="1"/>
              <a:t>enfocaments</a:t>
            </a:r>
            <a:r>
              <a:rPr lang="es-ES" sz="1000"/>
              <a:t> </a:t>
            </a:r>
            <a:r>
              <a:rPr lang="es-ES" sz="1000" err="1"/>
              <a:t>defensius</a:t>
            </a:r>
            <a:r>
              <a:rPr lang="es-ES" sz="1000"/>
              <a:t> per </a:t>
            </a:r>
            <a:r>
              <a:rPr lang="es-ES" sz="1000" err="1"/>
              <a:t>reforçar</a:t>
            </a:r>
            <a:r>
              <a:rPr lang="es-ES" sz="1000"/>
              <a:t> la </a:t>
            </a:r>
            <a:r>
              <a:rPr lang="es-ES" sz="1000" err="1"/>
              <a:t>seva</a:t>
            </a:r>
            <a:r>
              <a:rPr lang="es-ES" sz="1000"/>
              <a:t> </a:t>
            </a:r>
            <a:r>
              <a:rPr lang="es-ES" sz="1000" err="1"/>
              <a:t>resiliència</a:t>
            </a:r>
            <a:r>
              <a:rPr lang="es-ES" sz="1000"/>
              <a:t>, </a:t>
            </a:r>
            <a:r>
              <a:rPr lang="es-ES" sz="1000" err="1"/>
              <a:t>mentre</a:t>
            </a:r>
            <a:r>
              <a:rPr lang="es-ES" sz="1000"/>
              <a:t> que </a:t>
            </a:r>
            <a:r>
              <a:rPr lang="es-ES" sz="1000" err="1"/>
              <a:t>d’altres</a:t>
            </a:r>
            <a:r>
              <a:rPr lang="es-ES" sz="1000"/>
              <a:t> adoptaran </a:t>
            </a:r>
            <a:r>
              <a:rPr lang="es-ES" sz="1000" err="1"/>
              <a:t>estratègies</a:t>
            </a:r>
            <a:r>
              <a:rPr lang="es-ES" sz="1000"/>
              <a:t> ofensives per </a:t>
            </a:r>
            <a:r>
              <a:rPr lang="es-ES" sz="1000" err="1"/>
              <a:t>accelerar</a:t>
            </a:r>
            <a:r>
              <a:rPr lang="es-ES" sz="1000"/>
              <a:t> la </a:t>
            </a:r>
            <a:r>
              <a:rPr lang="es-ES" sz="1000" err="1"/>
              <a:t>transformació</a:t>
            </a:r>
            <a:r>
              <a:rPr lang="es-ES" sz="1000"/>
              <a:t> i apostar per </a:t>
            </a:r>
            <a:r>
              <a:rPr lang="es-ES" sz="1000" err="1"/>
              <a:t>actius</a:t>
            </a:r>
            <a:r>
              <a:rPr lang="es-ES" sz="1000"/>
              <a:t> </a:t>
            </a:r>
            <a:r>
              <a:rPr lang="es-ES" sz="1000" err="1"/>
              <a:t>innovadors</a:t>
            </a:r>
            <a:r>
              <a:rPr lang="es-ES" sz="1000"/>
              <a:t>. </a:t>
            </a:r>
            <a:endParaRPr lang="ca-ES" sz="1000"/>
          </a:p>
        </p:txBody>
      </p:sp>
      <p:sp>
        <p:nvSpPr>
          <p:cNvPr id="31" name="Rectángulo 30">
            <a:extLst>
              <a:ext uri="{FF2B5EF4-FFF2-40B4-BE49-F238E27FC236}">
                <a16:creationId xmlns:a16="http://schemas.microsoft.com/office/drawing/2014/main" id="{E750C181-9E35-8A72-5300-10F658350499}"/>
              </a:ext>
            </a:extLst>
          </p:cNvPr>
          <p:cNvSpPr/>
          <p:nvPr/>
        </p:nvSpPr>
        <p:spPr>
          <a:xfrm>
            <a:off x="5670737" y="1515564"/>
            <a:ext cx="1472755" cy="1044456"/>
          </a:xfrm>
          <a:prstGeom prst="rect">
            <a:avLst/>
          </a:prstGeom>
          <a:noFill/>
          <a:ln w="9525">
            <a:solidFill>
              <a:schemeClr val="tx2">
                <a:lumMod val="25000"/>
                <a:lumOff val="75000"/>
              </a:schemeClr>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32" name="Rectángulo 31">
            <a:extLst>
              <a:ext uri="{FF2B5EF4-FFF2-40B4-BE49-F238E27FC236}">
                <a16:creationId xmlns:a16="http://schemas.microsoft.com/office/drawing/2014/main" id="{1A4FE835-15A0-E6CE-3912-7BB5216CFC86}"/>
              </a:ext>
            </a:extLst>
          </p:cNvPr>
          <p:cNvSpPr/>
          <p:nvPr/>
        </p:nvSpPr>
        <p:spPr>
          <a:xfrm>
            <a:off x="7262325" y="1511255"/>
            <a:ext cx="2507703" cy="1044456"/>
          </a:xfrm>
          <a:prstGeom prst="rect">
            <a:avLst/>
          </a:prstGeom>
          <a:noFill/>
          <a:ln w="9525">
            <a:solidFill>
              <a:schemeClr val="tx2">
                <a:lumMod val="25000"/>
                <a:lumOff val="75000"/>
              </a:schemeClr>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33" name="Rectángulo 32">
            <a:extLst>
              <a:ext uri="{FF2B5EF4-FFF2-40B4-BE49-F238E27FC236}">
                <a16:creationId xmlns:a16="http://schemas.microsoft.com/office/drawing/2014/main" id="{0F7DACE6-533C-07CE-3504-0FBC4ADE15C2}"/>
              </a:ext>
            </a:extLst>
          </p:cNvPr>
          <p:cNvSpPr/>
          <p:nvPr/>
        </p:nvSpPr>
        <p:spPr>
          <a:xfrm>
            <a:off x="9865278" y="1511255"/>
            <a:ext cx="1711286" cy="1044456"/>
          </a:xfrm>
          <a:prstGeom prst="rect">
            <a:avLst/>
          </a:prstGeom>
          <a:noFill/>
          <a:ln w="9525">
            <a:solidFill>
              <a:schemeClr val="tx2">
                <a:lumMod val="25000"/>
                <a:lumOff val="75000"/>
              </a:schemeClr>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a-ES"/>
          </a:p>
        </p:txBody>
      </p:sp>
    </p:spTree>
    <p:extLst>
      <p:ext uri="{BB962C8B-B14F-4D97-AF65-F5344CB8AC3E}">
        <p14:creationId xmlns:p14="http://schemas.microsoft.com/office/powerpoint/2010/main" val="26680410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3B11DB-7335-E65C-B648-401077FC027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6794290-072C-539E-0234-05CA789C8572}"/>
              </a:ext>
            </a:extLst>
          </p:cNvPr>
          <p:cNvSpPr>
            <a:spLocks noGrp="1"/>
          </p:cNvSpPr>
          <p:nvPr>
            <p:ph type="ctrTitle"/>
          </p:nvPr>
        </p:nvSpPr>
        <p:spPr>
          <a:xfrm>
            <a:off x="814472" y="2279079"/>
            <a:ext cx="6808520" cy="3469393"/>
          </a:xfrm>
        </p:spPr>
        <p:txBody>
          <a:bodyPr/>
          <a:lstStyle/>
          <a:p>
            <a:r>
              <a:rPr kumimoji="0" lang="en-GB" sz="5400" b="0" i="0" u="none" strike="noStrike" kern="1200" cap="none" spc="0" normalizeH="0" baseline="0" noProof="0" dirty="0">
                <a:ln>
                  <a:noFill/>
                </a:ln>
                <a:solidFill>
                  <a:prstClr val="white"/>
                </a:solidFill>
                <a:effectLst/>
                <a:uLnTx/>
                <a:uFillTx/>
                <a:latin typeface="Roboto"/>
                <a:ea typeface="Roboto" panose="02000000000000000000" pitchFamily="2" charset="0"/>
                <a:cs typeface="Roboto" panose="02000000000000000000" pitchFamily="2" charset="0"/>
              </a:rPr>
              <a:t>Motivacions Estratègiques</a:t>
            </a:r>
            <a:br>
              <a:rPr lang="ca-ES" sz="5400" b="1" dirty="0">
                <a:latin typeface="Arial Nova Light" panose="020B0304020202020204" pitchFamily="34" charset="0"/>
              </a:rPr>
            </a:br>
            <a:br>
              <a:rPr lang="es-ES" sz="5400" b="1" dirty="0">
                <a:latin typeface="Arial Nova Light" panose="020B0304020202020204" pitchFamily="34" charset="0"/>
              </a:rPr>
            </a:br>
            <a:endParaRPr lang="en-US" sz="5400" b="1" dirty="0">
              <a:latin typeface="Arial Nova Light" panose="020B0304020202020204" pitchFamily="34" charset="0"/>
            </a:endParaRPr>
          </a:p>
        </p:txBody>
      </p:sp>
      <p:pic>
        <p:nvPicPr>
          <p:cNvPr id="11" name="Marcador de posición de imagen 10" descr="Imagen de la pantalla de un video juego de un hombre&#10;&#10;Descripción generada automáticamente con confianza baja">
            <a:extLst>
              <a:ext uri="{FF2B5EF4-FFF2-40B4-BE49-F238E27FC236}">
                <a16:creationId xmlns:a16="http://schemas.microsoft.com/office/drawing/2014/main" id="{481CF547-2252-0AB6-281C-CFB77FB19117}"/>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45630" t="-98" r="14964" b="98"/>
          <a:stretch/>
        </p:blipFill>
        <p:spPr>
          <a:xfrm>
            <a:off x="8162182" y="72000"/>
            <a:ext cx="3961452" cy="6700861"/>
          </a:xfrm>
        </p:spPr>
      </p:pic>
    </p:spTree>
    <p:extLst>
      <p:ext uri="{BB962C8B-B14F-4D97-AF65-F5344CB8AC3E}">
        <p14:creationId xmlns:p14="http://schemas.microsoft.com/office/powerpoint/2010/main" val="397009518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S_COMPARE_SHAPE_ID" val="2fca293c-32ee-4500-a239-518d9b9c7aab"/>
</p:tagLst>
</file>

<file path=ppt/tags/tag10.xml><?xml version="1.0" encoding="utf-8"?>
<p:tagLst xmlns:a="http://schemas.openxmlformats.org/drawingml/2006/main" xmlns:r="http://schemas.openxmlformats.org/officeDocument/2006/relationships" xmlns:p="http://schemas.openxmlformats.org/presentationml/2006/main">
  <p:tag name="PLACEHOLDER" val="9"/>
</p:tagLst>
</file>

<file path=ppt/tags/tag11.xml><?xml version="1.0" encoding="utf-8"?>
<p:tagLst xmlns:a="http://schemas.openxmlformats.org/drawingml/2006/main" xmlns:r="http://schemas.openxmlformats.org/officeDocument/2006/relationships" xmlns:p="http://schemas.openxmlformats.org/presentationml/2006/main">
  <p:tag name="PLACEHOLDER" val="10"/>
</p:tagLst>
</file>

<file path=ppt/tags/tag12.xml><?xml version="1.0" encoding="utf-8"?>
<p:tagLst xmlns:a="http://schemas.openxmlformats.org/drawingml/2006/main" xmlns:r="http://schemas.openxmlformats.org/officeDocument/2006/relationships" xmlns:p="http://schemas.openxmlformats.org/presentationml/2006/main">
  <p:tag name="PLACEHOLDER" val="11"/>
</p:tagLst>
</file>

<file path=ppt/tags/tag13.xml><?xml version="1.0" encoding="utf-8"?>
<p:tagLst xmlns:a="http://schemas.openxmlformats.org/drawingml/2006/main" xmlns:r="http://schemas.openxmlformats.org/officeDocument/2006/relationships" xmlns:p="http://schemas.openxmlformats.org/presentationml/2006/main">
  <p:tag name="PLACEHOLDER" val="12"/>
</p:tagLst>
</file>

<file path=ppt/tags/tag14.xml><?xml version="1.0" encoding="utf-8"?>
<p:tagLst xmlns:a="http://schemas.openxmlformats.org/drawingml/2006/main" xmlns:r="http://schemas.openxmlformats.org/officeDocument/2006/relationships" xmlns:p="http://schemas.openxmlformats.org/presentationml/2006/main">
  <p:tag name="PLACEHOLDER" val="13"/>
</p:tagLst>
</file>

<file path=ppt/tags/tag15.xml><?xml version="1.0" encoding="utf-8"?>
<p:tagLst xmlns:a="http://schemas.openxmlformats.org/drawingml/2006/main" xmlns:r="http://schemas.openxmlformats.org/officeDocument/2006/relationships" xmlns:p="http://schemas.openxmlformats.org/presentationml/2006/main">
  <p:tag name="PLACEHOLDER" val="14"/>
</p:tagLst>
</file>

<file path=ppt/tags/tag16.xml><?xml version="1.0" encoding="utf-8"?>
<p:tagLst xmlns:a="http://schemas.openxmlformats.org/drawingml/2006/main" xmlns:r="http://schemas.openxmlformats.org/officeDocument/2006/relationships" xmlns:p="http://schemas.openxmlformats.org/presentationml/2006/main">
  <p:tag name="PLACEHOLDER" val="15"/>
</p:tagLst>
</file>

<file path=ppt/tags/tag17.xml><?xml version="1.0" encoding="utf-8"?>
<p:tagLst xmlns:a="http://schemas.openxmlformats.org/drawingml/2006/main" xmlns:r="http://schemas.openxmlformats.org/officeDocument/2006/relationships" xmlns:p="http://schemas.openxmlformats.org/presentationml/2006/main">
  <p:tag name="PLACEHOLDER" val="16"/>
</p:tagLst>
</file>

<file path=ppt/tags/tag18.xml><?xml version="1.0" encoding="utf-8"?>
<p:tagLst xmlns:a="http://schemas.openxmlformats.org/drawingml/2006/main" xmlns:r="http://schemas.openxmlformats.org/officeDocument/2006/relationships" xmlns:p="http://schemas.openxmlformats.org/presentationml/2006/main">
  <p:tag name="PLACEHOLDER" val="17"/>
</p:tagLst>
</file>

<file path=ppt/tags/tag19.xml><?xml version="1.0" encoding="utf-8"?>
<p:tagLst xmlns:a="http://schemas.openxmlformats.org/drawingml/2006/main" xmlns:r="http://schemas.openxmlformats.org/officeDocument/2006/relationships" xmlns:p="http://schemas.openxmlformats.org/presentationml/2006/main">
  <p:tag name="PLACEHOLDER" val="18"/>
</p:tagLst>
</file>

<file path=ppt/tags/tag2.xml><?xml version="1.0" encoding="utf-8"?>
<p:tagLst xmlns:a="http://schemas.openxmlformats.org/drawingml/2006/main" xmlns:r="http://schemas.openxmlformats.org/officeDocument/2006/relationships" xmlns:p="http://schemas.openxmlformats.org/presentationml/2006/main">
  <p:tag name="PLACEHOLDER" val="1"/>
</p:tagLst>
</file>

<file path=ppt/tags/tag20.xml><?xml version="1.0" encoding="utf-8"?>
<p:tagLst xmlns:a="http://schemas.openxmlformats.org/drawingml/2006/main" xmlns:r="http://schemas.openxmlformats.org/officeDocument/2006/relationships" xmlns:p="http://schemas.openxmlformats.org/presentationml/2006/main">
  <p:tag name="PLACEHOLDER" val="19"/>
</p:tagLst>
</file>

<file path=ppt/tags/tag21.xml><?xml version="1.0" encoding="utf-8"?>
<p:tagLst xmlns:a="http://schemas.openxmlformats.org/drawingml/2006/main" xmlns:r="http://schemas.openxmlformats.org/officeDocument/2006/relationships" xmlns:p="http://schemas.openxmlformats.org/presentationml/2006/main">
  <p:tag name="PLACEHOLDER" val="20"/>
</p:tagLst>
</file>

<file path=ppt/tags/tag22.xml><?xml version="1.0" encoding="utf-8"?>
<p:tagLst xmlns:a="http://schemas.openxmlformats.org/drawingml/2006/main" xmlns:r="http://schemas.openxmlformats.org/officeDocument/2006/relationships" xmlns:p="http://schemas.openxmlformats.org/presentationml/2006/main">
  <p:tag name="PLACEHOLDER" val="1"/>
</p:tagLst>
</file>

<file path=ppt/tags/tag23.xml><?xml version="1.0" encoding="utf-8"?>
<p:tagLst xmlns:a="http://schemas.openxmlformats.org/drawingml/2006/main" xmlns:r="http://schemas.openxmlformats.org/officeDocument/2006/relationships" xmlns:p="http://schemas.openxmlformats.org/presentationml/2006/main">
  <p:tag name="PLACEHOLDER" val="2"/>
</p:tagLst>
</file>

<file path=ppt/tags/tag24.xml><?xml version="1.0" encoding="utf-8"?>
<p:tagLst xmlns:a="http://schemas.openxmlformats.org/drawingml/2006/main" xmlns:r="http://schemas.openxmlformats.org/officeDocument/2006/relationships" xmlns:p="http://schemas.openxmlformats.org/presentationml/2006/main">
  <p:tag name="PLACEHOLDER" val="3"/>
</p:tagLst>
</file>

<file path=ppt/tags/tag25.xml><?xml version="1.0" encoding="utf-8"?>
<p:tagLst xmlns:a="http://schemas.openxmlformats.org/drawingml/2006/main" xmlns:r="http://schemas.openxmlformats.org/officeDocument/2006/relationships" xmlns:p="http://schemas.openxmlformats.org/presentationml/2006/main">
  <p:tag name="PLACEHOLDER" val="4"/>
</p:tagLst>
</file>

<file path=ppt/tags/tag26.xml><?xml version="1.0" encoding="utf-8"?>
<p:tagLst xmlns:a="http://schemas.openxmlformats.org/drawingml/2006/main" xmlns:r="http://schemas.openxmlformats.org/officeDocument/2006/relationships" xmlns:p="http://schemas.openxmlformats.org/presentationml/2006/main">
  <p:tag name="PLACEHOLDER" val="5"/>
</p:tagLst>
</file>

<file path=ppt/tags/tag27.xml><?xml version="1.0" encoding="utf-8"?>
<p:tagLst xmlns:a="http://schemas.openxmlformats.org/drawingml/2006/main" xmlns:r="http://schemas.openxmlformats.org/officeDocument/2006/relationships" xmlns:p="http://schemas.openxmlformats.org/presentationml/2006/main">
  <p:tag name="PLACEHOLDER" val="6"/>
</p:tagLst>
</file>

<file path=ppt/tags/tag28.xml><?xml version="1.0" encoding="utf-8"?>
<p:tagLst xmlns:a="http://schemas.openxmlformats.org/drawingml/2006/main" xmlns:r="http://schemas.openxmlformats.org/officeDocument/2006/relationships" xmlns:p="http://schemas.openxmlformats.org/presentationml/2006/main">
  <p:tag name="PLACEHOLDER" val="7"/>
</p:tagLst>
</file>

<file path=ppt/tags/tag29.xml><?xml version="1.0" encoding="utf-8"?>
<p:tagLst xmlns:a="http://schemas.openxmlformats.org/drawingml/2006/main" xmlns:r="http://schemas.openxmlformats.org/officeDocument/2006/relationships" xmlns:p="http://schemas.openxmlformats.org/presentationml/2006/main">
  <p:tag name="PLACEHOLDER" val="8"/>
</p:tagLst>
</file>

<file path=ppt/tags/tag3.xml><?xml version="1.0" encoding="utf-8"?>
<p:tagLst xmlns:a="http://schemas.openxmlformats.org/drawingml/2006/main" xmlns:r="http://schemas.openxmlformats.org/officeDocument/2006/relationships" xmlns:p="http://schemas.openxmlformats.org/presentationml/2006/main">
  <p:tag name="PLACEHOLDER" val="2"/>
</p:tagLst>
</file>

<file path=ppt/tags/tag30.xml><?xml version="1.0" encoding="utf-8"?>
<p:tagLst xmlns:a="http://schemas.openxmlformats.org/drawingml/2006/main" xmlns:r="http://schemas.openxmlformats.org/officeDocument/2006/relationships" xmlns:p="http://schemas.openxmlformats.org/presentationml/2006/main">
  <p:tag name="PLACEHOLDER" val="9"/>
</p:tagLst>
</file>

<file path=ppt/tags/tag31.xml><?xml version="1.0" encoding="utf-8"?>
<p:tagLst xmlns:a="http://schemas.openxmlformats.org/drawingml/2006/main" xmlns:r="http://schemas.openxmlformats.org/officeDocument/2006/relationships" xmlns:p="http://schemas.openxmlformats.org/presentationml/2006/main">
  <p:tag name="PLACEHOLDER" val="10"/>
</p:tagLst>
</file>

<file path=ppt/tags/tag32.xml><?xml version="1.0" encoding="utf-8"?>
<p:tagLst xmlns:a="http://schemas.openxmlformats.org/drawingml/2006/main" xmlns:r="http://schemas.openxmlformats.org/officeDocument/2006/relationships" xmlns:p="http://schemas.openxmlformats.org/presentationml/2006/main">
  <p:tag name="PLACEHOLDER" val="11"/>
</p:tagLst>
</file>

<file path=ppt/tags/tag33.xml><?xml version="1.0" encoding="utf-8"?>
<p:tagLst xmlns:a="http://schemas.openxmlformats.org/drawingml/2006/main" xmlns:r="http://schemas.openxmlformats.org/officeDocument/2006/relationships" xmlns:p="http://schemas.openxmlformats.org/presentationml/2006/main">
  <p:tag name="PLACEHOLDER" val="12"/>
</p:tagLst>
</file>

<file path=ppt/tags/tag34.xml><?xml version="1.0" encoding="utf-8"?>
<p:tagLst xmlns:a="http://schemas.openxmlformats.org/drawingml/2006/main" xmlns:r="http://schemas.openxmlformats.org/officeDocument/2006/relationships" xmlns:p="http://schemas.openxmlformats.org/presentationml/2006/main">
  <p:tag name="PLACEHOLDER" val="13"/>
</p:tagLst>
</file>

<file path=ppt/tags/tag35.xml><?xml version="1.0" encoding="utf-8"?>
<p:tagLst xmlns:a="http://schemas.openxmlformats.org/drawingml/2006/main" xmlns:r="http://schemas.openxmlformats.org/officeDocument/2006/relationships" xmlns:p="http://schemas.openxmlformats.org/presentationml/2006/main">
  <p:tag name="PLACEHOLDER" val="14"/>
</p:tagLst>
</file>

<file path=ppt/tags/tag36.xml><?xml version="1.0" encoding="utf-8"?>
<p:tagLst xmlns:a="http://schemas.openxmlformats.org/drawingml/2006/main" xmlns:r="http://schemas.openxmlformats.org/officeDocument/2006/relationships" xmlns:p="http://schemas.openxmlformats.org/presentationml/2006/main">
  <p:tag name="PLACEHOLDER" val="15"/>
</p:tagLst>
</file>

<file path=ppt/tags/tag37.xml><?xml version="1.0" encoding="utf-8"?>
<p:tagLst xmlns:a="http://schemas.openxmlformats.org/drawingml/2006/main" xmlns:r="http://schemas.openxmlformats.org/officeDocument/2006/relationships" xmlns:p="http://schemas.openxmlformats.org/presentationml/2006/main">
  <p:tag name="PLACEHOLDER" val="16"/>
</p:tagLst>
</file>

<file path=ppt/tags/tag38.xml><?xml version="1.0" encoding="utf-8"?>
<p:tagLst xmlns:a="http://schemas.openxmlformats.org/drawingml/2006/main" xmlns:r="http://schemas.openxmlformats.org/officeDocument/2006/relationships" xmlns:p="http://schemas.openxmlformats.org/presentationml/2006/main">
  <p:tag name="PLACEHOLDER" val="17"/>
</p:tagLst>
</file>

<file path=ppt/tags/tag39.xml><?xml version="1.0" encoding="utf-8"?>
<p:tagLst xmlns:a="http://schemas.openxmlformats.org/drawingml/2006/main" xmlns:r="http://schemas.openxmlformats.org/officeDocument/2006/relationships" xmlns:p="http://schemas.openxmlformats.org/presentationml/2006/main">
  <p:tag name="PLACEHOLDER" val="18"/>
</p:tagLst>
</file>

<file path=ppt/tags/tag4.xml><?xml version="1.0" encoding="utf-8"?>
<p:tagLst xmlns:a="http://schemas.openxmlformats.org/drawingml/2006/main" xmlns:r="http://schemas.openxmlformats.org/officeDocument/2006/relationships" xmlns:p="http://schemas.openxmlformats.org/presentationml/2006/main">
  <p:tag name="PLACEHOLDER" val="3"/>
</p:tagLst>
</file>

<file path=ppt/tags/tag40.xml><?xml version="1.0" encoding="utf-8"?>
<p:tagLst xmlns:a="http://schemas.openxmlformats.org/drawingml/2006/main" xmlns:r="http://schemas.openxmlformats.org/officeDocument/2006/relationships" xmlns:p="http://schemas.openxmlformats.org/presentationml/2006/main">
  <p:tag name="PLACEHOLDER" val="19"/>
</p:tagLst>
</file>

<file path=ppt/tags/tag41.xml><?xml version="1.0" encoding="utf-8"?>
<p:tagLst xmlns:a="http://schemas.openxmlformats.org/drawingml/2006/main" xmlns:r="http://schemas.openxmlformats.org/officeDocument/2006/relationships" xmlns:p="http://schemas.openxmlformats.org/presentationml/2006/main">
  <p:tag name="PLACEHOLDER" val="20"/>
</p:tagLst>
</file>

<file path=ppt/tags/tag42.xml><?xml version="1.0" encoding="utf-8"?>
<p:tagLst xmlns:a="http://schemas.openxmlformats.org/drawingml/2006/main" xmlns:r="http://schemas.openxmlformats.org/officeDocument/2006/relationships" xmlns:p="http://schemas.openxmlformats.org/presentationml/2006/main">
  <p:tag name="PLACEHOLDER" val="1"/>
</p:tagLst>
</file>

<file path=ppt/tags/tag43.xml><?xml version="1.0" encoding="utf-8"?>
<p:tagLst xmlns:a="http://schemas.openxmlformats.org/drawingml/2006/main" xmlns:r="http://schemas.openxmlformats.org/officeDocument/2006/relationships" xmlns:p="http://schemas.openxmlformats.org/presentationml/2006/main">
  <p:tag name="PLACEHOLDER" val="2"/>
</p:tagLst>
</file>

<file path=ppt/tags/tag44.xml><?xml version="1.0" encoding="utf-8"?>
<p:tagLst xmlns:a="http://schemas.openxmlformats.org/drawingml/2006/main" xmlns:r="http://schemas.openxmlformats.org/officeDocument/2006/relationships" xmlns:p="http://schemas.openxmlformats.org/presentationml/2006/main">
  <p:tag name="PLACEHOLDER" val="3"/>
</p:tagLst>
</file>

<file path=ppt/tags/tag45.xml><?xml version="1.0" encoding="utf-8"?>
<p:tagLst xmlns:a="http://schemas.openxmlformats.org/drawingml/2006/main" xmlns:r="http://schemas.openxmlformats.org/officeDocument/2006/relationships" xmlns:p="http://schemas.openxmlformats.org/presentationml/2006/main">
  <p:tag name="PLACEHOLDER" val="4"/>
</p:tagLst>
</file>

<file path=ppt/tags/tag46.xml><?xml version="1.0" encoding="utf-8"?>
<p:tagLst xmlns:a="http://schemas.openxmlformats.org/drawingml/2006/main" xmlns:r="http://schemas.openxmlformats.org/officeDocument/2006/relationships" xmlns:p="http://schemas.openxmlformats.org/presentationml/2006/main">
  <p:tag name="PLACEHOLDER" val="5"/>
</p:tagLst>
</file>

<file path=ppt/tags/tag47.xml><?xml version="1.0" encoding="utf-8"?>
<p:tagLst xmlns:a="http://schemas.openxmlformats.org/drawingml/2006/main" xmlns:r="http://schemas.openxmlformats.org/officeDocument/2006/relationships" xmlns:p="http://schemas.openxmlformats.org/presentationml/2006/main">
  <p:tag name="PLACEHOLDER" val="6"/>
</p:tagLst>
</file>

<file path=ppt/tags/tag48.xml><?xml version="1.0" encoding="utf-8"?>
<p:tagLst xmlns:a="http://schemas.openxmlformats.org/drawingml/2006/main" xmlns:r="http://schemas.openxmlformats.org/officeDocument/2006/relationships" xmlns:p="http://schemas.openxmlformats.org/presentationml/2006/main">
  <p:tag name="PLACEHOLDER" val="7"/>
</p:tagLst>
</file>

<file path=ppt/tags/tag49.xml><?xml version="1.0" encoding="utf-8"?>
<p:tagLst xmlns:a="http://schemas.openxmlformats.org/drawingml/2006/main" xmlns:r="http://schemas.openxmlformats.org/officeDocument/2006/relationships" xmlns:p="http://schemas.openxmlformats.org/presentationml/2006/main">
  <p:tag name="PLACEHOLDER" val="8"/>
</p:tagLst>
</file>

<file path=ppt/tags/tag5.xml><?xml version="1.0" encoding="utf-8"?>
<p:tagLst xmlns:a="http://schemas.openxmlformats.org/drawingml/2006/main" xmlns:r="http://schemas.openxmlformats.org/officeDocument/2006/relationships" xmlns:p="http://schemas.openxmlformats.org/presentationml/2006/main">
  <p:tag name="PLACEHOLDER" val="4"/>
</p:tagLst>
</file>

<file path=ppt/tags/tag50.xml><?xml version="1.0" encoding="utf-8"?>
<p:tagLst xmlns:a="http://schemas.openxmlformats.org/drawingml/2006/main" xmlns:r="http://schemas.openxmlformats.org/officeDocument/2006/relationships" xmlns:p="http://schemas.openxmlformats.org/presentationml/2006/main">
  <p:tag name="PLACEHOLDER" val="9"/>
</p:tagLst>
</file>

<file path=ppt/tags/tag51.xml><?xml version="1.0" encoding="utf-8"?>
<p:tagLst xmlns:a="http://schemas.openxmlformats.org/drawingml/2006/main" xmlns:r="http://schemas.openxmlformats.org/officeDocument/2006/relationships" xmlns:p="http://schemas.openxmlformats.org/presentationml/2006/main">
  <p:tag name="PLACEHOLDER" val="10"/>
</p:tagLst>
</file>

<file path=ppt/tags/tag52.xml><?xml version="1.0" encoding="utf-8"?>
<p:tagLst xmlns:a="http://schemas.openxmlformats.org/drawingml/2006/main" xmlns:r="http://schemas.openxmlformats.org/officeDocument/2006/relationships" xmlns:p="http://schemas.openxmlformats.org/presentationml/2006/main">
  <p:tag name="PLACEHOLDER" val="11"/>
</p:tagLst>
</file>

<file path=ppt/tags/tag53.xml><?xml version="1.0" encoding="utf-8"?>
<p:tagLst xmlns:a="http://schemas.openxmlformats.org/drawingml/2006/main" xmlns:r="http://schemas.openxmlformats.org/officeDocument/2006/relationships" xmlns:p="http://schemas.openxmlformats.org/presentationml/2006/main">
  <p:tag name="PLACEHOLDER" val="12"/>
</p:tagLst>
</file>

<file path=ppt/tags/tag54.xml><?xml version="1.0" encoding="utf-8"?>
<p:tagLst xmlns:a="http://schemas.openxmlformats.org/drawingml/2006/main" xmlns:r="http://schemas.openxmlformats.org/officeDocument/2006/relationships" xmlns:p="http://schemas.openxmlformats.org/presentationml/2006/main">
  <p:tag name="PLACEHOLDER" val="13"/>
</p:tagLst>
</file>

<file path=ppt/tags/tag55.xml><?xml version="1.0" encoding="utf-8"?>
<p:tagLst xmlns:a="http://schemas.openxmlformats.org/drawingml/2006/main" xmlns:r="http://schemas.openxmlformats.org/officeDocument/2006/relationships" xmlns:p="http://schemas.openxmlformats.org/presentationml/2006/main">
  <p:tag name="PLACEHOLDER" val="14"/>
</p:tagLst>
</file>

<file path=ppt/tags/tag56.xml><?xml version="1.0" encoding="utf-8"?>
<p:tagLst xmlns:a="http://schemas.openxmlformats.org/drawingml/2006/main" xmlns:r="http://schemas.openxmlformats.org/officeDocument/2006/relationships" xmlns:p="http://schemas.openxmlformats.org/presentationml/2006/main">
  <p:tag name="PLACEHOLDER" val="15"/>
</p:tagLst>
</file>

<file path=ppt/tags/tag57.xml><?xml version="1.0" encoding="utf-8"?>
<p:tagLst xmlns:a="http://schemas.openxmlformats.org/drawingml/2006/main" xmlns:r="http://schemas.openxmlformats.org/officeDocument/2006/relationships" xmlns:p="http://schemas.openxmlformats.org/presentationml/2006/main">
  <p:tag name="PLACEHOLDER" val="16"/>
</p:tagLst>
</file>

<file path=ppt/tags/tag58.xml><?xml version="1.0" encoding="utf-8"?>
<p:tagLst xmlns:a="http://schemas.openxmlformats.org/drawingml/2006/main" xmlns:r="http://schemas.openxmlformats.org/officeDocument/2006/relationships" xmlns:p="http://schemas.openxmlformats.org/presentationml/2006/main">
  <p:tag name="PLACEHOLDER" val="17"/>
</p:tagLst>
</file>

<file path=ppt/tags/tag59.xml><?xml version="1.0" encoding="utf-8"?>
<p:tagLst xmlns:a="http://schemas.openxmlformats.org/drawingml/2006/main" xmlns:r="http://schemas.openxmlformats.org/officeDocument/2006/relationships" xmlns:p="http://schemas.openxmlformats.org/presentationml/2006/main">
  <p:tag name="PLACEHOLDER" val="18"/>
</p:tagLst>
</file>

<file path=ppt/tags/tag6.xml><?xml version="1.0" encoding="utf-8"?>
<p:tagLst xmlns:a="http://schemas.openxmlformats.org/drawingml/2006/main" xmlns:r="http://schemas.openxmlformats.org/officeDocument/2006/relationships" xmlns:p="http://schemas.openxmlformats.org/presentationml/2006/main">
  <p:tag name="PLACEHOLDER" val="5"/>
</p:tagLst>
</file>

<file path=ppt/tags/tag60.xml><?xml version="1.0" encoding="utf-8"?>
<p:tagLst xmlns:a="http://schemas.openxmlformats.org/drawingml/2006/main" xmlns:r="http://schemas.openxmlformats.org/officeDocument/2006/relationships" xmlns:p="http://schemas.openxmlformats.org/presentationml/2006/main">
  <p:tag name="PLACEHOLDER" val="19"/>
</p:tagLst>
</file>

<file path=ppt/tags/tag61.xml><?xml version="1.0" encoding="utf-8"?>
<p:tagLst xmlns:a="http://schemas.openxmlformats.org/drawingml/2006/main" xmlns:r="http://schemas.openxmlformats.org/officeDocument/2006/relationships" xmlns:p="http://schemas.openxmlformats.org/presentationml/2006/main">
  <p:tag name="PLACEHOLDER" val="20"/>
</p:tagLst>
</file>

<file path=ppt/tags/tag62.xml><?xml version="1.0" encoding="utf-8"?>
<p:tagLst xmlns:a="http://schemas.openxmlformats.org/drawingml/2006/main" xmlns:r="http://schemas.openxmlformats.org/officeDocument/2006/relationships" xmlns:p="http://schemas.openxmlformats.org/presentationml/2006/main">
  <p:tag name="PLACEHOLDER" val="1"/>
</p:tagLst>
</file>

<file path=ppt/tags/tag63.xml><?xml version="1.0" encoding="utf-8"?>
<p:tagLst xmlns:a="http://schemas.openxmlformats.org/drawingml/2006/main" xmlns:r="http://schemas.openxmlformats.org/officeDocument/2006/relationships" xmlns:p="http://schemas.openxmlformats.org/presentationml/2006/main">
  <p:tag name="PLACEHOLDER" val="2"/>
</p:tagLst>
</file>

<file path=ppt/tags/tag64.xml><?xml version="1.0" encoding="utf-8"?>
<p:tagLst xmlns:a="http://schemas.openxmlformats.org/drawingml/2006/main" xmlns:r="http://schemas.openxmlformats.org/officeDocument/2006/relationships" xmlns:p="http://schemas.openxmlformats.org/presentationml/2006/main">
  <p:tag name="PLACEHOLDER" val="3"/>
</p:tagLst>
</file>

<file path=ppt/tags/tag65.xml><?xml version="1.0" encoding="utf-8"?>
<p:tagLst xmlns:a="http://schemas.openxmlformats.org/drawingml/2006/main" xmlns:r="http://schemas.openxmlformats.org/officeDocument/2006/relationships" xmlns:p="http://schemas.openxmlformats.org/presentationml/2006/main">
  <p:tag name="PLACEHOLDER" val="4"/>
</p:tagLst>
</file>

<file path=ppt/tags/tag66.xml><?xml version="1.0" encoding="utf-8"?>
<p:tagLst xmlns:a="http://schemas.openxmlformats.org/drawingml/2006/main" xmlns:r="http://schemas.openxmlformats.org/officeDocument/2006/relationships" xmlns:p="http://schemas.openxmlformats.org/presentationml/2006/main">
  <p:tag name="PLACEHOLDER" val="5"/>
</p:tagLst>
</file>

<file path=ppt/tags/tag67.xml><?xml version="1.0" encoding="utf-8"?>
<p:tagLst xmlns:a="http://schemas.openxmlformats.org/drawingml/2006/main" xmlns:r="http://schemas.openxmlformats.org/officeDocument/2006/relationships" xmlns:p="http://schemas.openxmlformats.org/presentationml/2006/main">
  <p:tag name="PLACEHOLDER" val="6"/>
</p:tagLst>
</file>

<file path=ppt/tags/tag68.xml><?xml version="1.0" encoding="utf-8"?>
<p:tagLst xmlns:a="http://schemas.openxmlformats.org/drawingml/2006/main" xmlns:r="http://schemas.openxmlformats.org/officeDocument/2006/relationships" xmlns:p="http://schemas.openxmlformats.org/presentationml/2006/main">
  <p:tag name="PLACEHOLDER" val="7"/>
</p:tagLst>
</file>

<file path=ppt/tags/tag69.xml><?xml version="1.0" encoding="utf-8"?>
<p:tagLst xmlns:a="http://schemas.openxmlformats.org/drawingml/2006/main" xmlns:r="http://schemas.openxmlformats.org/officeDocument/2006/relationships" xmlns:p="http://schemas.openxmlformats.org/presentationml/2006/main">
  <p:tag name="PLACEHOLDER" val="8"/>
</p:tagLst>
</file>

<file path=ppt/tags/tag7.xml><?xml version="1.0" encoding="utf-8"?>
<p:tagLst xmlns:a="http://schemas.openxmlformats.org/drawingml/2006/main" xmlns:r="http://schemas.openxmlformats.org/officeDocument/2006/relationships" xmlns:p="http://schemas.openxmlformats.org/presentationml/2006/main">
  <p:tag name="PLACEHOLDER" val="6"/>
</p:tagLst>
</file>

<file path=ppt/tags/tag70.xml><?xml version="1.0" encoding="utf-8"?>
<p:tagLst xmlns:a="http://schemas.openxmlformats.org/drawingml/2006/main" xmlns:r="http://schemas.openxmlformats.org/officeDocument/2006/relationships" xmlns:p="http://schemas.openxmlformats.org/presentationml/2006/main">
  <p:tag name="PLACEHOLDER" val="9"/>
</p:tagLst>
</file>

<file path=ppt/tags/tag71.xml><?xml version="1.0" encoding="utf-8"?>
<p:tagLst xmlns:a="http://schemas.openxmlformats.org/drawingml/2006/main" xmlns:r="http://schemas.openxmlformats.org/officeDocument/2006/relationships" xmlns:p="http://schemas.openxmlformats.org/presentationml/2006/main">
  <p:tag name="PLACEHOLDER" val="10"/>
</p:tagLst>
</file>

<file path=ppt/tags/tag72.xml><?xml version="1.0" encoding="utf-8"?>
<p:tagLst xmlns:a="http://schemas.openxmlformats.org/drawingml/2006/main" xmlns:r="http://schemas.openxmlformats.org/officeDocument/2006/relationships" xmlns:p="http://schemas.openxmlformats.org/presentationml/2006/main">
  <p:tag name="PLACEHOLDER" val="11"/>
</p:tagLst>
</file>

<file path=ppt/tags/tag73.xml><?xml version="1.0" encoding="utf-8"?>
<p:tagLst xmlns:a="http://schemas.openxmlformats.org/drawingml/2006/main" xmlns:r="http://schemas.openxmlformats.org/officeDocument/2006/relationships" xmlns:p="http://schemas.openxmlformats.org/presentationml/2006/main">
  <p:tag name="PLACEHOLDER" val="12"/>
</p:tagLst>
</file>

<file path=ppt/tags/tag74.xml><?xml version="1.0" encoding="utf-8"?>
<p:tagLst xmlns:a="http://schemas.openxmlformats.org/drawingml/2006/main" xmlns:r="http://schemas.openxmlformats.org/officeDocument/2006/relationships" xmlns:p="http://schemas.openxmlformats.org/presentationml/2006/main">
  <p:tag name="PLACEHOLDER" val="13"/>
</p:tagLst>
</file>

<file path=ppt/tags/tag75.xml><?xml version="1.0" encoding="utf-8"?>
<p:tagLst xmlns:a="http://schemas.openxmlformats.org/drawingml/2006/main" xmlns:r="http://schemas.openxmlformats.org/officeDocument/2006/relationships" xmlns:p="http://schemas.openxmlformats.org/presentationml/2006/main">
  <p:tag name="PLACEHOLDER" val="14"/>
</p:tagLst>
</file>

<file path=ppt/tags/tag76.xml><?xml version="1.0" encoding="utf-8"?>
<p:tagLst xmlns:a="http://schemas.openxmlformats.org/drawingml/2006/main" xmlns:r="http://schemas.openxmlformats.org/officeDocument/2006/relationships" xmlns:p="http://schemas.openxmlformats.org/presentationml/2006/main">
  <p:tag name="PLACEHOLDER" val="15"/>
</p:tagLst>
</file>

<file path=ppt/tags/tag77.xml><?xml version="1.0" encoding="utf-8"?>
<p:tagLst xmlns:a="http://schemas.openxmlformats.org/drawingml/2006/main" xmlns:r="http://schemas.openxmlformats.org/officeDocument/2006/relationships" xmlns:p="http://schemas.openxmlformats.org/presentationml/2006/main">
  <p:tag name="PLACEHOLDER" val="16"/>
</p:tagLst>
</file>

<file path=ppt/tags/tag78.xml><?xml version="1.0" encoding="utf-8"?>
<p:tagLst xmlns:a="http://schemas.openxmlformats.org/drawingml/2006/main" xmlns:r="http://schemas.openxmlformats.org/officeDocument/2006/relationships" xmlns:p="http://schemas.openxmlformats.org/presentationml/2006/main">
  <p:tag name="PLACEHOLDER" val="17"/>
</p:tagLst>
</file>

<file path=ppt/tags/tag79.xml><?xml version="1.0" encoding="utf-8"?>
<p:tagLst xmlns:a="http://schemas.openxmlformats.org/drawingml/2006/main" xmlns:r="http://schemas.openxmlformats.org/officeDocument/2006/relationships" xmlns:p="http://schemas.openxmlformats.org/presentationml/2006/main">
  <p:tag name="PLACEHOLDER" val="18"/>
</p:tagLst>
</file>

<file path=ppt/tags/tag8.xml><?xml version="1.0" encoding="utf-8"?>
<p:tagLst xmlns:a="http://schemas.openxmlformats.org/drawingml/2006/main" xmlns:r="http://schemas.openxmlformats.org/officeDocument/2006/relationships" xmlns:p="http://schemas.openxmlformats.org/presentationml/2006/main">
  <p:tag name="PLACEHOLDER" val="7"/>
</p:tagLst>
</file>

<file path=ppt/tags/tag80.xml><?xml version="1.0" encoding="utf-8"?>
<p:tagLst xmlns:a="http://schemas.openxmlformats.org/drawingml/2006/main" xmlns:r="http://schemas.openxmlformats.org/officeDocument/2006/relationships" xmlns:p="http://schemas.openxmlformats.org/presentationml/2006/main">
  <p:tag name="PLACEHOLDER" val="19"/>
</p:tagLst>
</file>

<file path=ppt/tags/tag81.xml><?xml version="1.0" encoding="utf-8"?>
<p:tagLst xmlns:a="http://schemas.openxmlformats.org/drawingml/2006/main" xmlns:r="http://schemas.openxmlformats.org/officeDocument/2006/relationships" xmlns:p="http://schemas.openxmlformats.org/presentationml/2006/main">
  <p:tag name="PLACEHOLDER" val="20"/>
</p:tagLst>
</file>

<file path=ppt/tags/tag82.xml><?xml version="1.0" encoding="utf-8"?>
<p:tagLst xmlns:a="http://schemas.openxmlformats.org/drawingml/2006/main" xmlns:r="http://schemas.openxmlformats.org/officeDocument/2006/relationships" xmlns:p="http://schemas.openxmlformats.org/presentationml/2006/main">
  <p:tag name="PLACEHOLDER" val="1"/>
</p:tagLst>
</file>

<file path=ppt/tags/tag83.xml><?xml version="1.0" encoding="utf-8"?>
<p:tagLst xmlns:a="http://schemas.openxmlformats.org/drawingml/2006/main" xmlns:r="http://schemas.openxmlformats.org/officeDocument/2006/relationships" xmlns:p="http://schemas.openxmlformats.org/presentationml/2006/main">
  <p:tag name="PLACEHOLDER" val="1"/>
</p:tagLst>
</file>

<file path=ppt/tags/tag84.xml><?xml version="1.0" encoding="utf-8"?>
<p:tagLst xmlns:a="http://schemas.openxmlformats.org/drawingml/2006/main" xmlns:r="http://schemas.openxmlformats.org/officeDocument/2006/relationships" xmlns:p="http://schemas.openxmlformats.org/presentationml/2006/main">
  <p:tag name="MM_SLIDE_TYPE" val="6"/>
</p:tagLst>
</file>

<file path=ppt/tags/tag85.xml><?xml version="1.0" encoding="utf-8"?>
<p:tagLst xmlns:a="http://schemas.openxmlformats.org/drawingml/2006/main" xmlns:r="http://schemas.openxmlformats.org/officeDocument/2006/relationships" xmlns:p="http://schemas.openxmlformats.org/presentationml/2006/main">
  <p:tag name="MM_SLIDE_TYPE" val="6"/>
</p:tagLst>
</file>

<file path=ppt/tags/tag86.xml><?xml version="1.0" encoding="utf-8"?>
<p:tagLst xmlns:a="http://schemas.openxmlformats.org/drawingml/2006/main" xmlns:r="http://schemas.openxmlformats.org/officeDocument/2006/relationships" xmlns:p="http://schemas.openxmlformats.org/presentationml/2006/main">
  <p:tag name="MM_SLIDE_TYPE" val="6"/>
</p:tagLst>
</file>

<file path=ppt/tags/tag87.xml><?xml version="1.0" encoding="utf-8"?>
<p:tagLst xmlns:a="http://schemas.openxmlformats.org/drawingml/2006/main" xmlns:r="http://schemas.openxmlformats.org/officeDocument/2006/relationships" xmlns:p="http://schemas.openxmlformats.org/presentationml/2006/main">
  <p:tag name="MM_SLIDE_TYPE" val="6"/>
</p:tagLst>
</file>

<file path=ppt/tags/tag88.xml><?xml version="1.0" encoding="utf-8"?>
<p:tagLst xmlns:a="http://schemas.openxmlformats.org/drawingml/2006/main" xmlns:r="http://schemas.openxmlformats.org/officeDocument/2006/relationships" xmlns:p="http://schemas.openxmlformats.org/presentationml/2006/main">
  <p:tag name="MM_SLIDE_TYPE" val="6"/>
</p:tagLst>
</file>

<file path=ppt/tags/tag89.xml><?xml version="1.0" encoding="utf-8"?>
<p:tagLst xmlns:a="http://schemas.openxmlformats.org/drawingml/2006/main" xmlns:r="http://schemas.openxmlformats.org/officeDocument/2006/relationships" xmlns:p="http://schemas.openxmlformats.org/presentationml/2006/main">
  <p:tag name="MM_SLIDE_TYPE" val="6"/>
</p:tagLst>
</file>

<file path=ppt/tags/tag9.xml><?xml version="1.0" encoding="utf-8"?>
<p:tagLst xmlns:a="http://schemas.openxmlformats.org/drawingml/2006/main" xmlns:r="http://schemas.openxmlformats.org/officeDocument/2006/relationships" xmlns:p="http://schemas.openxmlformats.org/presentationml/2006/main">
  <p:tag name="PLACEHOLDER" val="8"/>
</p:tagLst>
</file>

<file path=ppt/tags/tag90.xml><?xml version="1.0" encoding="utf-8"?>
<p:tagLst xmlns:a="http://schemas.openxmlformats.org/drawingml/2006/main" xmlns:r="http://schemas.openxmlformats.org/officeDocument/2006/relationships" xmlns:p="http://schemas.openxmlformats.org/presentationml/2006/main">
  <p:tag name="MM_SLIDE_TYPE" val="6"/>
</p:tagLst>
</file>

<file path=ppt/tags/tag91.xml><?xml version="1.0" encoding="utf-8"?>
<p:tagLst xmlns:a="http://schemas.openxmlformats.org/drawingml/2006/main" xmlns:r="http://schemas.openxmlformats.org/officeDocument/2006/relationships" xmlns:p="http://schemas.openxmlformats.org/presentationml/2006/main">
  <p:tag name="MM_SLIDE_TYPE" val="6"/>
</p:tagLst>
</file>

<file path=ppt/tags/tag92.xml><?xml version="1.0" encoding="utf-8"?>
<p:tagLst xmlns:a="http://schemas.openxmlformats.org/drawingml/2006/main" xmlns:r="http://schemas.openxmlformats.org/officeDocument/2006/relationships" xmlns:p="http://schemas.openxmlformats.org/presentationml/2006/main">
  <p:tag name="MM_SLIDE_TYPE" val="6"/>
</p:tagLst>
</file>

<file path=ppt/theme/_rels/theme4.xml.rels><?xml version="1.0" encoding="UTF-8" standalone="yes"?>
<Relationships xmlns="http://schemas.openxmlformats.org/package/2006/relationships"><Relationship Id="rId1" Type="http://schemas.openxmlformats.org/officeDocument/2006/relationships/image" Target="../media/image18.png"/></Relationships>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plate Printbook">
  <a:themeElements>
    <a:clrScheme name="Baker Tilly Grey 64">
      <a:dk1>
        <a:srgbClr val="404040"/>
      </a:dk1>
      <a:lt1>
        <a:srgbClr val="FFFFFF"/>
      </a:lt1>
      <a:dk2>
        <a:srgbClr val="000000"/>
      </a:dk2>
      <a:lt2>
        <a:srgbClr val="E7E7E7"/>
      </a:lt2>
      <a:accent1>
        <a:srgbClr val="C9EC51"/>
      </a:accent1>
      <a:accent2>
        <a:srgbClr val="319B42"/>
      </a:accent2>
      <a:accent3>
        <a:srgbClr val="D9D9D6"/>
      </a:accent3>
      <a:accent4>
        <a:srgbClr val="979797"/>
      </a:accent4>
      <a:accent5>
        <a:srgbClr val="25BAA7"/>
      </a:accent5>
      <a:accent6>
        <a:srgbClr val="FF6C54"/>
      </a:accent6>
      <a:hlink>
        <a:srgbClr val="3D7EDB"/>
      </a:hlink>
      <a:folHlink>
        <a:srgbClr val="3D7EDB"/>
      </a:folHlink>
    </a:clrScheme>
    <a:fontScheme name="Baker Tilly Internation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9525">
          <a:solidFill>
            <a:schemeClr val="accent1"/>
          </a:solidFill>
        </a:ln>
      </a:spPr>
      <a:bodyPr lIns="79376" tIns="79376" rIns="79376" bIns="79376" rtlCol="0" anchor="ctr">
        <a:noAutofit/>
      </a:bodyPr>
      <a:lstStyle>
        <a:defPPr algn="ctr">
          <a:defRPr sz="900" dirty="0">
            <a:solidFill>
              <a:srgbClr val="000000"/>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none" lIns="0" tIns="0" rIns="0" bIns="0" rtlCol="0">
        <a:spAutoFit/>
      </a:bodyPr>
      <a:lstStyle>
        <a:defPPr algn="l">
          <a:defRPr sz="900" dirty="0">
            <a:solidFill>
              <a:schemeClr val="tx1"/>
            </a:solidFill>
          </a:defRPr>
        </a:defPPr>
      </a:lstStyle>
    </a:txDef>
  </a:objectDefaults>
  <a:extraClrSchemeLst>
    <a:extraClrScheme>
      <a:clrScheme name="Baker Tilly Grey 64">
        <a:dk1>
          <a:srgbClr val="404040"/>
        </a:dk1>
        <a:lt1>
          <a:srgbClr val="FFFFFF"/>
        </a:lt1>
        <a:dk2>
          <a:srgbClr val="000000"/>
        </a:dk2>
        <a:lt2>
          <a:srgbClr val="E7E7E7"/>
        </a:lt2>
        <a:accent1>
          <a:srgbClr val="C9EC51"/>
        </a:accent1>
        <a:accent2>
          <a:srgbClr val="319B42"/>
        </a:accent2>
        <a:accent3>
          <a:srgbClr val="D9D9D6"/>
        </a:accent3>
        <a:accent4>
          <a:srgbClr val="979797"/>
        </a:accent4>
        <a:accent5>
          <a:srgbClr val="25BAA7"/>
        </a:accent5>
        <a:accent6>
          <a:srgbClr val="FF6C54"/>
        </a:accent6>
        <a:hlink>
          <a:srgbClr val="3D7EDB"/>
        </a:hlink>
        <a:folHlink>
          <a:srgbClr val="3D7EDB"/>
        </a:folHlink>
      </a:clrScheme>
      <a:clrMap bg1="lt1" tx1="dk1" bg2="lt2" tx2="dk2" accent1="accent1" accent2="accent2" accent3="accent3" accent4="accent4" accent5="accent5" accent6="accent6" hlink="hlink" folHlink="folHlink"/>
    </a:extraClrScheme>
  </a:extraClrSchemeLst>
  <a:custClrLst>
    <a:custClr name="Growth Green">
      <a:srgbClr val="C9EC51"/>
    </a:custClr>
    <a:custClr name="Black">
      <a:srgbClr val="000000"/>
    </a:custClr>
    <a:custClr name="Fresh Green">
      <a:srgbClr val="319B42"/>
    </a:custClr>
    <a:custClr name="Light Gray">
      <a:srgbClr val="D9D9D6"/>
    </a:custClr>
    <a:custClr name="Middle Gray">
      <a:srgbClr val="979797"/>
    </a:custClr>
    <a:custClr name="Aqua">
      <a:srgbClr val="25BAA7"/>
    </a:custClr>
    <a:custClr name="Coral">
      <a:srgbClr val="FF6C54"/>
    </a:custClr>
    <a:custClr name="Ice">
      <a:srgbClr val="3D7EDB"/>
    </a:custClr>
    <a:custClr name="Sunset">
      <a:srgbClr val="FF8C3B"/>
    </a:custClr>
    <a:custClr name="Sunrise">
      <a:srgbClr val="FFDC2A"/>
    </a:custClr>
    <a:custClr name="50% Growth Green">
      <a:srgbClr val="DBE8A1"/>
    </a:custClr>
    <a:custClr name="Body Font">
      <a:srgbClr val="404040"/>
    </a:custClr>
    <a:custClr name="50% Fresh Green">
      <a:srgbClr val="89BA85"/>
    </a:custClr>
    <a:custClr name="50% Light Gray">
      <a:srgbClr val="EDEEED"/>
    </a:custClr>
    <a:custClr name="50% Middle Gray">
      <a:srgbClr val="CBCACB"/>
    </a:custClr>
    <a:custClr name="50% Aqua">
      <a:srgbClr val="81CEC6"/>
    </a:custClr>
    <a:custClr name="50% Coral">
      <a:srgbClr val="F9B19C"/>
    </a:custClr>
    <a:custClr name="50% Ice">
      <a:srgbClr val="A0BDE3"/>
    </a:custClr>
    <a:custClr name="50% Sunset">
      <a:srgbClr val="FECF8C"/>
    </a:custClr>
    <a:custClr name="50% Sunrise">
      <a:srgbClr val="FFEC9E"/>
    </a:custClr>
    <a:custClr name="30% Growth Green">
      <a:srgbClr val="E8F1C6"/>
    </a:custClr>
    <a:custClr name="White">
      <a:srgbClr val="FFFFFF"/>
    </a:custClr>
    <a:custClr name="30% Fresh Green">
      <a:srgbClr val="C0D8BB"/>
    </a:custClr>
    <a:custClr name="10% Light Gray (chart plot area)">
      <a:srgbClr val="F2F2F2"/>
    </a:custClr>
    <a:custClr name="30% Middle Gray">
      <a:srgbClr val="E0E2E2"/>
    </a:custClr>
    <a:custClr name="30% Aqua">
      <a:srgbClr val="B6E1DD"/>
    </a:custClr>
    <a:custClr name="30% Coral">
      <a:srgbClr val="FBD2CC"/>
    </a:custClr>
    <a:custClr name="30% Ice">
      <a:srgbClr val="C6D9F0"/>
    </a:custClr>
    <a:custClr name="30% Sunset">
      <a:srgbClr val="FFE0B6"/>
    </a:custClr>
    <a:custClr name="30% Sunrise">
      <a:srgbClr val="FFF4C4"/>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Olive Green (charts)">
      <a:srgbClr val="1C5D27"/>
    </a:custClr>
    <a:custClr name="50% Olive Green (charts)">
      <a:srgbClr val="88AB13"/>
    </a:custClr>
  </a:custClrLst>
  <a:extLst>
    <a:ext uri="{05A4C25C-085E-4340-85A3-A5531E510DB2}">
      <thm15:themeFamily xmlns:thm15="http://schemas.microsoft.com/office/thememl/2012/main" name="Blank Landscape A4.potx" id="{3B59D25C-27ED-47F6-809F-DCD224F1113E}" vid="{3657A21D-0E33-4975-BD60-A204AB75334F}"/>
    </a:ext>
  </a:extLst>
</a:theme>
</file>

<file path=ppt/theme/theme3.xml><?xml version="1.0" encoding="utf-8"?>
<a:theme xmlns:a="http://schemas.openxmlformats.org/drawingml/2006/main" name="1_Office Theme">
  <a:themeElements>
    <a:clrScheme name="Bakertilly2024">
      <a:dk1>
        <a:sysClr val="windowText" lastClr="000000"/>
      </a:dk1>
      <a:lt1>
        <a:sysClr val="window" lastClr="FFFFFF"/>
      </a:lt1>
      <a:dk2>
        <a:srgbClr val="2B303A"/>
      </a:dk2>
      <a:lt2>
        <a:srgbClr val="00BAB3"/>
      </a:lt2>
      <a:accent1>
        <a:srgbClr val="80DCD9"/>
      </a:accent1>
      <a:accent2>
        <a:srgbClr val="E0F2EF"/>
      </a:accent2>
      <a:accent3>
        <a:srgbClr val="C9EC51"/>
      </a:accent3>
      <a:accent4>
        <a:srgbClr val="319B42"/>
      </a:accent4>
      <a:accent5>
        <a:srgbClr val="307FE2"/>
      </a:accent5>
      <a:accent6>
        <a:srgbClr val="C18AB7"/>
      </a:accent6>
      <a:hlink>
        <a:srgbClr val="25BAA7"/>
      </a:hlink>
      <a:folHlink>
        <a:srgbClr val="2B303A"/>
      </a:folHlink>
    </a:clrScheme>
    <a:fontScheme name="Bakertilly2024">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ker Tilly Digital.potx" id="{4F16F470-7CCD-47E5-AD35-158E5F262A4F}" vid="{D52D7B05-85AB-4C74-BA98-732FA74D54F1}"/>
    </a:ext>
  </a:extLst>
</a:theme>
</file>

<file path=ppt/theme/theme4.xml><?xml version="1.0" encoding="utf-8"?>
<a:theme xmlns:a="http://schemas.openxmlformats.org/drawingml/2006/main" name="Master_1">
  <a:themeElements>
    <a:clrScheme name="Verde amarillo">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BT_Audit_Template_190729" id="{9AC0A0B9-8410-A349-92D1-7277EE444EC0}" vid="{0F244DA6-F812-6847-ACD8-1A0CDD4C2045}"/>
    </a:ext>
  </a:ext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f30024b-a08b-428a-a86f-f6a7ddb88dcb">
      <Terms xmlns="http://schemas.microsoft.com/office/infopath/2007/PartnerControls"/>
    </lcf76f155ced4ddcb4097134ff3c332f>
    <TaxCatchAll xmlns="050a84ed-7d0e-40bc-88c3-eb0817704cf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2C04D5ED4F97041B06D97ABADF8AD73" ma:contentTypeVersion="15" ma:contentTypeDescription="Crea un document nou" ma:contentTypeScope="" ma:versionID="023cd0d60b1583a6a3f4a84d426dba8b">
  <xsd:schema xmlns:xsd="http://www.w3.org/2001/XMLSchema" xmlns:xs="http://www.w3.org/2001/XMLSchema" xmlns:p="http://schemas.microsoft.com/office/2006/metadata/properties" xmlns:ns2="cf30024b-a08b-428a-a86f-f6a7ddb88dcb" xmlns:ns3="050a84ed-7d0e-40bc-88c3-eb0817704cf5" targetNamespace="http://schemas.microsoft.com/office/2006/metadata/properties" ma:root="true" ma:fieldsID="5d818ecc58f09dabd6acb9771fbd70b2" ns2:_="" ns3:_="">
    <xsd:import namespace="cf30024b-a08b-428a-a86f-f6a7ddb88dcb"/>
    <xsd:import namespace="050a84ed-7d0e-40bc-88c3-eb0817704cf5"/>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LengthInSeconds" minOccurs="0"/>
                <xsd:element ref="ns2:MediaServiceLocation"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30024b-a08b-428a-a86f-f6a7ddb88dc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Location" ma:index="13" nillable="true" ma:displayName="Location" ma:indexed="true"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Etiquetes de la imatge" ma:readOnly="false" ma:fieldId="{5cf76f15-5ced-4ddc-b409-7134ff3c332f}" ma:taxonomyMulti="true" ma:sspId="877cd6fa-498d-4b08-b2a0-043386670cfa"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50a84ed-7d0e-40bc-88c3-eb0817704cf5"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89337433-43de-4840-b772-8a989944daf6}" ma:internalName="TaxCatchAll" ma:showField="CatchAllData" ma:web="050a84ed-7d0e-40bc-88c3-eb0817704cf5">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Compartit amb"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 compartit amb detal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us de contingut"/>
        <xsd:element ref="dc:title" minOccurs="0" maxOccurs="1" ma:index="4" ma:displayName="Títo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4A07E71-F673-4407-917F-0C5141F1D6E5}">
  <ds:schemaRefs>
    <ds:schemaRef ds:uri="http://schemas.microsoft.com/sharepoint/v3/contenttype/forms"/>
  </ds:schemaRefs>
</ds:datastoreItem>
</file>

<file path=customXml/itemProps2.xml><?xml version="1.0" encoding="utf-8"?>
<ds:datastoreItem xmlns:ds="http://schemas.openxmlformats.org/officeDocument/2006/customXml" ds:itemID="{DC08AA8A-C40B-4DF5-BA07-7E3B5DAAF82A}">
  <ds:schemaRefs>
    <ds:schemaRef ds:uri="http://purl.org/dc/terms/"/>
    <ds:schemaRef ds:uri="http://schemas.microsoft.com/office/2006/documentManagement/types"/>
    <ds:schemaRef ds:uri="http://schemas.microsoft.com/office/2006/metadata/properties"/>
    <ds:schemaRef ds:uri="96b58f55-84c0-4ac0-b5a1-0d22839a2ba3"/>
    <ds:schemaRef ds:uri="http://schemas.openxmlformats.org/package/2006/metadata/core-properties"/>
    <ds:schemaRef ds:uri="http://purl.org/dc/elements/1.1/"/>
    <ds:schemaRef ds:uri="http://schemas.microsoft.com/office/infopath/2007/PartnerControls"/>
    <ds:schemaRef ds:uri="http://purl.org/dc/dcmitype/"/>
    <ds:schemaRef ds:uri="c1ce7d9c-3f61-4ace-9b4e-38c28135ccdc"/>
    <ds:schemaRef ds:uri="d1862c8a-4ef0-4ef9-90d5-e4e3d53abf07"/>
    <ds:schemaRef ds:uri="052e1984-f714-4780-9363-f3ac0d73e68b"/>
    <ds:schemaRef ds:uri="http://www.w3.org/XML/1998/namespace"/>
  </ds:schemaRefs>
</ds:datastoreItem>
</file>

<file path=customXml/itemProps3.xml><?xml version="1.0" encoding="utf-8"?>
<ds:datastoreItem xmlns:ds="http://schemas.openxmlformats.org/officeDocument/2006/customXml" ds:itemID="{1FBCB9C1-C9F7-457C-B005-9CCE1EB3F5CA}"/>
</file>

<file path=docProps/app.xml><?xml version="1.0" encoding="utf-8"?>
<Properties xmlns="http://schemas.openxmlformats.org/officeDocument/2006/extended-properties" xmlns:vt="http://schemas.openxmlformats.org/officeDocument/2006/docPropsVTypes">
  <TotalTime>109</TotalTime>
  <Words>3078</Words>
  <Application>Microsoft Office PowerPoint</Application>
  <PresentationFormat>Panorámica</PresentationFormat>
  <Paragraphs>707</Paragraphs>
  <Slides>29</Slides>
  <Notes>22</Notes>
  <HiddenSlides>0</HiddenSlides>
  <MMClips>0</MMClips>
  <ScaleCrop>false</ScaleCrop>
  <HeadingPairs>
    <vt:vector size="6" baseType="variant">
      <vt:variant>
        <vt:lpstr>Fuentes usadas</vt:lpstr>
      </vt:variant>
      <vt:variant>
        <vt:i4>19</vt:i4>
      </vt:variant>
      <vt:variant>
        <vt:lpstr>Tema</vt:lpstr>
      </vt:variant>
      <vt:variant>
        <vt:i4>4</vt:i4>
      </vt:variant>
      <vt:variant>
        <vt:lpstr>Títulos de diapositiva</vt:lpstr>
      </vt:variant>
      <vt:variant>
        <vt:i4>29</vt:i4>
      </vt:variant>
    </vt:vector>
  </HeadingPairs>
  <TitlesOfParts>
    <vt:vector size="52" baseType="lpstr">
      <vt:lpstr>Arial</vt:lpstr>
      <vt:lpstr>Arial Black</vt:lpstr>
      <vt:lpstr>Arial Nova</vt:lpstr>
      <vt:lpstr>Arial Nova Light</vt:lpstr>
      <vt:lpstr>Calibri</vt:lpstr>
      <vt:lpstr>Carnac ExtraBold</vt:lpstr>
      <vt:lpstr>Carnac Light</vt:lpstr>
      <vt:lpstr>Corda-Regular</vt:lpstr>
      <vt:lpstr>Helvetica</vt:lpstr>
      <vt:lpstr>Helvetica Light</vt:lpstr>
      <vt:lpstr>Montserrat Light</vt:lpstr>
      <vt:lpstr>Roboto</vt:lpstr>
      <vt:lpstr>Roboto Black</vt:lpstr>
      <vt:lpstr>Roboto Light</vt:lpstr>
      <vt:lpstr>Roboto Medium</vt:lpstr>
      <vt:lpstr>Symbol</vt:lpstr>
      <vt:lpstr>System Font Regular</vt:lpstr>
      <vt:lpstr>Wingdings</vt:lpstr>
      <vt:lpstr>Wingdings 2</vt:lpstr>
      <vt:lpstr>Tema de Office</vt:lpstr>
      <vt:lpstr>Template Printbook</vt:lpstr>
      <vt:lpstr>1_Office Theme</vt:lpstr>
      <vt:lpstr>Master_1</vt:lpstr>
      <vt:lpstr>Presentación de PowerPoint</vt:lpstr>
      <vt:lpstr>Presentación de PowerPoint</vt:lpstr>
      <vt:lpstr>Tendències  </vt:lpstr>
      <vt:lpstr>Presentación de PowerPoint</vt:lpstr>
      <vt:lpstr>Presentación de PowerPoint</vt:lpstr>
      <vt:lpstr>Presentación de PowerPoint</vt:lpstr>
      <vt:lpstr>Presentación de PowerPoint</vt:lpstr>
      <vt:lpstr>Presentación de PowerPoint</vt:lpstr>
      <vt:lpstr>Motivacions Estratègiques  </vt:lpstr>
      <vt:lpstr>Presentación de PowerPoint</vt:lpstr>
      <vt:lpstr>Consideracions Prèvies Tipologia d’inversors  </vt:lpstr>
      <vt:lpstr>Presentación de PowerPoint</vt:lpstr>
      <vt:lpstr>Presentación de PowerPoint</vt:lpstr>
      <vt:lpstr>Valor de l’empresa i estructures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Fases del procés  </vt:lpstr>
      <vt:lpstr>Presentación de PowerPoint</vt:lpstr>
      <vt:lpstr>Presentación de PowerPoint</vt:lpstr>
      <vt:lpstr>Presentación de PowerPoint</vt:lpstr>
      <vt:lpstr>Presentación de PowerPoint</vt:lpstr>
      <vt:lpstr>Presentación de PowerPoint</vt:lpstr>
      <vt:lpstr>Consideracions finals    </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Koen Bakker</dc:creator>
  <cp:lastModifiedBy>Marta Lluch Pérez</cp:lastModifiedBy>
  <cp:revision>5</cp:revision>
  <cp:lastPrinted>2022-10-11T13:52:40Z</cp:lastPrinted>
  <dcterms:created xsi:type="dcterms:W3CDTF">2018-11-06T15:17:05Z</dcterms:created>
  <dcterms:modified xsi:type="dcterms:W3CDTF">2025-05-15T10:54:19Z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0x010100D2C04D5ED4F97041B06D97ABADF8AD73</vt:lpwstr>
  </property>
</Properties>
</file>